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6" r:id="rId9"/>
    <p:sldId id="267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tk.fi/documents/20143/310288/Ruokaa_-_02_Ruoantuotanto+ennen+nyt+ja+tulevaisuudessa.pdf/b331321d-2f9c-3d8e-5e64-24e0dba7272b?t=1599112185642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maatiaiskarjahamk/karjan-elaemae-ennen" TargetMode="Externa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5E53BD-8628-45DB-B867-03DFAC703C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Maatalouden ja maidontuotannon kehitys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6F18DE4-DE6B-4119-9422-3365C569B2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115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DABB0A-9E6D-4A3A-AE61-52B233761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05BFA030-15D8-463F-A2CF-F772A68E0AF6}"/>
              </a:ext>
            </a:extLst>
          </p:cNvPr>
          <p:cNvSpPr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>
                <a:hlinkClick r:id="rId2"/>
              </a:rPr>
              <a:t>https://www.mtk.fi/documents/20143/310288/Ruokaa_-_02_Ruoantuotanto+ennen+nyt+ja+tulevaisuudessa.pdf/b331321d-2f9c-3d8e-5e64-24e0dba7272b?t=1599112185642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764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F9312D-926D-4870-8E90-0476323FA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Kotieläintuotannon kehittyminen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2B38FF-6BA2-49F9-A9E5-BBBCE881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Ensimmäiset merkit kotieläintenpidosta jo 3000 vuoden takaa olevista luulöydöistä.</a:t>
            </a:r>
          </a:p>
          <a:p>
            <a:r>
              <a:rPr lang="fi-FI" dirty="0"/>
              <a:t>1800-luvulla peltoviljelyn kehityksen myötä alkoi maidontuotanto voimistua ja meijeriverkosto muodostui eri puolille Suomea voin valmistusta varten. Voista tulikin Suomelle merkittävä vientituote. Maitotilit olivat merkittävä tulonlähde maaseudulle.</a:t>
            </a:r>
          </a:p>
          <a:p>
            <a:r>
              <a:rPr lang="fi-FI" dirty="0"/>
              <a:t>1800-luvun puolivälin aikoihin Suomeen tulivat ensimmäiset </a:t>
            </a:r>
            <a:r>
              <a:rPr lang="fi-FI" dirty="0" err="1"/>
              <a:t>ayrshire</a:t>
            </a:r>
            <a:r>
              <a:rPr lang="fi-FI" dirty="0"/>
              <a:t>-rotuiset lehmät. Pääosin lehmät olivat </a:t>
            </a:r>
            <a:r>
              <a:rPr lang="fi-FI" dirty="0" err="1"/>
              <a:t>maatiasrotuista</a:t>
            </a:r>
            <a:r>
              <a:rPr lang="fi-FI" dirty="0"/>
              <a:t> suomenkarjaa. Ne olivat pieniä, sitkeitä ja sopeutuneet Suomen ankariin olosuhteisiin. Ruokinta oli niukkaa ja maitotuotos nykymitoituksen mukaan varsin vaatimaton. Lehmien ruokinta perustui luonnonniityiltä kerättyyn heinään ja kerppuihin, jotka olivat kuivattuja lehtipuiden oksia.</a:t>
            </a:r>
          </a:p>
          <a:p>
            <a:r>
              <a:rPr lang="fi-FI" dirty="0"/>
              <a:t>1960-luvulla paikallinen omavaraisuusaste oli korkea: lähes joka talossa oli muutama lehmä joiden tuottama maito kuljetettiin tonkissa paikalliseen osuusmeijeriin.    </a:t>
            </a:r>
          </a:p>
        </p:txBody>
      </p:sp>
    </p:spTree>
    <p:extLst>
      <p:ext uri="{BB962C8B-B14F-4D97-AF65-F5344CB8AC3E}">
        <p14:creationId xmlns:p14="http://schemas.microsoft.com/office/powerpoint/2010/main" val="1184950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A98F19-173C-4A1C-9957-70184347E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677334" y="2777069"/>
            <a:ext cx="3854528" cy="3651439"/>
          </a:xfrm>
        </p:spPr>
        <p:txBody>
          <a:bodyPr/>
          <a:lstStyle/>
          <a:p>
            <a:br>
              <a:rPr lang="fi-FI" dirty="0"/>
            </a:br>
            <a:r>
              <a:rPr lang="fi-FI" dirty="0"/>
              <a:t> 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7605489D-9A68-4827-9ACE-A4126A75DF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01821" y="1491965"/>
            <a:ext cx="6196883" cy="4123744"/>
          </a:xfr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E2D3C4E-B8DE-4024-96AD-4FCFE838F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334" y="1491965"/>
            <a:ext cx="3854528" cy="3800471"/>
          </a:xfrm>
        </p:spPr>
        <p:txBody>
          <a:bodyPr>
            <a:normAutofit/>
          </a:bodyPr>
          <a:lstStyle/>
          <a:p>
            <a:r>
              <a:rPr lang="fi-FI" dirty="0"/>
              <a:t>Ayrshire-rodun yleistyessä suomenkarja määrällisesti väheni. Suomenkarjaa alettiin systemaattisesti risteyttää friisiläisen rodun kanssa ja vähitellen sk rotua uhkasi sukupuutto. Nykyisin friisiläisen rodun korvasi lypsytyyppisempi </a:t>
            </a:r>
            <a:r>
              <a:rPr lang="fi-FI" dirty="0" err="1"/>
              <a:t>holstein</a:t>
            </a:r>
            <a:r>
              <a:rPr lang="fi-FI" dirty="0"/>
              <a:t> ja </a:t>
            </a:r>
            <a:r>
              <a:rPr lang="fi-FI" dirty="0" err="1"/>
              <a:t>ayrshire</a:t>
            </a:r>
            <a:r>
              <a:rPr lang="fi-FI" dirty="0"/>
              <a:t> on pikkuhiljaa menettämässä osuuttaan </a:t>
            </a:r>
            <a:r>
              <a:rPr lang="fi-FI" dirty="0" err="1"/>
              <a:t>holsteinille</a:t>
            </a:r>
            <a:r>
              <a:rPr lang="fi-FI" dirty="0"/>
              <a:t>.</a:t>
            </a:r>
          </a:p>
          <a:p>
            <a:r>
              <a:rPr lang="fi-FI" dirty="0"/>
              <a:t>Tällä hetkellä suomenkarjaa on määrällisesti </a:t>
            </a:r>
            <a:r>
              <a:rPr lang="fi-FI" dirty="0" err="1"/>
              <a:t>lsk</a:t>
            </a:r>
            <a:r>
              <a:rPr lang="fi-FI" dirty="0"/>
              <a:t> 1500, kyyttö 1500 ja lapinlehmä 800. eli alle 3 % maitorotuisista lypsylehmistä. </a:t>
            </a:r>
          </a:p>
        </p:txBody>
      </p:sp>
    </p:spTree>
    <p:extLst>
      <p:ext uri="{BB962C8B-B14F-4D97-AF65-F5344CB8AC3E}">
        <p14:creationId xmlns:p14="http://schemas.microsoft.com/office/powerpoint/2010/main" val="3888981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9D1FEC-39B6-468A-9AD1-8E93A579A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AD2F2FA1-60CE-488D-95D3-4569AEB3A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7856" y="2401886"/>
            <a:ext cx="6045658" cy="4045095"/>
          </a:xfr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BE33F95-59F8-4FD1-BBB1-3FC8EA4E7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333" y="960583"/>
            <a:ext cx="4568921" cy="4400936"/>
          </a:xfrm>
        </p:spPr>
        <p:txBody>
          <a:bodyPr>
            <a:normAutofit/>
          </a:bodyPr>
          <a:lstStyle/>
          <a:p>
            <a:r>
              <a:rPr lang="fi-FI" sz="1800" dirty="0"/>
              <a:t>Suomenkarjan lehmillä on sekä taloudellinen että kulttuurihistoriallinen arvo, mutta myös arvokkaita perinnöllisiä ominaisuuksia:</a:t>
            </a:r>
          </a:p>
          <a:p>
            <a:r>
              <a:rPr lang="fi-FI" sz="1800" dirty="0"/>
              <a:t>hyvä valkuais- ja rasvapitoisuus</a:t>
            </a:r>
          </a:p>
          <a:p>
            <a:r>
              <a:rPr lang="fi-FI" sz="1800" dirty="0"/>
              <a:t>maidon hyvä juustoutuvuus</a:t>
            </a:r>
          </a:p>
          <a:p>
            <a:r>
              <a:rPr lang="fi-FI" sz="1800" dirty="0"/>
              <a:t>hyvä hedelmällisyys</a:t>
            </a:r>
          </a:p>
          <a:p>
            <a:r>
              <a:rPr lang="fi-FI" sz="1800" dirty="0"/>
              <a:t>helpot poikimiset</a:t>
            </a:r>
          </a:p>
          <a:p>
            <a:r>
              <a:rPr lang="fi-FI" sz="1800" dirty="0"/>
              <a:t>laadukas liha</a:t>
            </a:r>
          </a:p>
          <a:p>
            <a:endParaRPr lang="fi-FI" dirty="0"/>
          </a:p>
          <a:p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602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098DC1-BF2C-4BD5-91F8-F1DFDE014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079" y="138546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fi-FI" dirty="0"/>
              <a:t>Ay ja </a:t>
            </a:r>
            <a:r>
              <a:rPr lang="fi-FI" dirty="0" err="1"/>
              <a:t>Hol</a:t>
            </a:r>
            <a:br>
              <a:rPr lang="fi-FI" dirty="0"/>
            </a:br>
            <a:br>
              <a:rPr lang="fi-FI" dirty="0"/>
            </a:br>
            <a:r>
              <a:rPr lang="fi-FI" dirty="0"/>
              <a:t>Ayrshire ja </a:t>
            </a:r>
            <a:r>
              <a:rPr lang="fi-FI" dirty="0" err="1"/>
              <a:t>holstein</a:t>
            </a:r>
            <a:r>
              <a:rPr lang="fi-FI" dirty="0"/>
              <a:t> yleistyvät kovan maitotuotoksen myötä. Peltoviljely kehittyi ja säilörehun valmistus yleistyi(A.I.V.-rehu ja Nobel palkinto 1945)</a:t>
            </a:r>
            <a:br>
              <a:rPr lang="fi-FI" dirty="0"/>
            </a:br>
            <a:r>
              <a:rPr lang="fi-FI" dirty="0"/>
              <a:t>  Maidontuotanto muuttui tehokkaammaksi ja tilakoko kasvoi. Keinosiemennys alkoi vähitellen yleistyä ja se mahdollisti laajan sonnivalikoiman ja tehokkaamman karjanjalostuksen. </a:t>
            </a:r>
            <a:r>
              <a:rPr lang="fi-FI" dirty="0" err="1"/>
              <a:t>Tuotosseuranta</a:t>
            </a:r>
            <a:r>
              <a:rPr lang="fi-FI" dirty="0"/>
              <a:t> alkoi 1900-luvun alussa ja systemaattinen maitomäärien ja pitoisuuksien mittaaminen aloitettiin. </a:t>
            </a:r>
          </a:p>
        </p:txBody>
      </p:sp>
    </p:spTree>
    <p:extLst>
      <p:ext uri="{BB962C8B-B14F-4D97-AF65-F5344CB8AC3E}">
        <p14:creationId xmlns:p14="http://schemas.microsoft.com/office/powerpoint/2010/main" val="4107882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396A61-D17A-4EFC-9914-FFC702E1A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Maatiaiskarja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C8402D3-BB0D-42E9-B047-AC1F7846B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https://sites.google.com/site/maatiaiskarjahamk/karjan-elaemae-ennen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5384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9C62A5-1EC5-468A-86C6-E650699CD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Maidontuotanto Suomessa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75C14E-37DB-444C-BE87-B98FB866E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Pulavuosien lopulla vuonna 1952 maitoa tuotettiin Suomessa 2,9 miljardia litraa, vuonna 2018 enää 2,285 miljardia. Maidontuottajia oli Suomessa vuonna 1990 noin 46 000. Joka vuosikymmen maitotilojen määrä on puolittunut. </a:t>
            </a:r>
          </a:p>
          <a:p>
            <a:r>
              <a:rPr lang="fi-FI" dirty="0"/>
              <a:t>Kun maidontuottajien määrä väheni viimeisen vuoden aikana 9 prosenttia, voisi päätellä, että maitotiloja olisi vuonna 2029 enää 2 080. Mutta uskon maitotilojen määrän tippuvan reilusti alle tuon luvun. Siihen on monta syytä. Maidontuotannon kannattavuus on heikko. Tuottajahinta on nyt Suomessa noin 37 senttiä litralta, kun se 5 vuotta aiemmin oli 47 senttiä. EU-maiden tuottajahinta on nyt noin 35 senttiä litralta.</a:t>
            </a:r>
          </a:p>
          <a:p>
            <a:r>
              <a:rPr lang="fi-FI" dirty="0"/>
              <a:t>Suomessa maatalouden tuotantopanosten, rakentamisen ja maatalouskoneiden hinnat ovat suurempia kuin muissa EU-maissa. Pienet maitotilat lopettavat, parsinavetoille tulee yhä suurempia vaatimuksia. Robottinavetoiden koko kasvaa 3 – 5 robotin eli 210 – 350 lehmän yksiköiksi. Jo nyt suurimmat navetat ovat 600 lehmän yksiköitä.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8112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luke.fi/wp-content/uploads/2020/02/Maidon-tuottajahinnan-kehitys-2009-2019-800x425.jpg">
            <a:extLst>
              <a:ext uri="{FF2B5EF4-FFF2-40B4-BE49-F238E27FC236}">
                <a16:creationId xmlns:a16="http://schemas.microsoft.com/office/drawing/2014/main" id="{CDD422BD-E0A2-47B0-AE0A-6AA412552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60" y="1063191"/>
            <a:ext cx="8586831" cy="456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467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4B0785-3A0B-47A7-AE57-A22851E4E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1ED5B8-32C2-453B-AE32-93FFE53F9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Vuonna 2019 meijerit maksoivat tuottajille keskimäärin 38,61 senttiä maitolitralta eli suunnilleen saman verran kuin edellisvuonna. Maidon keskimääräinen tuottajahinta on pysynyt lähes samana viimeisen kolmen vuoden ajan.</a:t>
            </a:r>
          </a:p>
          <a:p>
            <a:r>
              <a:rPr lang="fi-FI" dirty="0"/>
              <a:t>Luomumaidon tuotanto kasvoi 74 miljoonaan litraan ja luomumaidontuottajia oli 142.</a:t>
            </a:r>
          </a:p>
        </p:txBody>
      </p:sp>
    </p:spTree>
    <p:extLst>
      <p:ext uri="{BB962C8B-B14F-4D97-AF65-F5344CB8AC3E}">
        <p14:creationId xmlns:p14="http://schemas.microsoft.com/office/powerpoint/2010/main" val="4005090574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154</TotalTime>
  <Words>511</Words>
  <Application>Microsoft Office PowerPoint</Application>
  <PresentationFormat>Laajakuva</PresentationFormat>
  <Paragraphs>27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Pinta</vt:lpstr>
      <vt:lpstr>Maatalouden ja maidontuotannon kehitys</vt:lpstr>
      <vt:lpstr>Kotieläintuotannon kehittyminen</vt:lpstr>
      <vt:lpstr>  </vt:lpstr>
      <vt:lpstr>PowerPoint-esitys</vt:lpstr>
      <vt:lpstr>Ay ja Hol  Ayrshire ja holstein yleistyvät kovan maitotuotoksen myötä. Peltoviljely kehittyi ja säilörehun valmistus yleistyi(A.I.V.-rehu ja Nobel palkinto 1945)   Maidontuotanto muuttui tehokkaammaksi ja tilakoko kasvoi. Keinosiemennys alkoi vähitellen yleistyä ja se mahdollisti laajan sonnivalikoiman ja tehokkaamman karjanjalostuksen. Tuotosseuranta alkoi 1900-luvun alussa ja systemaattinen maitomäärien ja pitoisuuksien mittaaminen aloitettiin. </vt:lpstr>
      <vt:lpstr>Maatiaiskarja</vt:lpstr>
      <vt:lpstr>Maidontuotanto Suomessa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Maatalouden ja maidontuotannon kehitys</dc:title>
  <dc:creator>Sari Turvanen</dc:creator>
  <cp:lastModifiedBy>Sari Turvanen</cp:lastModifiedBy>
  <cp:revision>13</cp:revision>
  <dcterms:created xsi:type="dcterms:W3CDTF">2020-12-13T13:53:44Z</dcterms:created>
  <dcterms:modified xsi:type="dcterms:W3CDTF">2020-12-13T16:28:11Z</dcterms:modified>
</cp:coreProperties>
</file>