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3" r:id="rId4"/>
    <p:sldId id="289" r:id="rId5"/>
    <p:sldId id="277" r:id="rId6"/>
    <p:sldId id="284" r:id="rId7"/>
    <p:sldId id="259" r:id="rId8"/>
    <p:sldId id="257" r:id="rId9"/>
    <p:sldId id="270" r:id="rId10"/>
    <p:sldId id="285" r:id="rId11"/>
    <p:sldId id="290" r:id="rId12"/>
    <p:sldId id="292" r:id="rId13"/>
    <p:sldId id="286" r:id="rId14"/>
    <p:sldId id="271" r:id="rId15"/>
    <p:sldId id="266" r:id="rId16"/>
    <p:sldId id="273" r:id="rId17"/>
    <p:sldId id="272" r:id="rId18"/>
    <p:sldId id="291" r:id="rId19"/>
    <p:sldId id="288" r:id="rId20"/>
    <p:sldId id="269" r:id="rId21"/>
    <p:sldId id="279" r:id="rId22"/>
    <p:sldId id="267" r:id="rId23"/>
    <p:sldId id="287" r:id="rId24"/>
    <p:sldId id="263" r:id="rId25"/>
    <p:sldId id="268" r:id="rId26"/>
    <p:sldId id="278" r:id="rId27"/>
    <p:sldId id="264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289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491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484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774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882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586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198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76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820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303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7DBAE-01C9-481B-93F3-389FEE855A43}" type="datetimeFigureOut">
              <a:rPr lang="fi-FI" smtClean="0"/>
              <a:t>9.8.2017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FA3F0-5AC5-4724-A75D-00E168E7C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918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3462"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91448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Kuvista oppimista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i-FI" sz="4000" b="1" dirty="0" smtClean="0">
                <a:solidFill>
                  <a:schemeClr val="bg1"/>
                </a:solidFill>
              </a:rPr>
              <a:t>Taina Perkiö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Kuvat omia ja opiskelijoiden otoksia</a:t>
            </a:r>
          </a:p>
          <a:p>
            <a:r>
              <a:rPr lang="fi-FI" sz="2800" b="1" dirty="0" smtClean="0">
                <a:solidFill>
                  <a:schemeClr val="bg1"/>
                </a:solidFill>
              </a:rPr>
              <a:t>2017</a:t>
            </a:r>
            <a:endParaRPr lang="fi-FI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71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70536" cy="6858001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71493"/>
          </a:xfrm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9. Miten eksoottiselle lemmikille järjestetään oikeanlaiset olosuhteet?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5312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2937" cy="6841958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30705" y="4888999"/>
            <a:ext cx="10515600" cy="1325563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9. 1. Millaisia pohjamateriaaleja on?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489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84" y="0"/>
            <a:ext cx="9190747" cy="6893060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53544" y="5138602"/>
            <a:ext cx="6168327" cy="1325563"/>
          </a:xfrm>
        </p:spPr>
        <p:txBody>
          <a:bodyPr/>
          <a:lstStyle/>
          <a:p>
            <a:r>
              <a:rPr lang="fi-FI" b="1" dirty="0" smtClean="0">
                <a:latin typeface="+mn-lt"/>
              </a:rPr>
              <a:t>9.2. Millaisia somisteita on?</a:t>
            </a:r>
            <a:endParaRPr lang="fi-FI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770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8" y="0"/>
            <a:ext cx="10287001" cy="6858000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0042" y="365125"/>
            <a:ext cx="9813758" cy="1325563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9.3. Millaisia tekniikkavaatimuksia on?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712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975"/>
          <a:stretch/>
        </p:blipFill>
        <p:spPr>
          <a:xfrm>
            <a:off x="450742" y="-4228"/>
            <a:ext cx="11296973" cy="686222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16258" y="365125"/>
            <a:ext cx="9137542" cy="1604991"/>
          </a:xfrm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10. Onko vaarallisia materiaaleja?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052156" cy="2519391"/>
          </a:xfrm>
        </p:spPr>
        <p:txBody>
          <a:bodyPr>
            <a:normAutofit/>
          </a:bodyPr>
          <a:lstStyle/>
          <a:p>
            <a:r>
              <a:rPr lang="fi-FI" b="1" dirty="0" smtClean="0">
                <a:latin typeface="+mn-lt"/>
              </a:rPr>
              <a:t>11. Mitä merkitystä sukupuolilla on?</a:t>
            </a:r>
            <a:endParaRPr lang="fi-FI" b="1" dirty="0">
              <a:latin typeface="+mn-lt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48" y="18120"/>
            <a:ext cx="5128873" cy="68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29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t="2118" b="23783"/>
          <a:stretch/>
        </p:blipFill>
        <p:spPr>
          <a:xfrm>
            <a:off x="-61993" y="0"/>
            <a:ext cx="12253993" cy="677275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13301" y="329209"/>
            <a:ext cx="9101309" cy="1325563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12. Miten eläinten karkaaminen estetään? Entä jos se karkaa, miten toimitaan?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7604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70708" cy="2494453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latin typeface="+mn-lt"/>
              </a:rPr>
              <a:t>13. Miten </a:t>
            </a:r>
            <a:r>
              <a:rPr lang="fi-FI" b="1" dirty="0" err="1" smtClean="0">
                <a:latin typeface="+mn-lt"/>
              </a:rPr>
              <a:t>virikkeellistät</a:t>
            </a:r>
            <a:r>
              <a:rPr lang="fi-FI" b="1" dirty="0" smtClean="0">
                <a:latin typeface="+mn-lt"/>
              </a:rPr>
              <a:t> eksoottista lemmikkiä?</a:t>
            </a:r>
            <a:endParaRPr lang="fi-FI" b="1" dirty="0">
              <a:latin typeface="+mn-lt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37" y="-1"/>
            <a:ext cx="5155032" cy="6873377"/>
          </a:xfrm>
        </p:spPr>
      </p:pic>
    </p:spTree>
    <p:extLst>
      <p:ext uri="{BB962C8B-B14F-4D97-AF65-F5344CB8AC3E}">
        <p14:creationId xmlns:p14="http://schemas.microsoft.com/office/powerpoint/2010/main" val="401377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62937" cy="6841958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14. Miten järjestetään ruokinta turvallisesti?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4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>
                <a:latin typeface="+mn-lt"/>
              </a:rPr>
              <a:t>15. Mitä eläimet syövät? Mitä ravinnoksi? Mistä?</a:t>
            </a:r>
            <a:endParaRPr lang="fi-FI" b="1" dirty="0">
              <a:latin typeface="+mn-lt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9" b="-1"/>
          <a:stretch/>
        </p:blipFill>
        <p:spPr>
          <a:xfrm>
            <a:off x="0" y="1657573"/>
            <a:ext cx="12192000" cy="5200427"/>
          </a:xfrm>
        </p:spPr>
      </p:pic>
    </p:spTree>
    <p:extLst>
      <p:ext uri="{BB962C8B-B14F-4D97-AF65-F5344CB8AC3E}">
        <p14:creationId xmlns:p14="http://schemas.microsoft.com/office/powerpoint/2010/main" val="1425603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" b="21325"/>
          <a:stretch/>
        </p:blipFill>
        <p:spPr>
          <a:xfrm>
            <a:off x="0" y="0"/>
            <a:ext cx="12192000" cy="6757262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1. Miksi eksoottisia eläimiä pidetään lemmikkinä? Mikä ilo niistä on?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10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10" y="0"/>
            <a:ext cx="10541689" cy="6858000"/>
          </a:xfrm>
          <a:prstGeom prst="rect">
            <a:avLst/>
          </a:prstGeom>
        </p:spPr>
      </p:pic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41689" cy="6858000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78116" y="365125"/>
            <a:ext cx="5975684" cy="1621617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16. Mitä ravintolisiä tarvitsee antaa ja milloinka ja kenelle?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457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53" y="0"/>
            <a:ext cx="9144002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56611" y="365125"/>
            <a:ext cx="7711586" cy="1325563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17. Miten ruokaeläimistä pidetään huoli?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4216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82687" cy="2644082"/>
          </a:xfrm>
        </p:spPr>
        <p:txBody>
          <a:bodyPr>
            <a:normAutofit/>
          </a:bodyPr>
          <a:lstStyle/>
          <a:p>
            <a:r>
              <a:rPr lang="fi-FI" b="1" dirty="0" smtClean="0">
                <a:latin typeface="+mn-lt"/>
              </a:rPr>
              <a:t>18. Millainen kirjanpito eläimistä kannattaa pitää?</a:t>
            </a:r>
            <a:endParaRPr lang="fi-FI" b="1" dirty="0">
              <a:latin typeface="+mn-lt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0"/>
            <a:ext cx="5155032" cy="6873377"/>
          </a:xfrm>
        </p:spPr>
      </p:pic>
    </p:spTree>
    <p:extLst>
      <p:ext uri="{BB962C8B-B14F-4D97-AF65-F5344CB8AC3E}">
        <p14:creationId xmlns:p14="http://schemas.microsoft.com/office/powerpoint/2010/main" val="1484855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3"/>
          <a:stretch/>
        </p:blipFill>
        <p:spPr>
          <a:xfrm>
            <a:off x="529390" y="0"/>
            <a:ext cx="5386021" cy="6858001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1" r="29259"/>
          <a:stretch/>
        </p:blipFill>
        <p:spPr>
          <a:xfrm>
            <a:off x="6316579" y="-1"/>
            <a:ext cx="5378116" cy="6858000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82687" cy="2644082"/>
          </a:xfrm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19. </a:t>
            </a:r>
            <a:r>
              <a:rPr lang="fi-FI" b="1" dirty="0" smtClean="0">
                <a:solidFill>
                  <a:schemeClr val="bg1"/>
                </a:solidFill>
                <a:latin typeface="+mn-lt"/>
              </a:rPr>
              <a:t>Miten eksoottisia eläimiä kasvatetaan?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0296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44"/>
            <a:ext cx="5114441" cy="6819256"/>
          </a:xfrm>
        </p:spPr>
      </p:pic>
      <p:sp>
        <p:nvSpPr>
          <p:cNvPr id="3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82687" cy="2644082"/>
          </a:xfrm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19. </a:t>
            </a:r>
            <a:r>
              <a:rPr lang="fi-FI" b="1" dirty="0" smtClean="0">
                <a:solidFill>
                  <a:schemeClr val="bg1"/>
                </a:solidFill>
                <a:latin typeface="+mn-lt"/>
              </a:rPr>
              <a:t>Erityistapaukset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6855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38274" y="365125"/>
            <a:ext cx="5915526" cy="2145319"/>
          </a:xfrm>
        </p:spPr>
        <p:txBody>
          <a:bodyPr>
            <a:normAutofit/>
          </a:bodyPr>
          <a:lstStyle/>
          <a:p>
            <a:r>
              <a:rPr lang="fi-FI" b="1" dirty="0" smtClean="0">
                <a:latin typeface="+mn-lt"/>
              </a:rPr>
              <a:t>20. Miten eksoottiset eläimet sopivat Green Care-työhön?</a:t>
            </a:r>
            <a:endParaRPr lang="fi-FI" b="1" dirty="0">
              <a:latin typeface="+mn-lt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9992" y="1139991"/>
            <a:ext cx="6839951" cy="4559967"/>
          </a:xfrm>
        </p:spPr>
      </p:pic>
    </p:spTree>
    <p:extLst>
      <p:ext uri="{BB962C8B-B14F-4D97-AF65-F5344CB8AC3E}">
        <p14:creationId xmlns:p14="http://schemas.microsoft.com/office/powerpoint/2010/main" val="2887543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17" b="6879"/>
          <a:stretch/>
        </p:blipFill>
        <p:spPr>
          <a:xfrm>
            <a:off x="1" y="0"/>
            <a:ext cx="12192000" cy="6821905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5695" y="5237915"/>
            <a:ext cx="10515600" cy="1325563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21. Miten eksoottisten eläinten kasvatus/kauppa toimisi parhaiten?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5809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437" cy="6860584"/>
          </a:xfrm>
        </p:spPr>
      </p:pic>
      <p:sp>
        <p:nvSpPr>
          <p:cNvPr id="5" name="Tekstiruutu 4"/>
          <p:cNvSpPr txBox="1"/>
          <p:nvPr/>
        </p:nvSpPr>
        <p:spPr>
          <a:xfrm flipH="1">
            <a:off x="5263479" y="123986"/>
            <a:ext cx="6928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 smtClean="0"/>
              <a:t>22. Millainen tehtävä palvelee sinua parhaiten?</a:t>
            </a:r>
            <a:endParaRPr lang="fi-FI" sz="4800" b="1" dirty="0"/>
          </a:p>
        </p:txBody>
      </p:sp>
    </p:spTree>
    <p:extLst>
      <p:ext uri="{BB962C8B-B14F-4D97-AF65-F5344CB8AC3E}">
        <p14:creationId xmlns:p14="http://schemas.microsoft.com/office/powerpoint/2010/main" val="328168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96"/>
            <a:ext cx="12192000" cy="6870096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2. Millaisia haasteita eksoottisten lemmikkien pitämisessä on?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574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r="11104" b="27759"/>
          <a:stretch/>
        </p:blipFill>
        <p:spPr>
          <a:xfrm>
            <a:off x="110004" y="0"/>
            <a:ext cx="12104762" cy="6689558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8989" cy="3092970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3. Eksoottisen lemmikin myymiseen ja pitämiseen liittyvää etiikkaa, keskustelu!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27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89357" y="365125"/>
            <a:ext cx="6593305" cy="5554412"/>
          </a:xfrm>
        </p:spPr>
        <p:txBody>
          <a:bodyPr>
            <a:normAutofit/>
          </a:bodyPr>
          <a:lstStyle/>
          <a:p>
            <a:r>
              <a:rPr lang="fi-FI" b="1" dirty="0">
                <a:latin typeface="+mn-lt"/>
              </a:rPr>
              <a:t>4</a:t>
            </a:r>
            <a:r>
              <a:rPr lang="fi-FI" b="1" dirty="0" smtClean="0">
                <a:latin typeface="+mn-lt"/>
              </a:rPr>
              <a:t>. Turvallisuuteen </a:t>
            </a:r>
            <a:r>
              <a:rPr lang="fi-FI" b="1" dirty="0" smtClean="0">
                <a:latin typeface="+mn-lt"/>
              </a:rPr>
              <a:t>kuuluu esim. loukkaantumisen ja tautien tarttumisen </a:t>
            </a:r>
            <a:r>
              <a:rPr lang="fi-FI" b="1" dirty="0" smtClean="0">
                <a:latin typeface="+mn-lt"/>
              </a:rPr>
              <a:t>estäminen.</a:t>
            </a:r>
            <a:r>
              <a:rPr lang="fi-FI" b="1" dirty="0" smtClean="0">
                <a:latin typeface="+mn-lt"/>
              </a:rPr>
              <a:t/>
            </a:r>
            <a:br>
              <a:rPr lang="fi-FI" b="1" dirty="0" smtClean="0">
                <a:latin typeface="+mn-lt"/>
              </a:rPr>
            </a:br>
            <a:r>
              <a:rPr lang="fi-FI" b="1" dirty="0">
                <a:latin typeface="+mn-lt"/>
              </a:rPr>
              <a:t/>
            </a:r>
            <a:br>
              <a:rPr lang="fi-FI" b="1" dirty="0">
                <a:latin typeface="+mn-lt"/>
              </a:rPr>
            </a:br>
            <a:r>
              <a:rPr lang="fi-FI" b="1" dirty="0" smtClean="0">
                <a:latin typeface="+mn-lt"/>
              </a:rPr>
              <a:t>Mitä muuta siihen kuuluu</a:t>
            </a:r>
            <a:r>
              <a:rPr lang="fi-FI" b="1" dirty="0" smtClean="0">
                <a:latin typeface="+mn-lt"/>
              </a:rPr>
              <a:t>? Miten tulisi toimia?</a:t>
            </a:r>
            <a:endParaRPr lang="fi-FI" b="1" dirty="0">
              <a:latin typeface="+mn-lt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78"/>
            <a:ext cx="3982453" cy="6795896"/>
          </a:xfrm>
        </p:spPr>
      </p:pic>
    </p:spTree>
    <p:extLst>
      <p:ext uri="{BB962C8B-B14F-4D97-AF65-F5344CB8AC3E}">
        <p14:creationId xmlns:p14="http://schemas.microsoft.com/office/powerpoint/2010/main" val="344107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87002" cy="6858001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95301" y="220746"/>
            <a:ext cx="8329353" cy="1325563"/>
          </a:xfrm>
        </p:spPr>
        <p:txBody>
          <a:bodyPr>
            <a:normAutofit/>
          </a:bodyPr>
          <a:lstStyle/>
          <a:p>
            <a:r>
              <a:rPr lang="fi-FI" b="1" dirty="0">
                <a:latin typeface="+mn-lt"/>
              </a:rPr>
              <a:t>5</a:t>
            </a:r>
            <a:r>
              <a:rPr lang="fi-FI" b="1" dirty="0" smtClean="0">
                <a:latin typeface="+mn-lt"/>
              </a:rPr>
              <a:t>. Miten tunnistetaan, jos jokin on vinossa?</a:t>
            </a:r>
            <a:endParaRPr lang="fi-FI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408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053"/>
            <a:ext cx="12158597" cy="6839211"/>
          </a:xfrm>
        </p:spPr>
      </p:pic>
      <p:sp>
        <p:nvSpPr>
          <p:cNvPr id="3" name="Otsikko 1"/>
          <p:cNvSpPr>
            <a:spLocks noGrp="1"/>
          </p:cNvSpPr>
          <p:nvPr>
            <p:ph type="title"/>
          </p:nvPr>
        </p:nvSpPr>
        <p:spPr>
          <a:xfrm>
            <a:off x="1895301" y="220746"/>
            <a:ext cx="8329353" cy="1325563"/>
          </a:xfrm>
        </p:spPr>
        <p:txBody>
          <a:bodyPr>
            <a:normAutofit/>
          </a:bodyPr>
          <a:lstStyle/>
          <a:p>
            <a:r>
              <a:rPr lang="fi-FI" b="1" dirty="0" smtClean="0">
                <a:latin typeface="+mn-lt"/>
              </a:rPr>
              <a:t>6. Miten selvitellä kuolinsyytä?</a:t>
            </a:r>
            <a:endParaRPr lang="fi-FI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07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29" y="-1024"/>
            <a:ext cx="10300570" cy="6859024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91430" y="-1"/>
            <a:ext cx="9462369" cy="3441469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7</a:t>
            </a:r>
            <a:r>
              <a:rPr lang="fi-FI" b="1" dirty="0" smtClean="0">
                <a:solidFill>
                  <a:schemeClr val="bg1"/>
                </a:solidFill>
              </a:rPr>
              <a:t>. </a:t>
            </a:r>
            <a:r>
              <a:rPr lang="fi-FI" b="1" dirty="0">
                <a:solidFill>
                  <a:schemeClr val="bg1"/>
                </a:solidFill>
              </a:rPr>
              <a:t>Miten estää oma tai jonkun muun loukkaantuminen ja sairastuminen hoidettaessa eksoottisia lemmikeitä?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529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7" y="0"/>
            <a:ext cx="10115387" cy="6858000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993967" cy="5171151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  <a:latin typeface="+mn-lt"/>
              </a:rPr>
              <a:t>8. Miten eksoottisia lemmikeitä käsitellään?</a:t>
            </a:r>
            <a:endParaRPr lang="fi-FI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966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238</Words>
  <Application>Microsoft Office PowerPoint</Application>
  <PresentationFormat>Laajakuva</PresentationFormat>
  <Paragraphs>30</Paragraphs>
  <Slides>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Office-teema</vt:lpstr>
      <vt:lpstr>Kuvista oppimista</vt:lpstr>
      <vt:lpstr>1. Miksi eksoottisia eläimiä pidetään lemmikkinä? Mikä ilo niistä on?</vt:lpstr>
      <vt:lpstr>2. Millaisia haasteita eksoottisten lemmikkien pitämisessä on?</vt:lpstr>
      <vt:lpstr>3. Eksoottisen lemmikin myymiseen ja pitämiseen liittyvää etiikkaa, keskustelu!</vt:lpstr>
      <vt:lpstr>4. Turvallisuuteen kuuluu esim. loukkaantumisen ja tautien tarttumisen estäminen.  Mitä muuta siihen kuuluu? Miten tulisi toimia?</vt:lpstr>
      <vt:lpstr>5. Miten tunnistetaan, jos jokin on vinossa?</vt:lpstr>
      <vt:lpstr>6. Miten selvitellä kuolinsyytä?</vt:lpstr>
      <vt:lpstr>7. Miten estää oma tai jonkun muun loukkaantuminen ja sairastuminen hoidettaessa eksoottisia lemmikeitä?</vt:lpstr>
      <vt:lpstr>8. Miten eksoottisia lemmikeitä käsitellään?</vt:lpstr>
      <vt:lpstr>9. Miten eksoottiselle lemmikille järjestetään oikeanlaiset olosuhteet?</vt:lpstr>
      <vt:lpstr>9. 1. Millaisia pohjamateriaaleja on?</vt:lpstr>
      <vt:lpstr>9.2. Millaisia somisteita on?</vt:lpstr>
      <vt:lpstr>9.3. Millaisia tekniikkavaatimuksia on?</vt:lpstr>
      <vt:lpstr>10. Onko vaarallisia materiaaleja?</vt:lpstr>
      <vt:lpstr>11. Mitä merkitystä sukupuolilla on?</vt:lpstr>
      <vt:lpstr>12. Miten eläinten karkaaminen estetään? Entä jos se karkaa, miten toimitaan?</vt:lpstr>
      <vt:lpstr>13. Miten virikkeellistät eksoottista lemmikkiä?</vt:lpstr>
      <vt:lpstr>14. Miten järjestetään ruokinta turvallisesti?</vt:lpstr>
      <vt:lpstr>15. Mitä eläimet syövät? Mitä ravinnoksi? Mistä?</vt:lpstr>
      <vt:lpstr>16. Mitä ravintolisiä tarvitsee antaa ja milloinka ja kenelle?</vt:lpstr>
      <vt:lpstr>17. Miten ruokaeläimistä pidetään huoli?</vt:lpstr>
      <vt:lpstr>18. Millainen kirjanpito eläimistä kannattaa pitää?</vt:lpstr>
      <vt:lpstr>19. Miten eksoottisia eläimiä kasvatetaan?</vt:lpstr>
      <vt:lpstr>19. Erityistapaukset</vt:lpstr>
      <vt:lpstr>20. Miten eksoottiset eläimet sopivat Green Care-työhön?</vt:lpstr>
      <vt:lpstr>21. Miten eksoottisten eläinten kasvatus/kauppa toimisi parhaiten?</vt:lpstr>
      <vt:lpstr>PowerPoint-esitys</vt:lpstr>
    </vt:vector>
  </TitlesOfParts>
  <Company>Äänekosken ammatillisen koulutuksen kuntayhtymä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Taina Perkiö</dc:creator>
  <cp:lastModifiedBy>Taina Perkiö</cp:lastModifiedBy>
  <cp:revision>23</cp:revision>
  <dcterms:created xsi:type="dcterms:W3CDTF">2017-03-20T19:29:42Z</dcterms:created>
  <dcterms:modified xsi:type="dcterms:W3CDTF">2017-08-09T05:40:43Z</dcterms:modified>
</cp:coreProperties>
</file>