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62" r:id="rId5"/>
    <p:sldId id="263" r:id="rId6"/>
    <p:sldId id="264" r:id="rId7"/>
    <p:sldId id="265" r:id="rId8"/>
    <p:sldId id="271" r:id="rId9"/>
    <p:sldId id="272" r:id="rId10"/>
    <p:sldId id="273" r:id="rId11"/>
    <p:sldId id="274" r:id="rId12"/>
    <p:sldId id="275" r:id="rId13"/>
    <p:sldId id="266" r:id="rId14"/>
    <p:sldId id="267" r:id="rId15"/>
    <p:sldId id="268" r:id="rId16"/>
    <p:sldId id="269" r:id="rId17"/>
    <p:sldId id="288" r:id="rId18"/>
    <p:sldId id="270" r:id="rId19"/>
    <p:sldId id="276" r:id="rId20"/>
    <p:sldId id="277" r:id="rId21"/>
    <p:sldId id="278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0" r:id="rId30"/>
    <p:sldId id="281" r:id="rId31"/>
    <p:sldId id="258" r:id="rId32"/>
    <p:sldId id="260" r:id="rId33"/>
    <p:sldId id="290" r:id="rId34"/>
    <p:sldId id="289" r:id="rId35"/>
    <p:sldId id="291" r:id="rId36"/>
    <p:sldId id="292" r:id="rId37"/>
    <p:sldId id="293" r:id="rId38"/>
    <p:sldId id="259" r:id="rId3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1CE9-3F3D-46FE-9F8B-EC4E5172C6A1}" type="datetimeFigureOut">
              <a:rPr lang="fi-FI" smtClean="0"/>
              <a:t>1.4.2019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E362-7711-463F-B9EE-CA7D816EFC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80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1CE9-3F3D-46FE-9F8B-EC4E5172C6A1}" type="datetimeFigureOut">
              <a:rPr lang="fi-FI" smtClean="0"/>
              <a:t>1.4.2019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E362-7711-463F-B9EE-CA7D816EFC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50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1CE9-3F3D-46FE-9F8B-EC4E5172C6A1}" type="datetimeFigureOut">
              <a:rPr lang="fi-FI" smtClean="0"/>
              <a:t>1.4.2019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E362-7711-463F-B9EE-CA7D816EFC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016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1CE9-3F3D-46FE-9F8B-EC4E5172C6A1}" type="datetimeFigureOut">
              <a:rPr lang="fi-FI" smtClean="0"/>
              <a:t>1.4.2019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E362-7711-463F-B9EE-CA7D816EFC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603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1CE9-3F3D-46FE-9F8B-EC4E5172C6A1}" type="datetimeFigureOut">
              <a:rPr lang="fi-FI" smtClean="0"/>
              <a:t>1.4.2019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E362-7711-463F-B9EE-CA7D816EFC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83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1CE9-3F3D-46FE-9F8B-EC4E5172C6A1}" type="datetimeFigureOut">
              <a:rPr lang="fi-FI" smtClean="0"/>
              <a:t>1.4.2019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E362-7711-463F-B9EE-CA7D816EFC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46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1CE9-3F3D-46FE-9F8B-EC4E5172C6A1}" type="datetimeFigureOut">
              <a:rPr lang="fi-FI" smtClean="0"/>
              <a:t>1.4.2019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E362-7711-463F-B9EE-CA7D816EFC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80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1CE9-3F3D-46FE-9F8B-EC4E5172C6A1}" type="datetimeFigureOut">
              <a:rPr lang="fi-FI" smtClean="0"/>
              <a:t>1.4.2019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E362-7711-463F-B9EE-CA7D816EFC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89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1CE9-3F3D-46FE-9F8B-EC4E5172C6A1}" type="datetimeFigureOut">
              <a:rPr lang="fi-FI" smtClean="0"/>
              <a:t>1.4.2019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E362-7711-463F-B9EE-CA7D816EFC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988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1CE9-3F3D-46FE-9F8B-EC4E5172C6A1}" type="datetimeFigureOut">
              <a:rPr lang="fi-FI" smtClean="0"/>
              <a:t>1.4.2019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E362-7711-463F-B9EE-CA7D816EFC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55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1CE9-3F3D-46FE-9F8B-EC4E5172C6A1}" type="datetimeFigureOut">
              <a:rPr lang="fi-FI" smtClean="0"/>
              <a:t>1.4.2019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E362-7711-463F-B9EE-CA7D816EFC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89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1CE9-3F3D-46FE-9F8B-EC4E5172C6A1}" type="datetimeFigureOut">
              <a:rPr lang="fi-FI" smtClean="0"/>
              <a:t>1.4.2019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E362-7711-463F-B9EE-CA7D816EFC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620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odecimlehti.fi/web/guest/uusinnumero;jsessionid=40BB0BAA3A86AEF8D82D585E40080FA4?p_p_id=Article_WAR_DL6_Articleportlet&amp;_Article_WAR_DL6_Articleportlet_viewType=viewArticle&amp;_Article_WAR_DL6_Articleportlet_tunnus=duo99638#s2" TargetMode="External"/><Relationship Id="rId2" Type="http://schemas.openxmlformats.org/officeDocument/2006/relationships/hyperlink" Target="http://fi.wiktionary.org/wiki/Liite:El%C3%A4intiede/Englanti/K%C3%A4%C3%A4r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rthernreptiles.fi/?page_id=6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Gonzalesin ruumiinavaus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Taina Perkiö</a:t>
            </a:r>
          </a:p>
          <a:p>
            <a:r>
              <a:rPr lang="fi-FI" dirty="0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780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19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1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50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01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254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19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1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76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503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24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smtClean="0"/>
              <a:t>Näet dioissa kuningasboan ruumiinavauksen. Käytä tehtävässä hyväksesi näitä dioja ja tee annetut tehtävät niihin perustuen</a:t>
            </a:r>
          </a:p>
          <a:p>
            <a:pPr marL="0" indent="0">
              <a:buNone/>
            </a:pPr>
            <a:r>
              <a:rPr lang="fi-FI" sz="1900" dirty="0" smtClean="0"/>
              <a:t>Linkkejä: </a:t>
            </a:r>
          </a:p>
          <a:p>
            <a:pPr marL="0" indent="0">
              <a:buNone/>
            </a:pPr>
            <a:r>
              <a:rPr lang="fi-FI" sz="1200" dirty="0" smtClean="0">
                <a:hlinkClick r:id="rId2"/>
              </a:rPr>
              <a:t>http://fi.wiktionary.org/wiki/Liite:El%C3%A4intiede/Englanti/K%C3%A4%C3%A4rme</a:t>
            </a:r>
            <a:r>
              <a:rPr lang="fi-FI" sz="1200" dirty="0" smtClean="0"/>
              <a:t> </a:t>
            </a:r>
          </a:p>
          <a:p>
            <a:pPr marL="0" indent="0">
              <a:buNone/>
            </a:pP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>
                <a:hlinkClick r:id="rId3"/>
              </a:rPr>
              <a:t>http://www.duodecimlehti.fi/web/guest/uusinnumero;jsessionid=40BB0BAA3A86AEF8D82D585E40080FA4?p_p_id=Article_WAR_DL6_Articleportlet&amp;_Article_WAR_DL6_Articleportlet_viewType=viewArticle&amp;_Article_WAR_DL6_Articleportlet_tunnus=duo99638#s2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Hae hakusanalla käärme. Löytyy artikkeli kyystä.</a:t>
            </a:r>
          </a:p>
          <a:p>
            <a:pPr marL="0" indent="0">
              <a:buNone/>
            </a:pPr>
            <a:r>
              <a:rPr lang="fi-FI" sz="1200" dirty="0" smtClean="0">
                <a:hlinkClick r:id="rId4"/>
              </a:rPr>
              <a:t>http://www.northernreptiles.fi/?page_id=69</a:t>
            </a:r>
            <a:r>
              <a:rPr lang="fi-FI" sz="1200" dirty="0" smtClean="0"/>
              <a:t> </a:t>
            </a:r>
          </a:p>
          <a:p>
            <a:pPr marL="514350" indent="-514350">
              <a:buAutoNum type="arabicPeriod"/>
            </a:pPr>
            <a:r>
              <a:rPr lang="fi-FI" dirty="0" smtClean="0"/>
              <a:t>Tunnista käärmeen sisäelinten osat</a:t>
            </a:r>
          </a:p>
          <a:p>
            <a:pPr marL="514350" indent="-514350">
              <a:buAutoNum type="arabicPeriod"/>
            </a:pPr>
            <a:r>
              <a:rPr lang="fi-FI" dirty="0" smtClean="0"/>
              <a:t>Nimeä eri sisäelinten tehtävät ja toimintaperiaate</a:t>
            </a:r>
          </a:p>
          <a:p>
            <a:pPr marL="514350" indent="-514350">
              <a:buAutoNum type="arabicPeriod"/>
            </a:pPr>
            <a:r>
              <a:rPr lang="fi-FI" dirty="0" smtClean="0"/>
              <a:t>Tee lyhyt esitys luokalle, kun saat työn valmiiksi</a:t>
            </a:r>
          </a:p>
          <a:p>
            <a:pPr marL="514350" indent="-51435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8296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956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197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356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313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23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333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748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20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281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06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Ennen avaamisen alkua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452520" cy="475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748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976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469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747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39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599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267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406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785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89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95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2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80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01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254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70</Words>
  <Application>Microsoft Office PowerPoint</Application>
  <PresentationFormat>Näytössä katseltava diaesitys (4:3)</PresentationFormat>
  <Paragraphs>15</Paragraphs>
  <Slides>38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Office-teema</vt:lpstr>
      <vt:lpstr>Gonzalesin ruumiinavaus</vt:lpstr>
      <vt:lpstr>Tehtävä:</vt:lpstr>
      <vt:lpstr>Ennen avaamisen alkua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Pohjoisen Keski-Suomen oppimiskeskus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Gonzalesin ruumiinavaus</dc:title>
  <dc:creator>Windows-käyttäjä</dc:creator>
  <cp:lastModifiedBy>Taina Perkiö</cp:lastModifiedBy>
  <cp:revision>14</cp:revision>
  <dcterms:created xsi:type="dcterms:W3CDTF">2014-01-10T07:10:07Z</dcterms:created>
  <dcterms:modified xsi:type="dcterms:W3CDTF">2019-04-01T08:56:38Z</dcterms:modified>
</cp:coreProperties>
</file>