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Muistiinpanot kpl4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316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Jumalanpalvelus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Nimitykset: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messu – katolinen ja protestanttiset kirkot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liturgia – ortodoksinen kirkko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Merkitys: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Jumalan ja ihmisen kohtaaminen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seurakuntalaisten keskinäinen yhteys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henkilökohtainen uskonnonharjoitus: rukoileminen,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hiljentyminen, Raamatun lukeminen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jumalanpalveluksen toimittajat: pappi, kanttori,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maallikko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vietetään yleensä sunnuntaisin, joka on Jeesuksen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ylösnousemuksen muistopäivä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voidaan toimittaa myös muulloin: juhlapäivät, kaste,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avioliittoon vihkiminen, hautajaiset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Elementtejä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− puhe, hiljaisuus, musiikki, rukous, mietiskely, symbolit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7471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Kirkolliset toimitukset</a:t>
            </a:r>
            <a:endParaRPr lang="fi-FI" dirty="0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1510676"/>
            <a:ext cx="7249815" cy="4864245"/>
          </a:xfrm>
        </p:spPr>
      </p:pic>
    </p:spTree>
    <p:extLst>
      <p:ext uri="{BB962C8B-B14F-4D97-AF65-F5344CB8AC3E}">
        <p14:creationId xmlns:p14="http://schemas.microsoft.com/office/powerpoint/2010/main" val="1627443514"/>
      </p:ext>
    </p:extLst>
  </p:cSld>
  <p:clrMapOvr>
    <a:masterClrMapping/>
  </p:clrMapOvr>
</p:sld>
</file>

<file path=ppt/theme/theme1.xml><?xml version="1.0" encoding="utf-8"?>
<a:theme xmlns:a="http://schemas.openxmlformats.org/drawingml/2006/main" name="Kiehkur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7</Words>
  <Application>Microsoft Office PowerPoint</Application>
  <PresentationFormat>Laajakuva</PresentationFormat>
  <Paragraphs>4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Kiehkura</vt:lpstr>
      <vt:lpstr>Muistiinpanot kpl4</vt:lpstr>
      <vt:lpstr>Jumalanpalvelus</vt:lpstr>
      <vt:lpstr>Kirkolliset toimitukset</vt:lpstr>
    </vt:vector>
  </TitlesOfParts>
  <Company>Pihtiputaan kunta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Miia Hiironen</dc:creator>
  <cp:lastModifiedBy>Miia Hiironen</cp:lastModifiedBy>
  <cp:revision>2</cp:revision>
  <dcterms:created xsi:type="dcterms:W3CDTF">2023-02-05T14:20:31Z</dcterms:created>
  <dcterms:modified xsi:type="dcterms:W3CDTF">2023-02-05T14:22:49Z</dcterms:modified>
</cp:coreProperties>
</file>