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s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ksen 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si tai epäto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9/15/2022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9/15/2022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9/15/2022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KPL 3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/>
              <a:t>Muistiinpanot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76942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Reformaatio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/>
            </a:r>
            <a:br>
              <a:rPr lang="fi-FI" dirty="0"/>
            </a:br>
            <a:r>
              <a:rPr lang="fi-FI" dirty="0"/>
              <a:t>Reformaation tausta</a:t>
            </a:r>
            <a:r>
              <a:rPr lang="fi-FI" dirty="0"/>
              <a:t/>
            </a:r>
            <a:br>
              <a:rPr lang="fi-FI" dirty="0"/>
            </a:br>
            <a:r>
              <a:rPr lang="fi-FI" dirty="0"/>
              <a:t>− luonnontieteiden kehittyminen</a:t>
            </a:r>
            <a:r>
              <a:rPr lang="fi-FI" dirty="0"/>
              <a:t/>
            </a:r>
            <a:br>
              <a:rPr lang="fi-FI" dirty="0"/>
            </a:br>
            <a:r>
              <a:rPr lang="fi-FI" dirty="0"/>
              <a:t>− löytöretket</a:t>
            </a:r>
            <a:r>
              <a:rPr lang="fi-FI" dirty="0"/>
              <a:t/>
            </a:r>
            <a:br>
              <a:rPr lang="fi-FI" dirty="0"/>
            </a:br>
            <a:r>
              <a:rPr lang="fi-FI" dirty="0"/>
              <a:t>− painokoneen keksiminen</a:t>
            </a:r>
            <a:r>
              <a:rPr lang="fi-FI" dirty="0"/>
              <a:t/>
            </a:r>
            <a:br>
              <a:rPr lang="fi-FI" dirty="0"/>
            </a:br>
            <a:r>
              <a:rPr lang="fi-FI" dirty="0"/>
              <a:t>− paavilla maallinen ja hengellinen valta</a:t>
            </a:r>
            <a:r>
              <a:rPr lang="fi-FI" dirty="0"/>
              <a:t/>
            </a:r>
            <a:br>
              <a:rPr lang="fi-FI" dirty="0"/>
            </a:br>
            <a:r>
              <a:rPr lang="fi-FI" dirty="0"/>
              <a:t>− katolisen kirkon epäkohdat, erityisesti anekauppa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23873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Reformaation eteneminen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tavoitteena oli katolisen kirkon uudistus</a:t>
            </a:r>
            <a:r>
              <a:rPr lang="fi-FI" dirty="0"/>
              <a:t/>
            </a:r>
            <a:br>
              <a:rPr lang="fi-FI" dirty="0"/>
            </a:br>
            <a:r>
              <a:rPr lang="fi-FI" dirty="0"/>
              <a:t>− reformaation aloitti Martin Luther 1500-luvulla</a:t>
            </a:r>
            <a:r>
              <a:rPr lang="fi-FI" dirty="0"/>
              <a:t/>
            </a:r>
            <a:br>
              <a:rPr lang="fi-FI" dirty="0"/>
            </a:br>
            <a:r>
              <a:rPr lang="fi-FI" dirty="0"/>
              <a:t>Saksassa, keskuspaikkana Wittenberg</a:t>
            </a:r>
            <a:r>
              <a:rPr lang="fi-FI" dirty="0"/>
              <a:t/>
            </a:r>
            <a:br>
              <a:rPr lang="fi-FI" dirty="0"/>
            </a:br>
            <a:r>
              <a:rPr lang="fi-FI" dirty="0"/>
              <a:t>− keskeinen periaate: ihminen pelastuu ”yksin uskosta,</a:t>
            </a:r>
            <a:r>
              <a:rPr lang="fi-FI" dirty="0"/>
              <a:t/>
            </a:r>
            <a:br>
              <a:rPr lang="fi-FI" dirty="0"/>
            </a:br>
            <a:r>
              <a:rPr lang="fi-FI" dirty="0"/>
              <a:t>yksin armosta, Kristuksen tähden”</a:t>
            </a:r>
            <a:r>
              <a:rPr lang="fi-FI" dirty="0"/>
              <a:t/>
            </a:r>
            <a:br>
              <a:rPr lang="fi-FI" dirty="0"/>
            </a:br>
            <a:r>
              <a:rPr lang="fi-FI" dirty="0"/>
              <a:t>− Sveitsissä Ulrich </a:t>
            </a:r>
            <a:r>
              <a:rPr lang="fi-FI" dirty="0" err="1"/>
              <a:t>Zwingli</a:t>
            </a:r>
            <a:r>
              <a:rPr lang="fi-FI" dirty="0"/>
              <a:t> ja Jean </a:t>
            </a:r>
            <a:r>
              <a:rPr lang="fi-FI" dirty="0" err="1"/>
              <a:t>Calvin</a:t>
            </a:r>
            <a:r>
              <a:rPr lang="fi-FI" dirty="0"/>
              <a:t> – kalvinismi,</a:t>
            </a:r>
            <a:r>
              <a:rPr lang="fi-FI" dirty="0"/>
              <a:t/>
            </a:r>
            <a:br>
              <a:rPr lang="fi-FI" dirty="0"/>
            </a:br>
            <a:r>
              <a:rPr lang="fi-FI" dirty="0"/>
              <a:t>reformoitu kristillisyys</a:t>
            </a:r>
            <a:r>
              <a:rPr lang="fi-FI" dirty="0"/>
              <a:t/>
            </a:r>
            <a:br>
              <a:rPr lang="fi-FI" dirty="0"/>
            </a:br>
            <a:r>
              <a:rPr lang="fi-FI" dirty="0"/>
              <a:t>− Englannissa anglikaaninen kirkko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138530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Protestanttiset kirkot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/>
              <a:t>syntyivät 1500-luvulla protestina eli vastalauseena</a:t>
            </a:r>
            <a:r>
              <a:rPr lang="fi-FI"/>
              <a:t/>
            </a:r>
            <a:br>
              <a:rPr lang="fi-FI"/>
            </a:br>
            <a:r>
              <a:rPr lang="fi-FI"/>
              <a:t>tuon ajan katolisen kirkon epäkohdille</a:t>
            </a:r>
            <a:r>
              <a:rPr lang="fi-FI"/>
              <a:t/>
            </a:r>
            <a:br>
              <a:rPr lang="fi-FI"/>
            </a:br>
            <a:r>
              <a:rPr lang="fi-FI"/>
              <a:t>− luterilainen ja anglikaaninen kirkko, reformoitu</a:t>
            </a:r>
            <a:r>
              <a:rPr lang="fi-FI"/>
              <a:t/>
            </a:r>
            <a:br>
              <a:rPr lang="fi-FI"/>
            </a:br>
            <a:r>
              <a:rPr lang="fi-FI"/>
              <a:t>kristillisyys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47014064"/>
      </p:ext>
    </p:extLst>
  </p:cSld>
  <p:clrMapOvr>
    <a:masterClrMapping/>
  </p:clrMapOvr>
</p:sld>
</file>

<file path=ppt/theme/theme1.xml><?xml version="1.0" encoding="utf-8"?>
<a:theme xmlns:a="http://schemas.openxmlformats.org/drawingml/2006/main" name="Pin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</TotalTime>
  <Words>18</Words>
  <Application>Microsoft Office PowerPoint</Application>
  <PresentationFormat>Laajakuva</PresentationFormat>
  <Paragraphs>8</Paragraphs>
  <Slides>4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8" baseType="lpstr">
      <vt:lpstr>Arial</vt:lpstr>
      <vt:lpstr>Trebuchet MS</vt:lpstr>
      <vt:lpstr>Wingdings 3</vt:lpstr>
      <vt:lpstr>Pinta</vt:lpstr>
      <vt:lpstr>KPL 3</vt:lpstr>
      <vt:lpstr>Reformaatio</vt:lpstr>
      <vt:lpstr>Reformaation eteneminen</vt:lpstr>
      <vt:lpstr>Protestanttiset kirkot</vt:lpstr>
    </vt:vector>
  </TitlesOfParts>
  <Company>Pihtiputaan kunta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KPL 3</dc:title>
  <dc:creator>Hiironen Miia</dc:creator>
  <cp:lastModifiedBy>Hiironen Miia</cp:lastModifiedBy>
  <cp:revision>1</cp:revision>
  <dcterms:created xsi:type="dcterms:W3CDTF">2022-09-15T10:51:42Z</dcterms:created>
  <dcterms:modified xsi:type="dcterms:W3CDTF">2022-09-15T10:53:30Z</dcterms:modified>
</cp:coreProperties>
</file>