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71" r:id="rId5"/>
    <p:sldId id="270" r:id="rId6"/>
    <p:sldId id="259" r:id="rId7"/>
    <p:sldId id="264" r:id="rId8"/>
    <p:sldId id="269" r:id="rId9"/>
    <p:sldId id="262" r:id="rId10"/>
    <p:sldId id="268" r:id="rId11"/>
    <p:sldId id="267" r:id="rId12"/>
    <p:sldId id="272" r:id="rId13"/>
    <p:sldId id="258" r:id="rId14"/>
    <p:sldId id="261" r:id="rId15"/>
    <p:sldId id="260" r:id="rId16"/>
    <p:sldId id="263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0A23B3-7F84-4578-9FC4-7FEB8A1EE14E}" v="16" dt="2024-10-23T08:16:37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lälehto Virpi" userId="bfd6c503-0c01-4fe7-bd0c-4e1cbd5569ce" providerId="ADAL" clId="{F00A23B3-7F84-4578-9FC4-7FEB8A1EE14E}"/>
    <pc:docChg chg="undo custSel addSld delSld modSld">
      <pc:chgData name="Ylälehto Virpi" userId="bfd6c503-0c01-4fe7-bd0c-4e1cbd5569ce" providerId="ADAL" clId="{F00A23B3-7F84-4578-9FC4-7FEB8A1EE14E}" dt="2024-10-23T08:16:37.359" v="349"/>
      <pc:docMkLst>
        <pc:docMk/>
      </pc:docMkLst>
      <pc:sldChg chg="modSp mod">
        <pc:chgData name="Ylälehto Virpi" userId="bfd6c503-0c01-4fe7-bd0c-4e1cbd5569ce" providerId="ADAL" clId="{F00A23B3-7F84-4578-9FC4-7FEB8A1EE14E}" dt="2024-10-23T08:07:50.104" v="148" actId="20577"/>
        <pc:sldMkLst>
          <pc:docMk/>
          <pc:sldMk cId="277624084" sldId="256"/>
        </pc:sldMkLst>
        <pc:spChg chg="mod">
          <ac:chgData name="Ylälehto Virpi" userId="bfd6c503-0c01-4fe7-bd0c-4e1cbd5569ce" providerId="ADAL" clId="{F00A23B3-7F84-4578-9FC4-7FEB8A1EE14E}" dt="2024-10-23T08:07:50.104" v="148" actId="20577"/>
          <ac:spMkLst>
            <pc:docMk/>
            <pc:sldMk cId="277624084" sldId="256"/>
            <ac:spMk id="2" creationId="{00000000-0000-0000-0000-000000000000}"/>
          </ac:spMkLst>
        </pc:spChg>
      </pc:sldChg>
      <pc:sldChg chg="del">
        <pc:chgData name="Ylälehto Virpi" userId="bfd6c503-0c01-4fe7-bd0c-4e1cbd5569ce" providerId="ADAL" clId="{F00A23B3-7F84-4578-9FC4-7FEB8A1EE14E}" dt="2024-10-23T08:07:53.709" v="149" actId="47"/>
        <pc:sldMkLst>
          <pc:docMk/>
          <pc:sldMk cId="1723180908" sldId="257"/>
        </pc:sldMkLst>
      </pc:sldChg>
      <pc:sldChg chg="addSp delSp modSp mod setBg modAnim">
        <pc:chgData name="Ylälehto Virpi" userId="bfd6c503-0c01-4fe7-bd0c-4e1cbd5569ce" providerId="ADAL" clId="{F00A23B3-7F84-4578-9FC4-7FEB8A1EE14E}" dt="2024-10-23T08:16:20.092" v="346"/>
        <pc:sldMkLst>
          <pc:docMk/>
          <pc:sldMk cId="720200838" sldId="258"/>
        </pc:sldMkLst>
        <pc:spChg chg="mod">
          <ac:chgData name="Ylälehto Virpi" userId="bfd6c503-0c01-4fe7-bd0c-4e1cbd5569ce" providerId="ADAL" clId="{F00A23B3-7F84-4578-9FC4-7FEB8A1EE14E}" dt="2024-10-23T08:13:58.103" v="297" actId="20577"/>
          <ac:spMkLst>
            <pc:docMk/>
            <pc:sldMk cId="720200838" sldId="258"/>
            <ac:spMk id="2" creationId="{00000000-0000-0000-0000-000000000000}"/>
          </ac:spMkLst>
        </pc:spChg>
        <pc:spChg chg="add">
          <ac:chgData name="Ylälehto Virpi" userId="bfd6c503-0c01-4fe7-bd0c-4e1cbd5569ce" providerId="ADAL" clId="{F00A23B3-7F84-4578-9FC4-7FEB8A1EE14E}" dt="2024-10-23T08:13:50.522" v="282" actId="26606"/>
          <ac:spMkLst>
            <pc:docMk/>
            <pc:sldMk cId="720200838" sldId="258"/>
            <ac:spMk id="8" creationId="{0B251718-3666-CE30-F3BF-86DC72AFB484}"/>
          </ac:spMkLst>
        </pc:spChg>
        <pc:spChg chg="add">
          <ac:chgData name="Ylälehto Virpi" userId="bfd6c503-0c01-4fe7-bd0c-4e1cbd5569ce" providerId="ADAL" clId="{F00A23B3-7F84-4578-9FC4-7FEB8A1EE14E}" dt="2024-10-23T08:13:50.522" v="282" actId="26606"/>
          <ac:spMkLst>
            <pc:docMk/>
            <pc:sldMk cId="720200838" sldId="258"/>
            <ac:spMk id="11" creationId="{2B97F24A-32CE-4C1C-A50D-3016B394DCFB}"/>
          </ac:spMkLst>
        </pc:spChg>
        <pc:spChg chg="add">
          <ac:chgData name="Ylälehto Virpi" userId="bfd6c503-0c01-4fe7-bd0c-4e1cbd5569ce" providerId="ADAL" clId="{F00A23B3-7F84-4578-9FC4-7FEB8A1EE14E}" dt="2024-10-23T08:13:50.522" v="282" actId="26606"/>
          <ac:spMkLst>
            <pc:docMk/>
            <pc:sldMk cId="720200838" sldId="258"/>
            <ac:spMk id="13" creationId="{CD8B4F24-440B-49E9-B85D-733523DC064B}"/>
          </ac:spMkLst>
        </pc:spChg>
        <pc:picChg chg="add">
          <ac:chgData name="Ylälehto Virpi" userId="bfd6c503-0c01-4fe7-bd0c-4e1cbd5569ce" providerId="ADAL" clId="{F00A23B3-7F84-4578-9FC4-7FEB8A1EE14E}" dt="2024-10-23T08:13:50.522" v="282" actId="26606"/>
          <ac:picMkLst>
            <pc:docMk/>
            <pc:sldMk cId="720200838" sldId="258"/>
            <ac:picMk id="4" creationId="{00000000-0000-0000-0000-000000000000}"/>
          </ac:picMkLst>
        </pc:picChg>
        <pc:picChg chg="del mod replId">
          <ac:chgData name="Ylälehto Virpi" userId="bfd6c503-0c01-4fe7-bd0c-4e1cbd5569ce" providerId="ADAL" clId="{F00A23B3-7F84-4578-9FC4-7FEB8A1EE14E}" dt="2024-10-23T08:13:50.522" v="282" actId="26606"/>
          <ac:picMkLst>
            <pc:docMk/>
            <pc:sldMk cId="720200838" sldId="258"/>
            <ac:picMk id="6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5:22.428" v="339"/>
        <pc:sldMkLst>
          <pc:docMk/>
          <pc:sldMk cId="439790275" sldId="259"/>
        </pc:sldMkLst>
        <pc:spChg chg="add mod ord">
          <ac:chgData name="Ylälehto Virpi" userId="bfd6c503-0c01-4fe7-bd0c-4e1cbd5569ce" providerId="ADAL" clId="{F00A23B3-7F84-4578-9FC4-7FEB8A1EE14E}" dt="2024-10-23T08:10:52.276" v="202" actId="20577"/>
          <ac:spMkLst>
            <pc:docMk/>
            <pc:sldMk cId="439790275" sldId="259"/>
            <ac:spMk id="2" creationId="{849A3250-4C16-A014-3821-97CC89A6E333}"/>
          </ac:spMkLst>
        </pc:spChg>
        <pc:spChg chg="add mod ord">
          <ac:chgData name="Ylälehto Virpi" userId="bfd6c503-0c01-4fe7-bd0c-4e1cbd5569ce" providerId="ADAL" clId="{F00A23B3-7F84-4578-9FC4-7FEB8A1EE14E}" dt="2024-10-23T08:10:45.238" v="189" actId="26606"/>
          <ac:spMkLst>
            <pc:docMk/>
            <pc:sldMk cId="439790275" sldId="259"/>
            <ac:spMk id="3" creationId="{6B1AA3DB-8CB9-579D-0A1F-5F08843231FE}"/>
          </ac:spMkLst>
        </pc:spChg>
        <pc:grpChg chg="add">
          <ac:chgData name="Ylälehto Virpi" userId="bfd6c503-0c01-4fe7-bd0c-4e1cbd5569ce" providerId="ADAL" clId="{F00A23B3-7F84-4578-9FC4-7FEB8A1EE14E}" dt="2024-10-23T08:10:45.238" v="189" actId="26606"/>
          <ac:grpSpMkLst>
            <pc:docMk/>
            <pc:sldMk cId="439790275" sldId="259"/>
            <ac:grpSpMk id="9" creationId="{780C4553-5AA5-ABAD-A86E-A9DB53A55466}"/>
          </ac:grpSpMkLst>
        </pc:grpChg>
        <pc:picChg chg="mod ord">
          <ac:chgData name="Ylälehto Virpi" userId="bfd6c503-0c01-4fe7-bd0c-4e1cbd5569ce" providerId="ADAL" clId="{F00A23B3-7F84-4578-9FC4-7FEB8A1EE14E}" dt="2024-10-23T08:10:45.238" v="189" actId="26606"/>
          <ac:picMkLst>
            <pc:docMk/>
            <pc:sldMk cId="439790275" sldId="259"/>
            <ac:picMk id="4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6:31.987" v="348"/>
        <pc:sldMkLst>
          <pc:docMk/>
          <pc:sldMk cId="2353714596" sldId="260"/>
        </pc:sldMkLst>
        <pc:spChg chg="add mod ord">
          <ac:chgData name="Ylälehto Virpi" userId="bfd6c503-0c01-4fe7-bd0c-4e1cbd5569ce" providerId="ADAL" clId="{F00A23B3-7F84-4578-9FC4-7FEB8A1EE14E}" dt="2024-10-23T08:14:44.874" v="325" actId="20577"/>
          <ac:spMkLst>
            <pc:docMk/>
            <pc:sldMk cId="2353714596" sldId="260"/>
            <ac:spMk id="2" creationId="{EE64434B-65D0-FF1C-6039-686E21F08052}"/>
          </ac:spMkLst>
        </pc:spChg>
        <pc:spChg chg="add mod ord">
          <ac:chgData name="Ylälehto Virpi" userId="bfd6c503-0c01-4fe7-bd0c-4e1cbd5569ce" providerId="ADAL" clId="{F00A23B3-7F84-4578-9FC4-7FEB8A1EE14E}" dt="2024-10-23T08:14:41.320" v="317" actId="26606"/>
          <ac:spMkLst>
            <pc:docMk/>
            <pc:sldMk cId="2353714596" sldId="260"/>
            <ac:spMk id="4" creationId="{6192AA03-D745-0477-A884-E34B395FCFED}"/>
          </ac:spMkLst>
        </pc:spChg>
        <pc:spChg chg="add">
          <ac:chgData name="Ylälehto Virpi" userId="bfd6c503-0c01-4fe7-bd0c-4e1cbd5569ce" providerId="ADAL" clId="{F00A23B3-7F84-4578-9FC4-7FEB8A1EE14E}" dt="2024-10-23T08:14:41.320" v="317" actId="26606"/>
          <ac:spMkLst>
            <pc:docMk/>
            <pc:sldMk cId="2353714596" sldId="260"/>
            <ac:spMk id="9" creationId="{68AF5748-FED8-45BA-8631-26D1D10F3246}"/>
          </ac:spMkLst>
        </pc:spChg>
        <pc:spChg chg="add">
          <ac:chgData name="Ylälehto Virpi" userId="bfd6c503-0c01-4fe7-bd0c-4e1cbd5569ce" providerId="ADAL" clId="{F00A23B3-7F84-4578-9FC4-7FEB8A1EE14E}" dt="2024-10-23T08:14:41.320" v="317" actId="26606"/>
          <ac:spMkLst>
            <pc:docMk/>
            <pc:sldMk cId="2353714596" sldId="260"/>
            <ac:spMk id="11" creationId="{AF2F604E-43BE-4DC3-B983-E071523364F8}"/>
          </ac:spMkLst>
        </pc:spChg>
        <pc:spChg chg="add">
          <ac:chgData name="Ylälehto Virpi" userId="bfd6c503-0c01-4fe7-bd0c-4e1cbd5569ce" providerId="ADAL" clId="{F00A23B3-7F84-4578-9FC4-7FEB8A1EE14E}" dt="2024-10-23T08:14:41.320" v="317" actId="26606"/>
          <ac:spMkLst>
            <pc:docMk/>
            <pc:sldMk cId="2353714596" sldId="260"/>
            <ac:spMk id="13" creationId="{08C9B587-E65E-4B52-B37C-ABEBB6E87928}"/>
          </ac:spMkLst>
        </pc:spChg>
        <pc:picChg chg="mod ord">
          <ac:chgData name="Ylälehto Virpi" userId="bfd6c503-0c01-4fe7-bd0c-4e1cbd5569ce" providerId="ADAL" clId="{F00A23B3-7F84-4578-9FC4-7FEB8A1EE14E}" dt="2024-10-23T08:14:41.320" v="317" actId="26606"/>
          <ac:picMkLst>
            <pc:docMk/>
            <pc:sldMk cId="2353714596" sldId="260"/>
            <ac:picMk id="3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6:26.570" v="347"/>
        <pc:sldMkLst>
          <pc:docMk/>
          <pc:sldMk cId="2035240590" sldId="261"/>
        </pc:sldMkLst>
        <pc:spChg chg="add mod ord">
          <ac:chgData name="Ylälehto Virpi" userId="bfd6c503-0c01-4fe7-bd0c-4e1cbd5569ce" providerId="ADAL" clId="{F00A23B3-7F84-4578-9FC4-7FEB8A1EE14E}" dt="2024-10-23T08:14:33.099" v="315" actId="20577"/>
          <ac:spMkLst>
            <pc:docMk/>
            <pc:sldMk cId="2035240590" sldId="261"/>
            <ac:spMk id="3" creationId="{F6780684-AD43-9F9B-FC6A-99C78570B5C8}"/>
          </ac:spMkLst>
        </pc:spChg>
        <pc:spChg chg="add mod ord">
          <ac:chgData name="Ylälehto Virpi" userId="bfd6c503-0c01-4fe7-bd0c-4e1cbd5569ce" providerId="ADAL" clId="{F00A23B3-7F84-4578-9FC4-7FEB8A1EE14E}" dt="2024-10-23T08:14:30.361" v="310" actId="26606"/>
          <ac:spMkLst>
            <pc:docMk/>
            <pc:sldMk cId="2035240590" sldId="261"/>
            <ac:spMk id="4" creationId="{91B853E9-70B5-2CAE-1236-B5E74B3DC99C}"/>
          </ac:spMkLst>
        </pc:spChg>
        <pc:spChg chg="add">
          <ac:chgData name="Ylälehto Virpi" userId="bfd6c503-0c01-4fe7-bd0c-4e1cbd5569ce" providerId="ADAL" clId="{F00A23B3-7F84-4578-9FC4-7FEB8A1EE14E}" dt="2024-10-23T08:14:30.361" v="310" actId="26606"/>
          <ac:spMkLst>
            <pc:docMk/>
            <pc:sldMk cId="2035240590" sldId="261"/>
            <ac:spMk id="9" creationId="{665DBBEF-238B-476B-96AB-8AAC3224ECEA}"/>
          </ac:spMkLst>
        </pc:spChg>
        <pc:spChg chg="add">
          <ac:chgData name="Ylälehto Virpi" userId="bfd6c503-0c01-4fe7-bd0c-4e1cbd5569ce" providerId="ADAL" clId="{F00A23B3-7F84-4578-9FC4-7FEB8A1EE14E}" dt="2024-10-23T08:14:30.361" v="310" actId="26606"/>
          <ac:spMkLst>
            <pc:docMk/>
            <pc:sldMk cId="2035240590" sldId="261"/>
            <ac:spMk id="11" creationId="{3FCFB1DE-0B7E-48CC-BA90-B2AB0889F9D6}"/>
          </ac:spMkLst>
        </pc:spChg>
        <pc:picChg chg="mod ord">
          <ac:chgData name="Ylälehto Virpi" userId="bfd6c503-0c01-4fe7-bd0c-4e1cbd5569ce" providerId="ADAL" clId="{F00A23B3-7F84-4578-9FC4-7FEB8A1EE14E}" dt="2024-10-23T08:14:30.361" v="310" actId="26606"/>
          <ac:picMkLst>
            <pc:docMk/>
            <pc:sldMk cId="2035240590" sldId="261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5:57.596" v="342"/>
        <pc:sldMkLst>
          <pc:docMk/>
          <pc:sldMk cId="2377566267" sldId="262"/>
        </pc:sldMkLst>
        <pc:spChg chg="add mod ord">
          <ac:chgData name="Ylälehto Virpi" userId="bfd6c503-0c01-4fe7-bd0c-4e1cbd5569ce" providerId="ADAL" clId="{F00A23B3-7F84-4578-9FC4-7FEB8A1EE14E}" dt="2024-10-23T08:11:58.023" v="261" actId="20577"/>
          <ac:spMkLst>
            <pc:docMk/>
            <pc:sldMk cId="2377566267" sldId="262"/>
            <ac:spMk id="3" creationId="{5814CE7E-CB46-AB4A-C357-9AA2B7697DD0}"/>
          </ac:spMkLst>
        </pc:spChg>
        <pc:spChg chg="add mod ord">
          <ac:chgData name="Ylälehto Virpi" userId="bfd6c503-0c01-4fe7-bd0c-4e1cbd5569ce" providerId="ADAL" clId="{F00A23B3-7F84-4578-9FC4-7FEB8A1EE14E}" dt="2024-10-23T08:11:51.261" v="250" actId="26606"/>
          <ac:spMkLst>
            <pc:docMk/>
            <pc:sldMk cId="2377566267" sldId="262"/>
            <ac:spMk id="4" creationId="{360091B4-6BA5-D133-D2FE-9EB379B94234}"/>
          </ac:spMkLst>
        </pc:spChg>
        <pc:grpChg chg="add">
          <ac:chgData name="Ylälehto Virpi" userId="bfd6c503-0c01-4fe7-bd0c-4e1cbd5569ce" providerId="ADAL" clId="{F00A23B3-7F84-4578-9FC4-7FEB8A1EE14E}" dt="2024-10-23T08:11:51.261" v="250" actId="26606"/>
          <ac:grpSpMkLst>
            <pc:docMk/>
            <pc:sldMk cId="2377566267" sldId="262"/>
            <ac:grpSpMk id="9" creationId="{780C4553-5AA5-ABAD-A86E-A9DB53A55466}"/>
          </ac:grpSpMkLst>
        </pc:grpChg>
        <pc:picChg chg="mod ord">
          <ac:chgData name="Ylälehto Virpi" userId="bfd6c503-0c01-4fe7-bd0c-4e1cbd5569ce" providerId="ADAL" clId="{F00A23B3-7F84-4578-9FC4-7FEB8A1EE14E}" dt="2024-10-23T08:11:51.261" v="250" actId="26606"/>
          <ac:picMkLst>
            <pc:docMk/>
            <pc:sldMk cId="2377566267" sldId="262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6:37.359" v="349"/>
        <pc:sldMkLst>
          <pc:docMk/>
          <pc:sldMk cId="3852104760" sldId="263"/>
        </pc:sldMkLst>
        <pc:spChg chg="add mod ord">
          <ac:chgData name="Ylälehto Virpi" userId="bfd6c503-0c01-4fe7-bd0c-4e1cbd5569ce" providerId="ADAL" clId="{F00A23B3-7F84-4578-9FC4-7FEB8A1EE14E}" dt="2024-10-23T08:15:04.888" v="338" actId="20577"/>
          <ac:spMkLst>
            <pc:docMk/>
            <pc:sldMk cId="3852104760" sldId="263"/>
            <ac:spMk id="3" creationId="{CF5AE2BF-954E-8C10-25C2-A5B3B90A9686}"/>
          </ac:spMkLst>
        </pc:spChg>
        <pc:spChg chg="add mod ord">
          <ac:chgData name="Ylälehto Virpi" userId="bfd6c503-0c01-4fe7-bd0c-4e1cbd5569ce" providerId="ADAL" clId="{F00A23B3-7F84-4578-9FC4-7FEB8A1EE14E}" dt="2024-10-23T08:14:55.942" v="327" actId="26606"/>
          <ac:spMkLst>
            <pc:docMk/>
            <pc:sldMk cId="3852104760" sldId="263"/>
            <ac:spMk id="4" creationId="{A18D8325-E07B-9357-6267-18FE91B777D6}"/>
          </ac:spMkLst>
        </pc:spChg>
        <pc:spChg chg="add">
          <ac:chgData name="Ylälehto Virpi" userId="bfd6c503-0c01-4fe7-bd0c-4e1cbd5569ce" providerId="ADAL" clId="{F00A23B3-7F84-4578-9FC4-7FEB8A1EE14E}" dt="2024-10-23T08:14:55.942" v="327" actId="26606"/>
          <ac:spMkLst>
            <pc:docMk/>
            <pc:sldMk cId="3852104760" sldId="263"/>
            <ac:spMk id="9" creationId="{665DBBEF-238B-476B-96AB-8AAC3224ECEA}"/>
          </ac:spMkLst>
        </pc:spChg>
        <pc:spChg chg="add">
          <ac:chgData name="Ylälehto Virpi" userId="bfd6c503-0c01-4fe7-bd0c-4e1cbd5569ce" providerId="ADAL" clId="{F00A23B3-7F84-4578-9FC4-7FEB8A1EE14E}" dt="2024-10-23T08:14:55.942" v="327" actId="26606"/>
          <ac:spMkLst>
            <pc:docMk/>
            <pc:sldMk cId="3852104760" sldId="263"/>
            <ac:spMk id="11" creationId="{3FCFB1DE-0B7E-48CC-BA90-B2AB0889F9D6}"/>
          </ac:spMkLst>
        </pc:spChg>
        <pc:picChg chg="mod ord">
          <ac:chgData name="Ylälehto Virpi" userId="bfd6c503-0c01-4fe7-bd0c-4e1cbd5569ce" providerId="ADAL" clId="{F00A23B3-7F84-4578-9FC4-7FEB8A1EE14E}" dt="2024-10-23T08:14:55.942" v="327" actId="26606"/>
          <ac:picMkLst>
            <pc:docMk/>
            <pc:sldMk cId="3852104760" sldId="263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5:28.828" v="340"/>
        <pc:sldMkLst>
          <pc:docMk/>
          <pc:sldMk cId="2623794895" sldId="264"/>
        </pc:sldMkLst>
        <pc:spChg chg="add mod ord">
          <ac:chgData name="Ylälehto Virpi" userId="bfd6c503-0c01-4fe7-bd0c-4e1cbd5569ce" providerId="ADAL" clId="{F00A23B3-7F84-4578-9FC4-7FEB8A1EE14E}" dt="2024-10-23T08:11:11.291" v="220" actId="20577"/>
          <ac:spMkLst>
            <pc:docMk/>
            <pc:sldMk cId="2623794895" sldId="264"/>
            <ac:spMk id="2" creationId="{C99466B0-A21E-67CD-806B-D2F5CFFFA0A9}"/>
          </ac:spMkLst>
        </pc:spChg>
        <pc:spChg chg="add mod ord">
          <ac:chgData name="Ylälehto Virpi" userId="bfd6c503-0c01-4fe7-bd0c-4e1cbd5569ce" providerId="ADAL" clId="{F00A23B3-7F84-4578-9FC4-7FEB8A1EE14E}" dt="2024-10-23T08:11:04.847" v="204" actId="26606"/>
          <ac:spMkLst>
            <pc:docMk/>
            <pc:sldMk cId="2623794895" sldId="264"/>
            <ac:spMk id="4" creationId="{B1471B4C-B1BD-4BDB-4394-03F4635CEC98}"/>
          </ac:spMkLst>
        </pc:spChg>
        <pc:grpChg chg="add">
          <ac:chgData name="Ylälehto Virpi" userId="bfd6c503-0c01-4fe7-bd0c-4e1cbd5569ce" providerId="ADAL" clId="{F00A23B3-7F84-4578-9FC4-7FEB8A1EE14E}" dt="2024-10-23T08:11:04.847" v="204" actId="26606"/>
          <ac:grpSpMkLst>
            <pc:docMk/>
            <pc:sldMk cId="2623794895" sldId="264"/>
            <ac:grpSpMk id="9" creationId="{780C4553-5AA5-ABAD-A86E-A9DB53A55466}"/>
          </ac:grpSpMkLst>
        </pc:grpChg>
        <pc:picChg chg="mod ord">
          <ac:chgData name="Ylälehto Virpi" userId="bfd6c503-0c01-4fe7-bd0c-4e1cbd5569ce" providerId="ADAL" clId="{F00A23B3-7F84-4578-9FC4-7FEB8A1EE14E}" dt="2024-10-23T08:11:04.847" v="204" actId="26606"/>
          <ac:picMkLst>
            <pc:docMk/>
            <pc:sldMk cId="2623794895" sldId="264"/>
            <ac:picMk id="3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09:19.804" v="170"/>
        <pc:sldMkLst>
          <pc:docMk/>
          <pc:sldMk cId="1342424809" sldId="265"/>
        </pc:sldMkLst>
        <pc:spChg chg="add mod ord">
          <ac:chgData name="Ylälehto Virpi" userId="bfd6c503-0c01-4fe7-bd0c-4e1cbd5569ce" providerId="ADAL" clId="{F00A23B3-7F84-4578-9FC4-7FEB8A1EE14E}" dt="2024-10-23T08:09:13.627" v="169" actId="20577"/>
          <ac:spMkLst>
            <pc:docMk/>
            <pc:sldMk cId="1342424809" sldId="265"/>
            <ac:spMk id="3" creationId="{7E271FF7-45D9-2E36-EE22-452A97526D8A}"/>
          </ac:spMkLst>
        </pc:spChg>
        <pc:spChg chg="add mod ord">
          <ac:chgData name="Ylälehto Virpi" userId="bfd6c503-0c01-4fe7-bd0c-4e1cbd5569ce" providerId="ADAL" clId="{F00A23B3-7F84-4578-9FC4-7FEB8A1EE14E}" dt="2024-10-23T08:09:09.682" v="162" actId="26606"/>
          <ac:spMkLst>
            <pc:docMk/>
            <pc:sldMk cId="1342424809" sldId="265"/>
            <ac:spMk id="4" creationId="{6DEA87B1-996A-8EAA-F65C-2E1CEA313DC5}"/>
          </ac:spMkLst>
        </pc:spChg>
        <pc:spChg chg="add">
          <ac:chgData name="Ylälehto Virpi" userId="bfd6c503-0c01-4fe7-bd0c-4e1cbd5569ce" providerId="ADAL" clId="{F00A23B3-7F84-4578-9FC4-7FEB8A1EE14E}" dt="2024-10-23T08:09:09.682" v="162" actId="26606"/>
          <ac:spMkLst>
            <pc:docMk/>
            <pc:sldMk cId="1342424809" sldId="265"/>
            <ac:spMk id="9" creationId="{665DBBEF-238B-476B-96AB-8AAC3224ECEA}"/>
          </ac:spMkLst>
        </pc:spChg>
        <pc:spChg chg="add">
          <ac:chgData name="Ylälehto Virpi" userId="bfd6c503-0c01-4fe7-bd0c-4e1cbd5569ce" providerId="ADAL" clId="{F00A23B3-7F84-4578-9FC4-7FEB8A1EE14E}" dt="2024-10-23T08:09:09.682" v="162" actId="26606"/>
          <ac:spMkLst>
            <pc:docMk/>
            <pc:sldMk cId="1342424809" sldId="265"/>
            <ac:spMk id="11" creationId="{3FCFB1DE-0B7E-48CC-BA90-B2AB0889F9D6}"/>
          </ac:spMkLst>
        </pc:spChg>
        <pc:picChg chg="mod ord">
          <ac:chgData name="Ylälehto Virpi" userId="bfd6c503-0c01-4fe7-bd0c-4e1cbd5569ce" providerId="ADAL" clId="{F00A23B3-7F84-4578-9FC4-7FEB8A1EE14E}" dt="2024-10-23T08:09:09.682" v="162" actId="26606"/>
          <ac:picMkLst>
            <pc:docMk/>
            <pc:sldMk cId="1342424809" sldId="265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08:35.311" v="160"/>
        <pc:sldMkLst>
          <pc:docMk/>
          <pc:sldMk cId="143700254" sldId="266"/>
        </pc:sldMkLst>
        <pc:spChg chg="add mod ord">
          <ac:chgData name="Ylälehto Virpi" userId="bfd6c503-0c01-4fe7-bd0c-4e1cbd5569ce" providerId="ADAL" clId="{F00A23B3-7F84-4578-9FC4-7FEB8A1EE14E}" dt="2024-10-23T08:08:27.543" v="159" actId="20577"/>
          <ac:spMkLst>
            <pc:docMk/>
            <pc:sldMk cId="143700254" sldId="266"/>
            <ac:spMk id="3" creationId="{7CBE2C06-C00F-A97F-FA37-B4D19FE320C9}"/>
          </ac:spMkLst>
        </pc:spChg>
        <pc:spChg chg="add mod ord">
          <ac:chgData name="Ylälehto Virpi" userId="bfd6c503-0c01-4fe7-bd0c-4e1cbd5569ce" providerId="ADAL" clId="{F00A23B3-7F84-4578-9FC4-7FEB8A1EE14E}" dt="2024-10-23T08:08:22.137" v="151" actId="26606"/>
          <ac:spMkLst>
            <pc:docMk/>
            <pc:sldMk cId="143700254" sldId="266"/>
            <ac:spMk id="4" creationId="{55E3D2B7-7FBE-3285-F003-63C90AB286EE}"/>
          </ac:spMkLst>
        </pc:spChg>
        <pc:spChg chg="add">
          <ac:chgData name="Ylälehto Virpi" userId="bfd6c503-0c01-4fe7-bd0c-4e1cbd5569ce" providerId="ADAL" clId="{F00A23B3-7F84-4578-9FC4-7FEB8A1EE14E}" dt="2024-10-23T08:08:22.137" v="151" actId="26606"/>
          <ac:spMkLst>
            <pc:docMk/>
            <pc:sldMk cId="143700254" sldId="266"/>
            <ac:spMk id="9" creationId="{9B7AD9F6-8CE7-4299-8FC6-328F4DCD3FF9}"/>
          </ac:spMkLst>
        </pc:spChg>
        <pc:spChg chg="add">
          <ac:chgData name="Ylälehto Virpi" userId="bfd6c503-0c01-4fe7-bd0c-4e1cbd5569ce" providerId="ADAL" clId="{F00A23B3-7F84-4578-9FC4-7FEB8A1EE14E}" dt="2024-10-23T08:08:22.137" v="151" actId="26606"/>
          <ac:spMkLst>
            <pc:docMk/>
            <pc:sldMk cId="143700254" sldId="266"/>
            <ac:spMk id="11" creationId="{F49775AF-8896-43EE-92C6-83497D6DC56F}"/>
          </ac:spMkLst>
        </pc:spChg>
        <pc:picChg chg="mod ord">
          <ac:chgData name="Ylälehto Virpi" userId="bfd6c503-0c01-4fe7-bd0c-4e1cbd5569ce" providerId="ADAL" clId="{F00A23B3-7F84-4578-9FC4-7FEB8A1EE14E}" dt="2024-10-23T08:08:22.137" v="151" actId="26606"/>
          <ac:picMkLst>
            <pc:docMk/>
            <pc:sldMk cId="143700254" sldId="266"/>
            <ac:picMk id="2" creationId="{00000000-0000-0000-0000-000000000000}"/>
          </ac:picMkLst>
        </pc:picChg>
      </pc:sldChg>
      <pc:sldChg chg="addSp delSp modSp mod setBg modClrScheme modAnim chgLayout">
        <pc:chgData name="Ylälehto Virpi" userId="bfd6c503-0c01-4fe7-bd0c-4e1cbd5569ce" providerId="ADAL" clId="{F00A23B3-7F84-4578-9FC4-7FEB8A1EE14E}" dt="2024-10-23T08:16:09.764" v="344"/>
        <pc:sldMkLst>
          <pc:docMk/>
          <pc:sldMk cId="3164921909" sldId="267"/>
        </pc:sldMkLst>
        <pc:spChg chg="add mod">
          <ac:chgData name="Ylälehto Virpi" userId="bfd6c503-0c01-4fe7-bd0c-4e1cbd5569ce" providerId="ADAL" clId="{F00A23B3-7F84-4578-9FC4-7FEB8A1EE14E}" dt="2024-10-23T08:13:19.171" v="278" actId="20577"/>
          <ac:spMkLst>
            <pc:docMk/>
            <pc:sldMk cId="3164921909" sldId="267"/>
            <ac:spMk id="3" creationId="{371BB26F-D98C-96DA-5E84-1FD5C4A51CFB}"/>
          </ac:spMkLst>
        </pc:spChg>
        <pc:spChg chg="add mod">
          <ac:chgData name="Ylälehto Virpi" userId="bfd6c503-0c01-4fe7-bd0c-4e1cbd5569ce" providerId="ADAL" clId="{F00A23B3-7F84-4578-9FC4-7FEB8A1EE14E}" dt="2024-10-23T08:13:14.473" v="273" actId="26606"/>
          <ac:spMkLst>
            <pc:docMk/>
            <pc:sldMk cId="3164921909" sldId="267"/>
            <ac:spMk id="4" creationId="{4B6AB42E-B14A-FE14-4F85-1316429BC407}"/>
          </ac:spMkLst>
        </pc:spChg>
        <pc:grpChg chg="add">
          <ac:chgData name="Ylälehto Virpi" userId="bfd6c503-0c01-4fe7-bd0c-4e1cbd5569ce" providerId="ADAL" clId="{F00A23B3-7F84-4578-9FC4-7FEB8A1EE14E}" dt="2024-10-23T08:13:14.473" v="273" actId="26606"/>
          <ac:grpSpMkLst>
            <pc:docMk/>
            <pc:sldMk cId="3164921909" sldId="267"/>
            <ac:grpSpMk id="10" creationId="{780C4553-5AA5-ABAD-A86E-A9DB53A55466}"/>
          </ac:grpSpMkLst>
        </pc:grpChg>
        <pc:picChg chg="del">
          <ac:chgData name="Ylälehto Virpi" userId="bfd6c503-0c01-4fe7-bd0c-4e1cbd5569ce" providerId="ADAL" clId="{F00A23B3-7F84-4578-9FC4-7FEB8A1EE14E}" dt="2024-10-23T08:12:20.043" v="270" actId="478"/>
          <ac:picMkLst>
            <pc:docMk/>
            <pc:sldMk cId="3164921909" sldId="267"/>
            <ac:picMk id="2" creationId="{00000000-0000-0000-0000-000000000000}"/>
          </ac:picMkLst>
        </pc:picChg>
        <pc:picChg chg="add mod ord">
          <ac:chgData name="Ylälehto Virpi" userId="bfd6c503-0c01-4fe7-bd0c-4e1cbd5569ce" providerId="ADAL" clId="{F00A23B3-7F84-4578-9FC4-7FEB8A1EE14E}" dt="2024-10-23T08:13:14.473" v="273" actId="26606"/>
          <ac:picMkLst>
            <pc:docMk/>
            <pc:sldMk cId="3164921909" sldId="267"/>
            <ac:picMk id="5" creationId="{7EB982AA-84EE-59B9-DC59-15A668497697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6:02.899" v="343"/>
        <pc:sldMkLst>
          <pc:docMk/>
          <pc:sldMk cId="3766219337" sldId="268"/>
        </pc:sldMkLst>
        <pc:spChg chg="add mod ord">
          <ac:chgData name="Ylälehto Virpi" userId="bfd6c503-0c01-4fe7-bd0c-4e1cbd5569ce" providerId="ADAL" clId="{F00A23B3-7F84-4578-9FC4-7FEB8A1EE14E}" dt="2024-10-23T08:12:11.590" v="269" actId="20577"/>
          <ac:spMkLst>
            <pc:docMk/>
            <pc:sldMk cId="3766219337" sldId="268"/>
            <ac:spMk id="3" creationId="{DA7D91D4-A991-65D3-A214-97CF9B8C5A89}"/>
          </ac:spMkLst>
        </pc:spChg>
        <pc:spChg chg="add mod ord">
          <ac:chgData name="Ylälehto Virpi" userId="bfd6c503-0c01-4fe7-bd0c-4e1cbd5569ce" providerId="ADAL" clId="{F00A23B3-7F84-4578-9FC4-7FEB8A1EE14E}" dt="2024-10-23T08:12:08.179" v="263" actId="26606"/>
          <ac:spMkLst>
            <pc:docMk/>
            <pc:sldMk cId="3766219337" sldId="268"/>
            <ac:spMk id="4" creationId="{7919C235-E10B-5358-6205-5328EB7C060E}"/>
          </ac:spMkLst>
        </pc:spChg>
        <pc:grpChg chg="add">
          <ac:chgData name="Ylälehto Virpi" userId="bfd6c503-0c01-4fe7-bd0c-4e1cbd5569ce" providerId="ADAL" clId="{F00A23B3-7F84-4578-9FC4-7FEB8A1EE14E}" dt="2024-10-23T08:12:08.179" v="263" actId="26606"/>
          <ac:grpSpMkLst>
            <pc:docMk/>
            <pc:sldMk cId="3766219337" sldId="268"/>
            <ac:grpSpMk id="9" creationId="{780C4553-5AA5-ABAD-A86E-A9DB53A55466}"/>
          </ac:grpSpMkLst>
        </pc:grpChg>
        <pc:picChg chg="mod ord">
          <ac:chgData name="Ylälehto Virpi" userId="bfd6c503-0c01-4fe7-bd0c-4e1cbd5569ce" providerId="ADAL" clId="{F00A23B3-7F84-4578-9FC4-7FEB8A1EE14E}" dt="2024-10-23T08:12:08.179" v="263" actId="26606"/>
          <ac:picMkLst>
            <pc:docMk/>
            <pc:sldMk cId="3766219337" sldId="268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5:46.068" v="341"/>
        <pc:sldMkLst>
          <pc:docMk/>
          <pc:sldMk cId="1103420277" sldId="269"/>
        </pc:sldMkLst>
        <pc:spChg chg="add mod ord">
          <ac:chgData name="Ylälehto Virpi" userId="bfd6c503-0c01-4fe7-bd0c-4e1cbd5569ce" providerId="ADAL" clId="{F00A23B3-7F84-4578-9FC4-7FEB8A1EE14E}" dt="2024-10-23T08:11:41.875" v="248" actId="20577"/>
          <ac:spMkLst>
            <pc:docMk/>
            <pc:sldMk cId="1103420277" sldId="269"/>
            <ac:spMk id="3" creationId="{030D04E8-0CBB-9311-8AAE-61B8678A7854}"/>
          </ac:spMkLst>
        </pc:spChg>
        <pc:spChg chg="add mod ord">
          <ac:chgData name="Ylälehto Virpi" userId="bfd6c503-0c01-4fe7-bd0c-4e1cbd5569ce" providerId="ADAL" clId="{F00A23B3-7F84-4578-9FC4-7FEB8A1EE14E}" dt="2024-10-23T08:11:30.685" v="222" actId="26606"/>
          <ac:spMkLst>
            <pc:docMk/>
            <pc:sldMk cId="1103420277" sldId="269"/>
            <ac:spMk id="4" creationId="{632918F8-CDDA-A02B-27B2-B40F95BA8AC2}"/>
          </ac:spMkLst>
        </pc:spChg>
        <pc:grpChg chg="add">
          <ac:chgData name="Ylälehto Virpi" userId="bfd6c503-0c01-4fe7-bd0c-4e1cbd5569ce" providerId="ADAL" clId="{F00A23B3-7F84-4578-9FC4-7FEB8A1EE14E}" dt="2024-10-23T08:11:30.685" v="222" actId="26606"/>
          <ac:grpSpMkLst>
            <pc:docMk/>
            <pc:sldMk cId="1103420277" sldId="269"/>
            <ac:grpSpMk id="9" creationId="{780C4553-5AA5-ABAD-A86E-A9DB53A55466}"/>
          </ac:grpSpMkLst>
        </pc:grpChg>
        <pc:picChg chg="mod ord">
          <ac:chgData name="Ylälehto Virpi" userId="bfd6c503-0c01-4fe7-bd0c-4e1cbd5569ce" providerId="ADAL" clId="{F00A23B3-7F84-4578-9FC4-7FEB8A1EE14E}" dt="2024-10-23T08:11:30.685" v="222" actId="26606"/>
          <ac:picMkLst>
            <pc:docMk/>
            <pc:sldMk cId="1103420277" sldId="269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0:28.378" v="187"/>
        <pc:sldMkLst>
          <pc:docMk/>
          <pc:sldMk cId="2981348701" sldId="270"/>
        </pc:sldMkLst>
        <pc:spChg chg="add mod ord">
          <ac:chgData name="Ylälehto Virpi" userId="bfd6c503-0c01-4fe7-bd0c-4e1cbd5569ce" providerId="ADAL" clId="{F00A23B3-7F84-4578-9FC4-7FEB8A1EE14E}" dt="2024-10-23T08:10:08.200" v="186" actId="20577"/>
          <ac:spMkLst>
            <pc:docMk/>
            <pc:sldMk cId="2981348701" sldId="270"/>
            <ac:spMk id="3" creationId="{DB60D04C-B576-E34F-278F-694B7617ED16}"/>
          </ac:spMkLst>
        </pc:spChg>
        <pc:spChg chg="add mod ord">
          <ac:chgData name="Ylälehto Virpi" userId="bfd6c503-0c01-4fe7-bd0c-4e1cbd5569ce" providerId="ADAL" clId="{F00A23B3-7F84-4578-9FC4-7FEB8A1EE14E}" dt="2024-10-23T08:10:02.741" v="181" actId="26606"/>
          <ac:spMkLst>
            <pc:docMk/>
            <pc:sldMk cId="2981348701" sldId="270"/>
            <ac:spMk id="4" creationId="{68AB641B-C85F-9FDD-44CC-ECDFFD37F820}"/>
          </ac:spMkLst>
        </pc:spChg>
        <pc:spChg chg="add">
          <ac:chgData name="Ylälehto Virpi" userId="bfd6c503-0c01-4fe7-bd0c-4e1cbd5569ce" providerId="ADAL" clId="{F00A23B3-7F84-4578-9FC4-7FEB8A1EE14E}" dt="2024-10-23T08:10:02.741" v="181" actId="26606"/>
          <ac:spMkLst>
            <pc:docMk/>
            <pc:sldMk cId="2981348701" sldId="270"/>
            <ac:spMk id="9" creationId="{2B97F24A-32CE-4C1C-A50D-3016B394DCFB}"/>
          </ac:spMkLst>
        </pc:spChg>
        <pc:spChg chg="add">
          <ac:chgData name="Ylälehto Virpi" userId="bfd6c503-0c01-4fe7-bd0c-4e1cbd5569ce" providerId="ADAL" clId="{F00A23B3-7F84-4578-9FC4-7FEB8A1EE14E}" dt="2024-10-23T08:10:02.741" v="181" actId="26606"/>
          <ac:spMkLst>
            <pc:docMk/>
            <pc:sldMk cId="2981348701" sldId="270"/>
            <ac:spMk id="11" creationId="{CD8B4F24-440B-49E9-B85D-733523DC064B}"/>
          </ac:spMkLst>
        </pc:spChg>
        <pc:picChg chg="mod ord">
          <ac:chgData name="Ylälehto Virpi" userId="bfd6c503-0c01-4fe7-bd0c-4e1cbd5569ce" providerId="ADAL" clId="{F00A23B3-7F84-4578-9FC4-7FEB8A1EE14E}" dt="2024-10-23T08:10:02.741" v="181" actId="26606"/>
          <ac:picMkLst>
            <pc:docMk/>
            <pc:sldMk cId="2981348701" sldId="270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09:49.423" v="179"/>
        <pc:sldMkLst>
          <pc:docMk/>
          <pc:sldMk cId="4027867335" sldId="271"/>
        </pc:sldMkLst>
        <pc:spChg chg="add mod ord">
          <ac:chgData name="Ylälehto Virpi" userId="bfd6c503-0c01-4fe7-bd0c-4e1cbd5569ce" providerId="ADAL" clId="{F00A23B3-7F84-4578-9FC4-7FEB8A1EE14E}" dt="2024-10-23T08:09:40.579" v="178" actId="20577"/>
          <ac:spMkLst>
            <pc:docMk/>
            <pc:sldMk cId="4027867335" sldId="271"/>
            <ac:spMk id="3" creationId="{8A0564E1-15E2-345C-C2FB-EB6694BA3CDD}"/>
          </ac:spMkLst>
        </pc:spChg>
        <pc:spChg chg="add mod ord">
          <ac:chgData name="Ylälehto Virpi" userId="bfd6c503-0c01-4fe7-bd0c-4e1cbd5569ce" providerId="ADAL" clId="{F00A23B3-7F84-4578-9FC4-7FEB8A1EE14E}" dt="2024-10-23T08:09:37.666" v="173" actId="26606"/>
          <ac:spMkLst>
            <pc:docMk/>
            <pc:sldMk cId="4027867335" sldId="271"/>
            <ac:spMk id="4" creationId="{360362A6-10A9-1046-D703-A4E78EF523D5}"/>
          </ac:spMkLst>
        </pc:spChg>
        <pc:spChg chg="add">
          <ac:chgData name="Ylälehto Virpi" userId="bfd6c503-0c01-4fe7-bd0c-4e1cbd5569ce" providerId="ADAL" clId="{F00A23B3-7F84-4578-9FC4-7FEB8A1EE14E}" dt="2024-10-23T08:09:37.666" v="173" actId="26606"/>
          <ac:spMkLst>
            <pc:docMk/>
            <pc:sldMk cId="4027867335" sldId="271"/>
            <ac:spMk id="9" creationId="{665DBBEF-238B-476B-96AB-8AAC3224ECEA}"/>
          </ac:spMkLst>
        </pc:spChg>
        <pc:spChg chg="add">
          <ac:chgData name="Ylälehto Virpi" userId="bfd6c503-0c01-4fe7-bd0c-4e1cbd5569ce" providerId="ADAL" clId="{F00A23B3-7F84-4578-9FC4-7FEB8A1EE14E}" dt="2024-10-23T08:09:37.666" v="173" actId="26606"/>
          <ac:spMkLst>
            <pc:docMk/>
            <pc:sldMk cId="4027867335" sldId="271"/>
            <ac:spMk id="11" creationId="{3FCFB1DE-0B7E-48CC-BA90-B2AB0889F9D6}"/>
          </ac:spMkLst>
        </pc:spChg>
        <pc:picChg chg="mod ord">
          <ac:chgData name="Ylälehto Virpi" userId="bfd6c503-0c01-4fe7-bd0c-4e1cbd5569ce" providerId="ADAL" clId="{F00A23B3-7F84-4578-9FC4-7FEB8A1EE14E}" dt="2024-10-23T08:09:37.666" v="173" actId="26606"/>
          <ac:picMkLst>
            <pc:docMk/>
            <pc:sldMk cId="4027867335" sldId="271"/>
            <ac:picMk id="2" creationId="{00000000-0000-0000-0000-000000000000}"/>
          </ac:picMkLst>
        </pc:picChg>
      </pc:sldChg>
      <pc:sldChg chg="addSp modSp mod setBg modClrScheme modAnim chgLayout">
        <pc:chgData name="Ylälehto Virpi" userId="bfd6c503-0c01-4fe7-bd0c-4e1cbd5569ce" providerId="ADAL" clId="{F00A23B3-7F84-4578-9FC4-7FEB8A1EE14E}" dt="2024-10-23T08:16:15.418" v="345"/>
        <pc:sldMkLst>
          <pc:docMk/>
          <pc:sldMk cId="2124259635" sldId="272"/>
        </pc:sldMkLst>
        <pc:spChg chg="add mod ord">
          <ac:chgData name="Ylälehto Virpi" userId="bfd6c503-0c01-4fe7-bd0c-4e1cbd5569ce" providerId="ADAL" clId="{F00A23B3-7F84-4578-9FC4-7FEB8A1EE14E}" dt="2024-10-23T08:14:21.307" v="308" actId="20577"/>
          <ac:spMkLst>
            <pc:docMk/>
            <pc:sldMk cId="2124259635" sldId="272"/>
            <ac:spMk id="2" creationId="{1876C48B-7AF8-D6F1-DA04-0C7321382B14}"/>
          </ac:spMkLst>
        </pc:spChg>
        <pc:spChg chg="add mod ord">
          <ac:chgData name="Ylälehto Virpi" userId="bfd6c503-0c01-4fe7-bd0c-4e1cbd5569ce" providerId="ADAL" clId="{F00A23B3-7F84-4578-9FC4-7FEB8A1EE14E}" dt="2024-10-23T08:14:16.361" v="299" actId="26606"/>
          <ac:spMkLst>
            <pc:docMk/>
            <pc:sldMk cId="2124259635" sldId="272"/>
            <ac:spMk id="3" creationId="{3D2D2AB7-6387-9C74-524C-9FB8D7551EBC}"/>
          </ac:spMkLst>
        </pc:spChg>
        <pc:spChg chg="add">
          <ac:chgData name="Ylälehto Virpi" userId="bfd6c503-0c01-4fe7-bd0c-4e1cbd5569ce" providerId="ADAL" clId="{F00A23B3-7F84-4578-9FC4-7FEB8A1EE14E}" dt="2024-10-23T08:14:16.361" v="299" actId="26606"/>
          <ac:spMkLst>
            <pc:docMk/>
            <pc:sldMk cId="2124259635" sldId="272"/>
            <ac:spMk id="9" creationId="{665DBBEF-238B-476B-96AB-8AAC3224ECEA}"/>
          </ac:spMkLst>
        </pc:spChg>
        <pc:spChg chg="add">
          <ac:chgData name="Ylälehto Virpi" userId="bfd6c503-0c01-4fe7-bd0c-4e1cbd5569ce" providerId="ADAL" clId="{F00A23B3-7F84-4578-9FC4-7FEB8A1EE14E}" dt="2024-10-23T08:14:16.361" v="299" actId="26606"/>
          <ac:spMkLst>
            <pc:docMk/>
            <pc:sldMk cId="2124259635" sldId="272"/>
            <ac:spMk id="11" creationId="{3FCFB1DE-0B7E-48CC-BA90-B2AB0889F9D6}"/>
          </ac:spMkLst>
        </pc:spChg>
        <pc:picChg chg="mod ord">
          <ac:chgData name="Ylälehto Virpi" userId="bfd6c503-0c01-4fe7-bd0c-4e1cbd5569ce" providerId="ADAL" clId="{F00A23B3-7F84-4578-9FC4-7FEB8A1EE14E}" dt="2024-10-23T08:14:16.361" v="299" actId="26606"/>
          <ac:picMkLst>
            <pc:docMk/>
            <pc:sldMk cId="2124259635" sldId="272"/>
            <ac:picMk id="4" creationId="{00000000-0000-0000-0000-000000000000}"/>
          </ac:picMkLst>
        </pc:picChg>
      </pc:sldChg>
      <pc:sldChg chg="new del">
        <pc:chgData name="Ylälehto Virpi" userId="bfd6c503-0c01-4fe7-bd0c-4e1cbd5569ce" providerId="ADAL" clId="{F00A23B3-7F84-4578-9FC4-7FEB8A1EE14E}" dt="2024-10-23T08:13:38.564" v="280" actId="680"/>
        <pc:sldMkLst>
          <pc:docMk/>
          <pc:sldMk cId="2663807898" sldId="273"/>
        </pc:sldMkLst>
      </pc:sldChg>
      <pc:sldChg chg="del">
        <pc:chgData name="Ylälehto Virpi" userId="bfd6c503-0c01-4fe7-bd0c-4e1cbd5569ce" providerId="ADAL" clId="{F00A23B3-7F84-4578-9FC4-7FEB8A1EE14E}" dt="2024-10-23T08:09:25.189" v="171" actId="2696"/>
        <pc:sldMkLst>
          <pc:docMk/>
          <pc:sldMk cId="3371734033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533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364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75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802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43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00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178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382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5957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419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032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762EE-917D-4B1B-8235-183563433FD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8CAE8-821C-4ED4-92BB-E5256B876A0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3777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Laita dia-esitys päälle, niin lajinimi tulee näkyviin napsauttamalla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24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DA7D91D4-A991-65D3-A214-97CF9B8C5A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 dirty="0"/>
              <a:t>Lehmus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7919C235-E10B-5358-6205-5328EB7C0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endParaRPr lang="fi-FI" sz="200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" r="9042" b="1"/>
          <a:stretch/>
        </p:blipFill>
        <p:spPr>
          <a:xfrm>
            <a:off x="20" y="10"/>
            <a:ext cx="6709729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6621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71BB26F-D98C-96DA-5E84-1FD5C4A51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 dirty="0"/>
              <a:t>Mänty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4B6AB42E-B14A-FE14-4F85-1316429BC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endParaRPr lang="fi-FI" sz="200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EB982AA-84EE-59B9-DC59-15A6684976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62"/>
          <a:stretch/>
        </p:blipFill>
        <p:spPr>
          <a:xfrm>
            <a:off x="20" y="10"/>
            <a:ext cx="6709729" cy="68579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492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876C48B-7AF8-D6F1-DA04-0C7321382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i-FI" sz="6600" dirty="0"/>
              <a:t>Hieskoivu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D2D2AB7-6387-9C74-524C-9FB8D7551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hieskoivu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007406"/>
            <a:ext cx="7214616" cy="481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25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fi-FI" sz="5400" dirty="0"/>
              <a:t>Kuusi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251718-3666-CE30-F3BF-86DC72AFB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endParaRPr lang="en-US" sz="2200"/>
          </a:p>
        </p:txBody>
      </p:sp>
      <p:pic>
        <p:nvPicPr>
          <p:cNvPr id="4" name="Sisällön paikkamerkki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865994"/>
            <a:ext cx="6903720" cy="512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0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F6780684-AD43-9F9B-FC6A-99C78570B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i-FI" sz="6600" dirty="0"/>
              <a:t>Tammi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91B853E9-70B5-2CAE-1236-B5E74B3DC9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709803"/>
            <a:ext cx="7214616" cy="54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4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E64434B-65D0-FF1C-6039-686E21F08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fi-FI" sz="4800" dirty="0"/>
              <a:t>Vaahtera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6192AA03-D745-0477-A884-E34B395FC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endParaRPr lang="fi-FI" sz="2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08" y="1145421"/>
            <a:ext cx="6846363" cy="441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1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F5AE2BF-954E-8C10-25C2-A5B3B90A9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i-FI" sz="6600" dirty="0"/>
              <a:t>Terva-leppä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A18D8325-E07B-9357-6267-18FE91B77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709803"/>
            <a:ext cx="7214616" cy="54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0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7CBE2C06-C00F-A97F-FA37-B4D19FE32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fi-FI" sz="5400" dirty="0"/>
              <a:t>Kataja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55E3D2B7-7FBE-3285-F003-63C90AB28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" r="-1" b="2435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370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7E271FF7-45D9-2E36-EE22-452A97526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i-FI" sz="6600" dirty="0"/>
              <a:t>Pihlaja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6DEA87B1-996A-8EAA-F65C-2E1CEA313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312" y="640080"/>
            <a:ext cx="7070583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2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8A0564E1-15E2-345C-C2FB-EB6694BA3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i-FI" sz="6600" dirty="0"/>
              <a:t>Haapa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360362A6-10A9-1046-D703-A4E78EF52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709803"/>
            <a:ext cx="7214616" cy="54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6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DB60D04C-B576-E34F-278F-694B7617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fi-FI" sz="5400" dirty="0"/>
              <a:t>Tuomi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8AB641B-C85F-9FDD-44CC-ECDFFD37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endParaRPr lang="fi-FI" sz="220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124883"/>
            <a:ext cx="6903720" cy="460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9A3250-4C16-A014-3821-97CC89A6E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 dirty="0"/>
              <a:t>Rauduskoivu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B1AA3DB-8CB9-579D-0A1F-5F0884323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endParaRPr lang="fi-FI" sz="2000"/>
          </a:p>
        </p:txBody>
      </p:sp>
      <p:pic>
        <p:nvPicPr>
          <p:cNvPr id="4" name="Picture 6" descr="raudus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75"/>
          <a:stretch/>
        </p:blipFill>
        <p:spPr>
          <a:xfrm>
            <a:off x="20" y="10"/>
            <a:ext cx="670972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979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9466B0-A21E-67CD-806B-D2F5CFFFA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 dirty="0"/>
              <a:t>Lehtikuusi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B1471B4C-B1BD-4BDB-4394-03F4635CE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endParaRPr lang="fi-FI" sz="200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/>
          <a:srcRect l="15433" r="19259" b="-1"/>
          <a:stretch/>
        </p:blipFill>
        <p:spPr>
          <a:xfrm>
            <a:off x="20" y="10"/>
            <a:ext cx="6709729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379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030D04E8-0CBB-9311-8AAE-61B8678A7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 dirty="0"/>
              <a:t>Vaivaiskoivu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632918F8-CDDA-A02B-27B2-B40F95BA8A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endParaRPr lang="fi-FI" sz="200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7" b="1"/>
          <a:stretch/>
        </p:blipFill>
        <p:spPr>
          <a:xfrm>
            <a:off x="20" y="10"/>
            <a:ext cx="6709729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42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5814CE7E-CB46-AB4A-C357-9AA2B7697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1863" y="1617785"/>
            <a:ext cx="3683837" cy="2405574"/>
          </a:xfrm>
        </p:spPr>
        <p:txBody>
          <a:bodyPr anchor="t">
            <a:normAutofit/>
          </a:bodyPr>
          <a:lstStyle/>
          <a:p>
            <a:r>
              <a:rPr lang="fi-FI" sz="3600" dirty="0"/>
              <a:t>Harmaaleppä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360091B4-6BA5-D133-D2FE-9EB379B94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3204" y="4675562"/>
            <a:ext cx="3569133" cy="1201139"/>
          </a:xfrm>
        </p:spPr>
        <p:txBody>
          <a:bodyPr>
            <a:normAutofit/>
          </a:bodyPr>
          <a:lstStyle/>
          <a:p>
            <a:endParaRPr lang="fi-FI" sz="200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r="23967"/>
          <a:stretch/>
        </p:blipFill>
        <p:spPr>
          <a:xfrm>
            <a:off x="20" y="10"/>
            <a:ext cx="6709729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80C4553-5AA5-ABAD-A86E-A9DB53A55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4806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314F52-50BF-91A2-1CE5-F6BA35C94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C556E2-7688-DAC5-DDA8-DE5C3BE8E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756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24</Words>
  <Application>Microsoft Office PowerPoint</Application>
  <PresentationFormat>Laajakuva</PresentationFormat>
  <Paragraphs>16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Office-teema</vt:lpstr>
      <vt:lpstr>Laita dia-esitys päälle, niin lajinimi tulee näkyviin napsauttamalla</vt:lpstr>
      <vt:lpstr>Kataja</vt:lpstr>
      <vt:lpstr>Pihlaja</vt:lpstr>
      <vt:lpstr>Haapa</vt:lpstr>
      <vt:lpstr>Tuomi</vt:lpstr>
      <vt:lpstr>Rauduskoivu</vt:lpstr>
      <vt:lpstr>Lehtikuusi</vt:lpstr>
      <vt:lpstr>Vaivaiskoivu</vt:lpstr>
      <vt:lpstr>Harmaaleppä</vt:lpstr>
      <vt:lpstr>Lehmus</vt:lpstr>
      <vt:lpstr>Mänty</vt:lpstr>
      <vt:lpstr>Hieskoivu</vt:lpstr>
      <vt:lpstr>Kuusi</vt:lpstr>
      <vt:lpstr>Tammi</vt:lpstr>
      <vt:lpstr>Vaahtera</vt:lpstr>
      <vt:lpstr>Terva-leppä</vt:lpstr>
    </vt:vector>
  </TitlesOfParts>
  <Company>Pihtiputaan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Tee 4x4 ruudukko, jokaiseen ruutuun tulee yhden puulajin nimi</dc:title>
  <dc:creator>Ylälehto Virpi</dc:creator>
  <cp:lastModifiedBy>Ylälehto Virpi</cp:lastModifiedBy>
  <cp:revision>18</cp:revision>
  <dcterms:created xsi:type="dcterms:W3CDTF">2015-09-04T05:21:35Z</dcterms:created>
  <dcterms:modified xsi:type="dcterms:W3CDTF">2024-10-23T08:16:41Z</dcterms:modified>
</cp:coreProperties>
</file>