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669088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71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53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i-FI"/>
              <a:t>Muokkaa alaotsikon perustyyliä napsautt.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8/12/2024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tsikko ja kuva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8/12/2024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Lainaus ja kuva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8/12/2024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imikort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fi-FI"/>
              <a:t>Muokkaa tekstin perustyylejä napsauttamalla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8/12/2024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Lainauksen nimikort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fi-FI"/>
              <a:t>Muokkaa tekstin perustyylejä napsauttamalla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8/12/2024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osi tai epäto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fi-FI"/>
              <a:t>Muokkaa tekstin perustyylejä napsauttamalla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8/12/2024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8/12/2024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8/12/2024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8/12/2024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8/12/2024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8/12/2024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8/12/2024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8/12/2024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8/12/2024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tsiko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8/12/2024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tsiko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i-FI"/>
              <a:t>Lisää kuva napsauttamalla kuvaketta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8/12/2024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157"/>
            <a:ext cx="2356674" cy="6853096"/>
            <a:chOff x="6627813" y="195610"/>
            <a:chExt cx="1952625" cy="5678141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5610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8/12/2024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5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2">
              <a:lumMod val="7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2589212" y="2757668"/>
            <a:ext cx="8915399" cy="1594413"/>
          </a:xfrm>
        </p:spPr>
        <p:txBody>
          <a:bodyPr/>
          <a:lstStyle/>
          <a:p>
            <a:r>
              <a:rPr lang="fi-FI" dirty="0"/>
              <a:t>8.  biologia</a:t>
            </a:r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fi-FI" sz="3200" dirty="0"/>
              <a:t>Luonto</a:t>
            </a:r>
          </a:p>
        </p:txBody>
      </p:sp>
      <p:pic>
        <p:nvPicPr>
          <p:cNvPr id="4" name="Kuva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21256" y="222117"/>
            <a:ext cx="3706313" cy="62967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13271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Suoritus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fi-FI" dirty="0"/>
              <a:t>Tunti- ja vihkotyöskentely</a:t>
            </a:r>
          </a:p>
          <a:p>
            <a:r>
              <a:rPr lang="fi-FI" dirty="0"/>
              <a:t>Lajikokeet</a:t>
            </a:r>
          </a:p>
          <a:p>
            <a:r>
              <a:rPr lang="fi-FI" dirty="0"/>
              <a:t>Laboroinnit</a:t>
            </a:r>
          </a:p>
          <a:p>
            <a:r>
              <a:rPr lang="fi-FI" dirty="0"/>
              <a:t>Yhdessä ihmettely</a:t>
            </a:r>
          </a:p>
          <a:p>
            <a:r>
              <a:rPr lang="fi-FI" dirty="0"/>
              <a:t>Kokeet</a:t>
            </a:r>
          </a:p>
          <a:p>
            <a:r>
              <a:rPr lang="fi-FI" dirty="0"/>
              <a:t>8. luokan arvosana vaikuttaa päättöarviointiin!!!</a:t>
            </a:r>
          </a:p>
          <a:p>
            <a:pPr marL="0" indent="0">
              <a:buNone/>
            </a:pPr>
            <a:endParaRPr lang="fi-FI" dirty="0"/>
          </a:p>
        </p:txBody>
      </p:sp>
      <p:pic>
        <p:nvPicPr>
          <p:cNvPr id="5" name="Sisällön paikkamerkki 4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7639291" y="532310"/>
            <a:ext cx="3448634" cy="2560611"/>
          </a:xfrm>
          <a:prstGeom prst="rect">
            <a:avLst/>
          </a:prstGeom>
        </p:spPr>
      </p:pic>
      <p:pic>
        <p:nvPicPr>
          <p:cNvPr id="6" name="Kuva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48414" y="4935374"/>
            <a:ext cx="2700353" cy="1890248"/>
          </a:xfrm>
          <a:prstGeom prst="rect">
            <a:avLst/>
          </a:prstGeom>
        </p:spPr>
      </p:pic>
      <p:pic>
        <p:nvPicPr>
          <p:cNvPr id="7" name="Kuva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7878442" y="3429000"/>
            <a:ext cx="3248393" cy="21845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42171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tsikko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Tehtävä:</a:t>
            </a:r>
          </a:p>
        </p:txBody>
      </p:sp>
      <p:sp>
        <p:nvSpPr>
          <p:cNvPr id="6" name="Sisällön paikkamerkki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+mj-lt"/>
              <a:buAutoNum type="arabicPeriod"/>
            </a:pPr>
            <a:r>
              <a:rPr lang="fi-FI" sz="4400"/>
              <a:t>Kirjoita vihkoon </a:t>
            </a:r>
            <a:r>
              <a:rPr lang="fi-FI" sz="4400" dirty="0"/>
              <a:t>nimesi.</a:t>
            </a:r>
          </a:p>
          <a:p>
            <a:pPr>
              <a:buFont typeface="+mj-lt"/>
              <a:buAutoNum type="arabicPeriod"/>
            </a:pPr>
            <a:r>
              <a:rPr lang="fi-FI" sz="4400" dirty="0"/>
              <a:t>Kirjoita ja kerro vihkoon joku </a:t>
            </a:r>
            <a:r>
              <a:rPr lang="fi-FI" sz="4400" dirty="0" err="1"/>
              <a:t>mieleenjäänyt</a:t>
            </a:r>
            <a:r>
              <a:rPr lang="fi-FI" sz="4400" dirty="0"/>
              <a:t> luontokokemus.</a:t>
            </a:r>
          </a:p>
        </p:txBody>
      </p:sp>
    </p:spTree>
    <p:extLst>
      <p:ext uri="{BB962C8B-B14F-4D97-AF65-F5344CB8AC3E}">
        <p14:creationId xmlns:p14="http://schemas.microsoft.com/office/powerpoint/2010/main" val="29425891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uva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4142" y="196770"/>
            <a:ext cx="8333772" cy="6411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54626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uva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03362" y="257537"/>
            <a:ext cx="9144000" cy="62416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3273175"/>
      </p:ext>
    </p:extLst>
  </p:cSld>
  <p:clrMapOvr>
    <a:masterClrMapping/>
  </p:clrMapOvr>
</p:sld>
</file>

<file path=ppt/theme/theme1.xml><?xml version="1.0" encoding="utf-8"?>
<a:theme xmlns:a="http://schemas.openxmlformats.org/drawingml/2006/main" name="Kiehkura">
  <a:themeElements>
    <a:clrScheme name="Wisp">
      <a:dk1>
        <a:sysClr val="windowText" lastClr="000000"/>
      </a:dk1>
      <a:lt1>
        <a:sysClr val="window" lastClr="FFFFFF"/>
      </a:lt1>
      <a:dk2>
        <a:srgbClr val="2E5369"/>
      </a:dk2>
      <a:lt2>
        <a:srgbClr val="CFE2E7"/>
      </a:lt2>
      <a:accent1>
        <a:srgbClr val="353535"/>
      </a:accent1>
      <a:accent2>
        <a:srgbClr val="31B4E6"/>
      </a:accent2>
      <a:accent3>
        <a:srgbClr val="265991"/>
      </a:accent3>
      <a:accent4>
        <a:srgbClr val="7E40CC"/>
      </a:accent4>
      <a:accent5>
        <a:srgbClr val="B927E9"/>
      </a:accent5>
      <a:accent6>
        <a:srgbClr val="E833BF"/>
      </a:accent6>
      <a:hlink>
        <a:srgbClr val="2DA0F1"/>
      </a:hlink>
      <a:folHlink>
        <a:srgbClr val="7ED1E6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4F34B87B-9C7A-41AE-A6CB-48536223DFF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131</TotalTime>
  <Words>34</Words>
  <Application>Microsoft Office PowerPoint</Application>
  <PresentationFormat>Laajakuva</PresentationFormat>
  <Paragraphs>12</Paragraphs>
  <Slides>5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3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5</vt:i4>
      </vt:variant>
    </vt:vector>
  </HeadingPairs>
  <TitlesOfParts>
    <vt:vector size="9" baseType="lpstr">
      <vt:lpstr>Arial</vt:lpstr>
      <vt:lpstr>Century Gothic</vt:lpstr>
      <vt:lpstr>Wingdings 3</vt:lpstr>
      <vt:lpstr>Kiehkura</vt:lpstr>
      <vt:lpstr>8.  biologia</vt:lpstr>
      <vt:lpstr>Suoritus</vt:lpstr>
      <vt:lpstr>Tehtävä:</vt:lpstr>
      <vt:lpstr>PowerPoint-esitys</vt:lpstr>
      <vt:lpstr>PowerPoint-esitys</vt:lpstr>
    </vt:vector>
  </TitlesOfParts>
  <Company>Pihtiputaan kunta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8.  biologia</dc:title>
  <dc:creator>Ylälehto Virpi</dc:creator>
  <cp:lastModifiedBy>Ylälehto Virpi</cp:lastModifiedBy>
  <cp:revision>6</cp:revision>
  <cp:lastPrinted>2023-08-11T06:28:15Z</cp:lastPrinted>
  <dcterms:created xsi:type="dcterms:W3CDTF">2021-08-11T06:18:36Z</dcterms:created>
  <dcterms:modified xsi:type="dcterms:W3CDTF">2024-08-12T06:05:25Z</dcterms:modified>
</cp:coreProperties>
</file>