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i-FI" smtClean="0"/>
              <a:t>Muokkaa perustyyl. napsautt.</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2/7/2023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i-FI" smtClean="0"/>
              <a:t>Muokkaa perustyyl. napsautt.</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2/7/2023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smtClean="0"/>
              <a:t>Muokkaa perustyyl. napsautt.</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96DFF08F-DC6B-4601-B491-B0F83F6DD2DA}"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smtClean="0"/>
              <a:t>Muokkaa perustyyl. napsautt.</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96DFF08F-DC6B-4601-B491-B0F83F6DD2DA}"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2/7/2023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helda.helsinki.fi/bitstream/handle/10138/233301/62274_Artikkelin_teksti_68708_1_10_20170322.pdf?sequence=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KPl</a:t>
            </a:r>
            <a:r>
              <a:rPr lang="fi-FI" dirty="0" smtClean="0"/>
              <a:t> 5</a:t>
            </a:r>
            <a:endParaRPr lang="fi-FI" dirty="0"/>
          </a:p>
        </p:txBody>
      </p:sp>
      <p:sp>
        <p:nvSpPr>
          <p:cNvPr id="3" name="Alaotsikko 2"/>
          <p:cNvSpPr>
            <a:spLocks noGrp="1"/>
          </p:cNvSpPr>
          <p:nvPr>
            <p:ph type="subTitle" idx="1"/>
          </p:nvPr>
        </p:nvSpPr>
        <p:spPr/>
        <p:txBody>
          <a:bodyPr/>
          <a:lstStyle/>
          <a:p>
            <a:r>
              <a:rPr lang="fi-FI" b="1" dirty="0"/>
              <a:t>Uskontojen julkisuuskuva suomalaisessa mediassa</a:t>
            </a:r>
          </a:p>
          <a:p>
            <a:endParaRPr lang="fi-FI" dirty="0"/>
          </a:p>
        </p:txBody>
      </p:sp>
    </p:spTree>
    <p:extLst>
      <p:ext uri="{BB962C8B-B14F-4D97-AF65-F5344CB8AC3E}">
        <p14:creationId xmlns:p14="http://schemas.microsoft.com/office/powerpoint/2010/main" val="34050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Suomalaisessa mediassa uutisoidaan eniten kristinuskosta ja islamista</a:t>
            </a:r>
            <a:br>
              <a:rPr lang="fi-FI" b="1" dirty="0"/>
            </a:br>
            <a:endParaRPr lang="fi-FI" dirty="0"/>
          </a:p>
        </p:txBody>
      </p:sp>
      <p:sp>
        <p:nvSpPr>
          <p:cNvPr id="3" name="Sisällön paikkamerkki 2"/>
          <p:cNvSpPr>
            <a:spLocks noGrp="1"/>
          </p:cNvSpPr>
          <p:nvPr>
            <p:ph idx="1"/>
          </p:nvPr>
        </p:nvSpPr>
        <p:spPr/>
        <p:txBody>
          <a:bodyPr/>
          <a:lstStyle/>
          <a:p>
            <a:r>
              <a:rPr lang="fi-FI" dirty="0"/>
              <a:t>Vuonna 2013 julkaistussa </a:t>
            </a:r>
            <a:r>
              <a:rPr lang="fi-FI" dirty="0">
                <a:hlinkClick r:id="rId2"/>
              </a:rPr>
              <a:t>tutkimuksessa</a:t>
            </a:r>
            <a:r>
              <a:rPr lang="fi-FI" dirty="0"/>
              <a:t> uskontouutisista neljässä sanomalehdessä (</a:t>
            </a:r>
            <a:r>
              <a:rPr lang="fi-FI" i="1" dirty="0"/>
              <a:t>Helsingin Sanomat</a:t>
            </a:r>
            <a:r>
              <a:rPr lang="fi-FI" dirty="0"/>
              <a:t>, </a:t>
            </a:r>
            <a:r>
              <a:rPr lang="fi-FI" i="1" dirty="0"/>
              <a:t>Ilkka</a:t>
            </a:r>
            <a:r>
              <a:rPr lang="fi-FI" dirty="0"/>
              <a:t>, </a:t>
            </a:r>
            <a:r>
              <a:rPr lang="fi-FI" i="1" dirty="0"/>
              <a:t>Kaleva </a:t>
            </a:r>
            <a:r>
              <a:rPr lang="fi-FI" dirty="0"/>
              <a:t>ja </a:t>
            </a:r>
            <a:r>
              <a:rPr lang="fi-FI" i="1" dirty="0"/>
              <a:t>Karjalainen</a:t>
            </a:r>
            <a:r>
              <a:rPr lang="fi-FI" dirty="0"/>
              <a:t>) havaittiin, että </a:t>
            </a:r>
            <a:r>
              <a:rPr lang="fi-FI" i="1" dirty="0"/>
              <a:t>Helsingin Sanomissa</a:t>
            </a:r>
            <a:r>
              <a:rPr lang="fi-FI" dirty="0"/>
              <a:t> uutisoitiin vuosina 2007–2011 islamista hiukan enemmän kuin kristinuskosta. Tutkijat selittävät tätä </a:t>
            </a:r>
            <a:r>
              <a:rPr lang="fi-FI" i="1" dirty="0"/>
              <a:t>Helsingin Sanomien</a:t>
            </a:r>
            <a:r>
              <a:rPr lang="fi-FI" dirty="0"/>
              <a:t> roolilla valtakunnallisena lehtenä ja maakuntalehtiä suuremmalla panostuksella ulkomaan uutisiin, joita islam-uutiset pääasiassa olivat. Tämä poikkeaa esimerkiksi brittilehdistöstä, jossa kirjoitettiin kristinuskosta selvästi enemmän kuin islamista</a:t>
            </a:r>
            <a:r>
              <a:rPr lang="fi-FI" dirty="0" smtClean="0"/>
              <a:t>.</a:t>
            </a:r>
          </a:p>
          <a:p>
            <a:r>
              <a:rPr lang="fi-FI" dirty="0"/>
              <a:t>Edelleenkin suomalaisessa mediassa erimielisyydet, konfliktit ja ääriajattelu, joissa sivutaan uskontoa, valitaan helpommin uutisiin kuin myönteiset asiat (luku 4.2). Ehkä kuitenkin juuri vuoden 2015 turvapaikkahakijoihin liittyneiden tapahtumien aikana ja niiden jälkeen valtamediassa on alettu kuvata myönteisiä eri kulttuureista ja uskonnoista olevien ihmisten kohtaamisia. </a:t>
            </a:r>
          </a:p>
        </p:txBody>
      </p:sp>
    </p:spTree>
    <p:extLst>
      <p:ext uri="{BB962C8B-B14F-4D97-AF65-F5344CB8AC3E}">
        <p14:creationId xmlns:p14="http://schemas.microsoft.com/office/powerpoint/2010/main" val="33405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Uskontojen kasvot</a:t>
            </a:r>
            <a:br>
              <a:rPr lang="fi-FI" b="1" dirty="0"/>
            </a:br>
            <a:endParaRPr lang="fi-FI" dirty="0"/>
          </a:p>
        </p:txBody>
      </p:sp>
      <p:sp>
        <p:nvSpPr>
          <p:cNvPr id="3" name="Sisällön paikkamerkki 2"/>
          <p:cNvSpPr>
            <a:spLocks noGrp="1"/>
          </p:cNvSpPr>
          <p:nvPr>
            <p:ph idx="1"/>
          </p:nvPr>
        </p:nvSpPr>
        <p:spPr/>
        <p:txBody>
          <a:bodyPr/>
          <a:lstStyle/>
          <a:p>
            <a:r>
              <a:rPr lang="fi-FI" dirty="0"/>
              <a:t>Kirkot henkilöityvät usein median näkökulmasta johtajiinsa, ja siten esimerkiksi piispanvalintoja ja heidän kannanottojaan seurataan tiiviisti. Uskonnollisista henkilöistä suomalaisessa valtamediassa kirkon kasvoina toimivat yleensä piispat ja papit. Erityisesti arkkipiispaa haastatellaan koko kirkkoa tai kristinuskoa koskevissa asioissa. Paikallismedia voi haastatella alueella toimivaa piispaa. Ensimmäisen naispiispan Irja Askolan henkilöhaastatteluja tehtiin erityisen paljon samoin kuin artikkeleita hänen kokemastaan vihapuheesta. Ulkomaanuutisissa nostetaan myös esille uskonnollisia johtajia mutta satunnaisemmin sen mukaan, mikä asia kulloinkin ylittää uutiskynnyksen.</a:t>
            </a:r>
          </a:p>
        </p:txBody>
      </p:sp>
    </p:spTree>
    <p:extLst>
      <p:ext uri="{BB962C8B-B14F-4D97-AF65-F5344CB8AC3E}">
        <p14:creationId xmlns:p14="http://schemas.microsoft.com/office/powerpoint/2010/main" val="3607233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dirty="0"/>
          </a:p>
        </p:txBody>
      </p:sp>
      <p:sp>
        <p:nvSpPr>
          <p:cNvPr id="3" name="Sisällön paikkamerkki 2"/>
          <p:cNvSpPr>
            <a:spLocks noGrp="1"/>
          </p:cNvSpPr>
          <p:nvPr>
            <p:ph idx="1"/>
          </p:nvPr>
        </p:nvSpPr>
        <p:spPr/>
        <p:txBody>
          <a:bodyPr/>
          <a:lstStyle/>
          <a:p>
            <a:endParaRPr lang="fi-FI"/>
          </a:p>
        </p:txBody>
      </p:sp>
    </p:spTree>
    <p:extLst>
      <p:ext uri="{BB962C8B-B14F-4D97-AF65-F5344CB8AC3E}">
        <p14:creationId xmlns:p14="http://schemas.microsoft.com/office/powerpoint/2010/main" val="3009752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uorovärinen">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TM03090430[[fn=Vuorovärinen]]</Template>
  <TotalTime>25</TotalTime>
  <Words>107</Words>
  <Application>Microsoft Office PowerPoint</Application>
  <PresentationFormat>Laajakuva</PresentationFormat>
  <Paragraphs>7</Paragraphs>
  <Slides>4</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4</vt:i4>
      </vt:variant>
    </vt:vector>
  </HeadingPairs>
  <TitlesOfParts>
    <vt:vector size="7" baseType="lpstr">
      <vt:lpstr>Corbel</vt:lpstr>
      <vt:lpstr>Wingdings</vt:lpstr>
      <vt:lpstr>Vuorovärinen</vt:lpstr>
      <vt:lpstr>KPl 5</vt:lpstr>
      <vt:lpstr>Suomalaisessa mediassa uutisoidaan eniten kristinuskosta ja islamista </vt:lpstr>
      <vt:lpstr>Uskontojen kasvot </vt:lpstr>
      <vt:lpstr>PowerPoint-esitys</vt:lpstr>
    </vt:vector>
  </TitlesOfParts>
  <Company>Pihtiputaan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Hiironen Miia</dc:creator>
  <cp:lastModifiedBy>Hiironen Miia</cp:lastModifiedBy>
  <cp:revision>3</cp:revision>
  <dcterms:created xsi:type="dcterms:W3CDTF">2023-02-07T10:40:07Z</dcterms:created>
  <dcterms:modified xsi:type="dcterms:W3CDTF">2023-02-07T11:05:40Z</dcterms:modified>
</cp:coreProperties>
</file>