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9" d="100"/>
          <a:sy n="89" d="100"/>
        </p:scale>
        <p:origin x="46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Otsikkodia">
    <p:bg>
      <p:bgRef idx="1003">
        <a:schemeClr val="bg2"/>
      </p:bgRef>
    </p:bg>
    <p:spTree>
      <p:nvGrpSpPr>
        <p:cNvPr id="1" name=""/>
        <p:cNvGrpSpPr/>
        <p:nvPr/>
      </p:nvGrpSpPr>
      <p:grpSpPr>
        <a:xfrm>
          <a:off x="0" y="0"/>
          <a:ext cx="0" cy="0"/>
          <a:chOff x="0" y="0"/>
          <a:chExt cx="0" cy="0"/>
        </a:xfrm>
      </p:grpSpPr>
      <p:pic>
        <p:nvPicPr>
          <p:cNvPr id="7" name="Picture 6" descr="Celestia-R1---OverlayTitle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ctrTitle"/>
          </p:nvPr>
        </p:nvSpPr>
        <p:spPr>
          <a:xfrm>
            <a:off x="3962399" y="1964267"/>
            <a:ext cx="7197726" cy="2421464"/>
          </a:xfrm>
        </p:spPr>
        <p:txBody>
          <a:bodyPr anchor="b">
            <a:normAutofit/>
          </a:bodyPr>
          <a:lstStyle>
            <a:lvl1pPr algn="r">
              <a:defRPr sz="4800">
                <a:effectLst/>
              </a:defRPr>
            </a:lvl1pPr>
          </a:lstStyle>
          <a:p>
            <a:r>
              <a:rPr lang="fi-FI" smtClean="0"/>
              <a:t>Muokkaa perustyyl. napsautt.</a:t>
            </a:r>
            <a:endParaRPr lang="en-US" dirty="0"/>
          </a:p>
        </p:txBody>
      </p:sp>
      <p:sp>
        <p:nvSpPr>
          <p:cNvPr id="3" name="Subtitle 2"/>
          <p:cNvSpPr>
            <a:spLocks noGrp="1"/>
          </p:cNvSpPr>
          <p:nvPr>
            <p:ph type="subTitle" idx="1"/>
          </p:nvPr>
        </p:nvSpPr>
        <p:spPr>
          <a:xfrm>
            <a:off x="3962399" y="4385732"/>
            <a:ext cx="7197726" cy="1405467"/>
          </a:xfrm>
        </p:spPr>
        <p:txBody>
          <a:bodyPr anchor="t">
            <a:normAutofit/>
          </a:bodyPr>
          <a:lstStyle>
            <a:lvl1pPr marL="0" indent="0" algn="r">
              <a:buNone/>
              <a:defRPr sz="1800" cap="all">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i-FI" smtClean="0"/>
              <a:t>Muokkaa alaotsikon perustyyliä napsautt.</a:t>
            </a:r>
            <a:endParaRPr lang="en-US" dirty="0"/>
          </a:p>
        </p:txBody>
      </p:sp>
      <p:sp>
        <p:nvSpPr>
          <p:cNvPr id="4" name="Date Placeholder 3"/>
          <p:cNvSpPr>
            <a:spLocks noGrp="1"/>
          </p:cNvSpPr>
          <p:nvPr>
            <p:ph type="dt" sz="half" idx="10"/>
          </p:nvPr>
        </p:nvSpPr>
        <p:spPr>
          <a:xfrm>
            <a:off x="8932558" y="5870575"/>
            <a:ext cx="1600200" cy="377825"/>
          </a:xfrm>
        </p:spPr>
        <p:txBody>
          <a:bodyPr/>
          <a:lstStyle/>
          <a:p>
            <a:fld id="{B61BEF0D-F0BB-DE4B-95CE-6DB70DBA9567}" type="datetimeFigureOut">
              <a:rPr lang="en-US" dirty="0"/>
              <a:pPr/>
              <a:t>1/30/2023</a:t>
            </a:fld>
            <a:endParaRPr lang="en-US" dirty="0"/>
          </a:p>
        </p:txBody>
      </p:sp>
      <p:sp>
        <p:nvSpPr>
          <p:cNvPr id="5" name="Footer Placeholder 4"/>
          <p:cNvSpPr>
            <a:spLocks noGrp="1"/>
          </p:cNvSpPr>
          <p:nvPr>
            <p:ph type="ftr" sz="quarter" idx="11"/>
          </p:nvPr>
        </p:nvSpPr>
        <p:spPr>
          <a:xfrm>
            <a:off x="3962399" y="5870575"/>
            <a:ext cx="4893958" cy="377825"/>
          </a:xfrm>
        </p:spPr>
        <p:txBody>
          <a:bodyPr/>
          <a:lstStyle/>
          <a:p>
            <a:endParaRPr lang="en-US" dirty="0"/>
          </a:p>
        </p:txBody>
      </p:sp>
      <p:sp>
        <p:nvSpPr>
          <p:cNvPr id="6" name="Slide Number Placeholder 5"/>
          <p:cNvSpPr>
            <a:spLocks noGrp="1"/>
          </p:cNvSpPr>
          <p:nvPr>
            <p:ph type="sldNum" sz="quarter" idx="12"/>
          </p:nvPr>
        </p:nvSpPr>
        <p:spPr>
          <a:xfrm>
            <a:off x="10608958" y="5870575"/>
            <a:ext cx="551167" cy="377825"/>
          </a:xfrm>
        </p:spPr>
        <p:txBody>
          <a:bodyPr/>
          <a:lstStyle/>
          <a:p>
            <a:fld id="{D57F1E4F-1CFF-5643-939E-217C01CDF565}"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amakuva ja kuvateksti">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4732865"/>
            <a:ext cx="10131427" cy="566738"/>
          </a:xfrm>
        </p:spPr>
        <p:txBody>
          <a:bodyPr anchor="b">
            <a:normAutofit/>
          </a:bodyPr>
          <a:lstStyle>
            <a:lvl1pPr algn="l">
              <a:defRPr sz="2400" b="0"/>
            </a:lvl1pPr>
          </a:lstStyle>
          <a:p>
            <a:r>
              <a:rPr lang="fi-FI" smtClean="0"/>
              <a:t>Muokkaa perustyyl. napsautt.</a:t>
            </a:r>
            <a:endParaRPr lang="en-US" dirty="0"/>
          </a:p>
        </p:txBody>
      </p:sp>
      <p:sp>
        <p:nvSpPr>
          <p:cNvPr id="3" name="Picture Placeholder 2"/>
          <p:cNvSpPr>
            <a:spLocks noGrp="1" noChangeAspect="1"/>
          </p:cNvSpPr>
          <p:nvPr>
            <p:ph type="pic" idx="1"/>
          </p:nvPr>
        </p:nvSpPr>
        <p:spPr>
          <a:xfrm>
            <a:off x="1371600" y="932112"/>
            <a:ext cx="8759827" cy="3164976"/>
          </a:xfrm>
          <a:prstGeom prst="roundRect">
            <a:avLst>
              <a:gd name="adj" fmla="val 43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i-FI" smtClean="0"/>
              <a:t>Lisää kuva napsauttamalla kuvaketta</a:t>
            </a:r>
            <a:endParaRPr lang="en-US" dirty="0"/>
          </a:p>
        </p:txBody>
      </p:sp>
      <p:sp>
        <p:nvSpPr>
          <p:cNvPr id="4" name="Text Placeholder 3"/>
          <p:cNvSpPr>
            <a:spLocks noGrp="1"/>
          </p:cNvSpPr>
          <p:nvPr>
            <p:ph type="body" sz="half" idx="2"/>
          </p:nvPr>
        </p:nvSpPr>
        <p:spPr>
          <a:xfrm>
            <a:off x="685800" y="5299603"/>
            <a:ext cx="10131427" cy="49371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i-FI" smtClean="0"/>
              <a:t>Muokkaa tekstin perustyylejä napsauttamalla</a:t>
            </a:r>
          </a:p>
        </p:txBody>
      </p:sp>
      <p:sp>
        <p:nvSpPr>
          <p:cNvPr id="5" name="Date Placeholder 4"/>
          <p:cNvSpPr>
            <a:spLocks noGrp="1"/>
          </p:cNvSpPr>
          <p:nvPr>
            <p:ph type="dt" sz="half" idx="10"/>
          </p:nvPr>
        </p:nvSpPr>
        <p:spPr/>
        <p:txBody>
          <a:bodyPr/>
          <a:lstStyle/>
          <a:p>
            <a:fld id="{B61BEF0D-F0BB-DE4B-95CE-6DB70DBA9567}" type="datetimeFigureOut">
              <a:rPr lang="en-US" dirty="0"/>
              <a:pPr/>
              <a:t>1/30/2023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Otsikko ja kuvateksti">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3124199"/>
          </a:xfrm>
        </p:spPr>
        <p:txBody>
          <a:bodyPr anchor="ctr">
            <a:normAutofit/>
          </a:bodyPr>
          <a:lstStyle>
            <a:lvl1pPr algn="l">
              <a:defRPr sz="3200" b="0" cap="none"/>
            </a:lvl1pPr>
          </a:lstStyle>
          <a:p>
            <a:r>
              <a:rPr lang="fi-FI" smtClean="0"/>
              <a:t>Muokkaa perustyyl. napsautt.</a:t>
            </a:r>
            <a:endParaRPr lang="en-US" dirty="0"/>
          </a:p>
        </p:txBody>
      </p:sp>
      <p:sp>
        <p:nvSpPr>
          <p:cNvPr id="3" name="Text Placeholder 2"/>
          <p:cNvSpPr>
            <a:spLocks noGrp="1"/>
          </p:cNvSpPr>
          <p:nvPr>
            <p:ph type="body" idx="1"/>
          </p:nvPr>
        </p:nvSpPr>
        <p:spPr>
          <a:xfrm>
            <a:off x="685800" y="4343400"/>
            <a:ext cx="10131428"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i-FI" smtClean="0"/>
              <a:t>Muokkaa tekstin perustyylejä napsauttamalla</a:t>
            </a:r>
          </a:p>
        </p:txBody>
      </p:sp>
      <p:sp>
        <p:nvSpPr>
          <p:cNvPr id="4" name="Date Placeholder 3"/>
          <p:cNvSpPr>
            <a:spLocks noGrp="1"/>
          </p:cNvSpPr>
          <p:nvPr>
            <p:ph type="dt" sz="half" idx="10"/>
          </p:nvPr>
        </p:nvSpPr>
        <p:spPr/>
        <p:txBody>
          <a:bodyPr/>
          <a:lstStyle/>
          <a:p>
            <a:fld id="{B61BEF0D-F0BB-DE4B-95CE-6DB70DBA9567}" type="datetimeFigureOut">
              <a:rPr lang="en-US" dirty="0"/>
              <a:pPr/>
              <a:t>1/30/2023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Lainaus ja kuvateksti">
    <p:spTree>
      <p:nvGrpSpPr>
        <p:cNvPr id="1" name=""/>
        <p:cNvGrpSpPr/>
        <p:nvPr/>
      </p:nvGrpSpPr>
      <p:grpSpPr>
        <a:xfrm>
          <a:off x="0" y="0"/>
          <a:ext cx="0" cy="0"/>
          <a:chOff x="0" y="0"/>
          <a:chExt cx="0" cy="0"/>
        </a:xfrm>
      </p:grpSpPr>
      <p:pic>
        <p:nvPicPr>
          <p:cNvPr id="16" name="Picture 1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5" name="TextBox 14"/>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1" name="TextBox 10"/>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fi-FI" smtClean="0"/>
              <a:t>Muokkaa perustyyl. napsautt.</a:t>
            </a:r>
            <a:endParaRPr lang="en-US" dirty="0"/>
          </a:p>
        </p:txBody>
      </p:sp>
      <p:sp>
        <p:nvSpPr>
          <p:cNvPr id="10" name="Text Placeholder 9"/>
          <p:cNvSpPr>
            <a:spLocks noGrp="1"/>
          </p:cNvSpPr>
          <p:nvPr>
            <p:ph type="body" sz="quarter" idx="13"/>
          </p:nvPr>
        </p:nvSpPr>
        <p:spPr>
          <a:xfrm>
            <a:off x="1097875" y="3352800"/>
            <a:ext cx="9339184"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i-FI" smtClean="0"/>
              <a:t>Muokkaa tekstin perustyylejä napsauttamalla</a:t>
            </a:r>
          </a:p>
        </p:txBody>
      </p:sp>
      <p:sp>
        <p:nvSpPr>
          <p:cNvPr id="3" name="Text Placeholder 2"/>
          <p:cNvSpPr>
            <a:spLocks noGrp="1"/>
          </p:cNvSpPr>
          <p:nvPr>
            <p:ph type="body" idx="1"/>
          </p:nvPr>
        </p:nvSpPr>
        <p:spPr>
          <a:xfrm>
            <a:off x="687465" y="4343400"/>
            <a:ext cx="10152367"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i-FI" smtClean="0"/>
              <a:t>Muokkaa tekstin perustyylejä napsauttamalla</a:t>
            </a:r>
          </a:p>
        </p:txBody>
      </p:sp>
      <p:sp>
        <p:nvSpPr>
          <p:cNvPr id="4" name="Date Placeholder 3"/>
          <p:cNvSpPr>
            <a:spLocks noGrp="1"/>
          </p:cNvSpPr>
          <p:nvPr>
            <p:ph type="dt" sz="half" idx="10"/>
          </p:nvPr>
        </p:nvSpPr>
        <p:spPr/>
        <p:txBody>
          <a:bodyPr/>
          <a:lstStyle/>
          <a:p>
            <a:fld id="{B61BEF0D-F0BB-DE4B-95CE-6DB70DBA9567}" type="datetimeFigureOut">
              <a:rPr lang="en-US" dirty="0"/>
              <a:pPr/>
              <a:t>1/30/2023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imikortti">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2" y="3308581"/>
            <a:ext cx="10131425" cy="1468800"/>
          </a:xfrm>
        </p:spPr>
        <p:txBody>
          <a:bodyPr anchor="b">
            <a:normAutofit/>
          </a:bodyPr>
          <a:lstStyle>
            <a:lvl1pPr algn="l">
              <a:defRPr sz="3200" b="0" cap="none"/>
            </a:lvl1pPr>
          </a:lstStyle>
          <a:p>
            <a:r>
              <a:rPr lang="fi-FI" smtClean="0"/>
              <a:t>Muokkaa perustyyl. napsautt.</a:t>
            </a:r>
            <a:endParaRPr lang="en-US" dirty="0"/>
          </a:p>
        </p:txBody>
      </p:sp>
      <p:sp>
        <p:nvSpPr>
          <p:cNvPr id="3" name="Text Placeholder 2"/>
          <p:cNvSpPr>
            <a:spLocks noGrp="1"/>
          </p:cNvSpPr>
          <p:nvPr>
            <p:ph type="body" idx="1"/>
          </p:nvPr>
        </p:nvSpPr>
        <p:spPr>
          <a:xfrm>
            <a:off x="685801" y="4777381"/>
            <a:ext cx="10131426" cy="860400"/>
          </a:xfrm>
        </p:spPr>
        <p:txBody>
          <a:bodyPr anchor="t">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i-FI" smtClean="0"/>
              <a:t>Muokkaa tekstin perustyylejä napsauttamalla</a:t>
            </a:r>
          </a:p>
        </p:txBody>
      </p:sp>
      <p:sp>
        <p:nvSpPr>
          <p:cNvPr id="4" name="Date Placeholder 3"/>
          <p:cNvSpPr>
            <a:spLocks noGrp="1"/>
          </p:cNvSpPr>
          <p:nvPr>
            <p:ph type="dt" sz="half" idx="10"/>
          </p:nvPr>
        </p:nvSpPr>
        <p:spPr/>
        <p:txBody>
          <a:bodyPr/>
          <a:lstStyle/>
          <a:p>
            <a:fld id="{B61BEF0D-F0BB-DE4B-95CE-6DB70DBA9567}" type="datetimeFigureOut">
              <a:rPr lang="en-US" dirty="0"/>
              <a:pPr/>
              <a:t>1/30/2023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Lainauksen nimikortti">
    <p:spTree>
      <p:nvGrpSpPr>
        <p:cNvPr id="1" name=""/>
        <p:cNvGrpSpPr/>
        <p:nvPr/>
      </p:nvGrpSpPr>
      <p:grpSpPr>
        <a:xfrm>
          <a:off x="0" y="0"/>
          <a:ext cx="0" cy="0"/>
          <a:chOff x="0" y="0"/>
          <a:chExt cx="0" cy="0"/>
        </a:xfrm>
      </p:grpSpPr>
      <p:pic>
        <p:nvPicPr>
          <p:cNvPr id="11" name="Picture 10"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3" name="TextBox 12"/>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4" name="TextBox 13"/>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6"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fi-FI" smtClean="0"/>
              <a:t>Muokkaa perustyyl. napsautt.</a:t>
            </a:r>
            <a:endParaRPr lang="en-US" dirty="0"/>
          </a:p>
        </p:txBody>
      </p:sp>
      <p:sp>
        <p:nvSpPr>
          <p:cNvPr id="10" name="Text Placeholder 9"/>
          <p:cNvSpPr>
            <a:spLocks noGrp="1"/>
          </p:cNvSpPr>
          <p:nvPr>
            <p:ph type="body" sz="quarter" idx="13"/>
          </p:nvPr>
        </p:nvSpPr>
        <p:spPr>
          <a:xfrm>
            <a:off x="685800" y="3886200"/>
            <a:ext cx="10135436" cy="889000"/>
          </a:xfrm>
        </p:spPr>
        <p:txBody>
          <a:bodyPr vert="horz" lIns="91440" tIns="45720" rIns="91440" bIns="45720" rtlCol="0" anchor="b">
            <a:normAutofit/>
          </a:bodyPr>
          <a:lstStyle>
            <a:lvl1pPr>
              <a:buNone/>
              <a:defRPr lang="en-US" sz="2400" b="0" cap="none" dirty="0">
                <a:ln w="3175" cmpd="sng">
                  <a:noFill/>
                </a:ln>
                <a:solidFill>
                  <a:schemeClr val="tx1"/>
                </a:solidFill>
                <a:effectLst/>
              </a:defRPr>
            </a:lvl1pPr>
          </a:lstStyle>
          <a:p>
            <a:pPr marL="0" lvl="0">
              <a:spcBef>
                <a:spcPct val="0"/>
              </a:spcBef>
              <a:buNone/>
            </a:pPr>
            <a:r>
              <a:rPr lang="fi-FI" smtClean="0"/>
              <a:t>Muokkaa tekstin perustyylejä napsauttamalla</a:t>
            </a:r>
          </a:p>
        </p:txBody>
      </p:sp>
      <p:sp>
        <p:nvSpPr>
          <p:cNvPr id="3" name="Text Placeholder 2"/>
          <p:cNvSpPr>
            <a:spLocks noGrp="1"/>
          </p:cNvSpPr>
          <p:nvPr>
            <p:ph type="body" idx="1"/>
          </p:nvPr>
        </p:nvSpPr>
        <p:spPr>
          <a:xfrm>
            <a:off x="685799" y="4775200"/>
            <a:ext cx="10135436" cy="10160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i-FI" smtClean="0"/>
              <a:t>Muokkaa tekstin perustyylejä napsauttamalla</a:t>
            </a:r>
          </a:p>
        </p:txBody>
      </p:sp>
      <p:sp>
        <p:nvSpPr>
          <p:cNvPr id="4" name="Date Placeholder 3"/>
          <p:cNvSpPr>
            <a:spLocks noGrp="1"/>
          </p:cNvSpPr>
          <p:nvPr>
            <p:ph type="dt" sz="half" idx="10"/>
          </p:nvPr>
        </p:nvSpPr>
        <p:spPr/>
        <p:txBody>
          <a:bodyPr/>
          <a:lstStyle/>
          <a:p>
            <a:fld id="{B61BEF0D-F0BB-DE4B-95CE-6DB70DBA9567}" type="datetimeFigureOut">
              <a:rPr lang="en-US" dirty="0"/>
              <a:pPr/>
              <a:t>1/30/2023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osi tai epätosi">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2743199"/>
          </a:xfrm>
        </p:spPr>
        <p:txBody>
          <a:bodyPr vert="horz" lIns="91440" tIns="45720" rIns="91440" bIns="45720" rtlCol="0" anchor="ctr">
            <a:normAutofit/>
          </a:bodyPr>
          <a:lstStyle>
            <a:lvl1pPr>
              <a:defRPr lang="en-US" b="0" dirty="0"/>
            </a:lvl1pPr>
          </a:lstStyle>
          <a:p>
            <a:pPr marL="0" lvl="0"/>
            <a:r>
              <a:rPr lang="fi-FI" smtClean="0"/>
              <a:t>Muokkaa perustyyl. napsautt.</a:t>
            </a:r>
            <a:endParaRPr lang="en-US" dirty="0"/>
          </a:p>
        </p:txBody>
      </p:sp>
      <p:sp>
        <p:nvSpPr>
          <p:cNvPr id="10" name="Text Placeholder 9"/>
          <p:cNvSpPr>
            <a:spLocks noGrp="1"/>
          </p:cNvSpPr>
          <p:nvPr>
            <p:ph type="body" sz="quarter" idx="13"/>
          </p:nvPr>
        </p:nvSpPr>
        <p:spPr>
          <a:xfrm>
            <a:off x="685801" y="3505200"/>
            <a:ext cx="10131428"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fi-FI" smtClean="0"/>
              <a:t>Muokkaa tekstin perustyylejä napsauttamalla</a:t>
            </a:r>
          </a:p>
        </p:txBody>
      </p:sp>
      <p:sp>
        <p:nvSpPr>
          <p:cNvPr id="3" name="Text Placeholder 2"/>
          <p:cNvSpPr>
            <a:spLocks noGrp="1"/>
          </p:cNvSpPr>
          <p:nvPr>
            <p:ph type="body" idx="1"/>
          </p:nvPr>
        </p:nvSpPr>
        <p:spPr>
          <a:xfrm>
            <a:off x="685800" y="4343400"/>
            <a:ext cx="10131428"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i-FI" smtClean="0"/>
              <a:t>Muokkaa tekstin perustyylejä napsauttamalla</a:t>
            </a:r>
          </a:p>
        </p:txBody>
      </p:sp>
      <p:sp>
        <p:nvSpPr>
          <p:cNvPr id="4" name="Date Placeholder 3"/>
          <p:cNvSpPr>
            <a:spLocks noGrp="1"/>
          </p:cNvSpPr>
          <p:nvPr>
            <p:ph type="dt" sz="half" idx="10"/>
          </p:nvPr>
        </p:nvSpPr>
        <p:spPr/>
        <p:txBody>
          <a:bodyPr/>
          <a:lstStyle/>
          <a:p>
            <a:fld id="{B61BEF0D-F0BB-DE4B-95CE-6DB70DBA9567}" type="datetimeFigureOut">
              <a:rPr lang="en-US" dirty="0"/>
              <a:pPr/>
              <a:t>1/30/2023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Otsikko ja pystysuora teksti">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3" name="Vertical Text Placeholder 2"/>
          <p:cNvSpPr>
            <a:spLocks noGrp="1"/>
          </p:cNvSpPr>
          <p:nvPr>
            <p:ph type="body" orient="vert" idx="1"/>
          </p:nvPr>
        </p:nvSpPr>
        <p:spPr/>
        <p:txBody>
          <a:bodyPr vert="eaVert" anchor="t"/>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1/30/2023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8" name="Title 1"/>
          <p:cNvSpPr>
            <a:spLocks noGrp="1"/>
          </p:cNvSpPr>
          <p:nvPr>
            <p:ph type="title"/>
          </p:nvPr>
        </p:nvSpPr>
        <p:spPr>
          <a:xfrm>
            <a:off x="685801" y="609600"/>
            <a:ext cx="10131425" cy="1456267"/>
          </a:xfrm>
        </p:spPr>
        <p:txBody>
          <a:bodyPr/>
          <a:lstStyle/>
          <a:p>
            <a:r>
              <a:rPr lang="fi-FI" smtClean="0"/>
              <a:t>Muokkaa perustyyl. napsautt.</a:t>
            </a:r>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Pystysuora otsikko ja teksti">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Vertical Title 1"/>
          <p:cNvSpPr>
            <a:spLocks noGrp="1"/>
          </p:cNvSpPr>
          <p:nvPr>
            <p:ph type="title" orient="vert"/>
          </p:nvPr>
        </p:nvSpPr>
        <p:spPr>
          <a:xfrm>
            <a:off x="8658675" y="609599"/>
            <a:ext cx="2158552" cy="5181601"/>
          </a:xfrm>
        </p:spPr>
        <p:txBody>
          <a:bodyPr vert="eaVert"/>
          <a:lstStyle/>
          <a:p>
            <a:r>
              <a:rPr lang="fi-FI" smtClean="0"/>
              <a:t>Muokkaa perustyyl. napsautt.</a:t>
            </a:r>
            <a:endParaRPr lang="en-US" dirty="0"/>
          </a:p>
        </p:txBody>
      </p:sp>
      <p:sp>
        <p:nvSpPr>
          <p:cNvPr id="3" name="Vertical Text Placeholder 2"/>
          <p:cNvSpPr>
            <a:spLocks noGrp="1"/>
          </p:cNvSpPr>
          <p:nvPr>
            <p:ph type="body" orient="vert" idx="1"/>
          </p:nvPr>
        </p:nvSpPr>
        <p:spPr>
          <a:xfrm>
            <a:off x="685800" y="609600"/>
            <a:ext cx="7832116" cy="5181600"/>
          </a:xfrm>
        </p:spPr>
        <p:txBody>
          <a:bodyPr vert="eaVert" anchor="t"/>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1/30/2023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fi-FI" smtClean="0"/>
              <a:t>Muokkaa perustyyl. napsautt.</a:t>
            </a:r>
            <a:endParaRPr lang="en-US" dirty="0"/>
          </a:p>
        </p:txBody>
      </p:sp>
      <p:sp>
        <p:nvSpPr>
          <p:cNvPr id="3" name="Content Placeholder 2"/>
          <p:cNvSpPr>
            <a:spLocks noGrp="1"/>
          </p:cNvSpPr>
          <p:nvPr>
            <p:ph idx="1"/>
          </p:nvPr>
        </p:nvSpPr>
        <p:spPr/>
        <p:txBody>
          <a:bodyPr anchor="ct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1/30/2023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Osan ylätunniste">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3308581"/>
            <a:ext cx="10131427" cy="1468800"/>
          </a:xfrm>
        </p:spPr>
        <p:txBody>
          <a:bodyPr anchor="b"/>
          <a:lstStyle>
            <a:lvl1pPr algn="l">
              <a:defRPr sz="4000" b="0" cap="all"/>
            </a:lvl1pPr>
          </a:lstStyle>
          <a:p>
            <a:r>
              <a:rPr lang="fi-FI" smtClean="0"/>
              <a:t>Muokkaa perustyyl. napsautt.</a:t>
            </a:r>
            <a:endParaRPr lang="en-US" dirty="0"/>
          </a:p>
        </p:txBody>
      </p:sp>
      <p:sp>
        <p:nvSpPr>
          <p:cNvPr id="3" name="Text Placeholder 2"/>
          <p:cNvSpPr>
            <a:spLocks noGrp="1"/>
          </p:cNvSpPr>
          <p:nvPr>
            <p:ph type="body" idx="1"/>
          </p:nvPr>
        </p:nvSpPr>
        <p:spPr>
          <a:xfrm>
            <a:off x="685799" y="4777381"/>
            <a:ext cx="10131428" cy="860400"/>
          </a:xfrm>
        </p:spPr>
        <p:txBody>
          <a:bodyPr anchor="t">
            <a:normAutofit/>
          </a:bodyPr>
          <a:lstStyle>
            <a:lvl1pPr marL="0" indent="0" algn="l">
              <a:buNone/>
              <a:defRPr sz="2000" cap="all">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i-FI" smtClean="0"/>
              <a:t>Muokkaa tekstin perustyylejä napsauttamalla</a:t>
            </a:r>
          </a:p>
        </p:txBody>
      </p:sp>
      <p:sp>
        <p:nvSpPr>
          <p:cNvPr id="4" name="Date Placeholder 3"/>
          <p:cNvSpPr>
            <a:spLocks noGrp="1"/>
          </p:cNvSpPr>
          <p:nvPr>
            <p:ph type="dt" sz="half" idx="10"/>
          </p:nvPr>
        </p:nvSpPr>
        <p:spPr/>
        <p:txBody>
          <a:bodyPr/>
          <a:lstStyle/>
          <a:p>
            <a:fld id="{B61BEF0D-F0BB-DE4B-95CE-6DB70DBA9567}" type="datetimeFigureOut">
              <a:rPr lang="en-US" dirty="0"/>
              <a:pPr/>
              <a:t>1/30/2023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Kaksi sisältökohdetta">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fi-FI" smtClean="0"/>
              <a:t>Muokkaa perustyyl. napsautt.</a:t>
            </a:r>
            <a:endParaRPr lang="en-US" dirty="0"/>
          </a:p>
        </p:txBody>
      </p:sp>
      <p:sp>
        <p:nvSpPr>
          <p:cNvPr id="3" name="Content Placeholder 2"/>
          <p:cNvSpPr>
            <a:spLocks noGrp="1"/>
          </p:cNvSpPr>
          <p:nvPr>
            <p:ph sz="half" idx="1"/>
          </p:nvPr>
        </p:nvSpPr>
        <p:spPr>
          <a:xfrm>
            <a:off x="685802" y="2142067"/>
            <a:ext cx="4995334" cy="3649134"/>
          </a:xfrm>
        </p:spPr>
        <p:txBody>
          <a:bodyPr>
            <a:normAutofit/>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en-US" dirty="0"/>
          </a:p>
        </p:txBody>
      </p:sp>
      <p:sp>
        <p:nvSpPr>
          <p:cNvPr id="4" name="Content Placeholder 3"/>
          <p:cNvSpPr>
            <a:spLocks noGrp="1"/>
          </p:cNvSpPr>
          <p:nvPr>
            <p:ph sz="half" idx="2"/>
          </p:nvPr>
        </p:nvSpPr>
        <p:spPr>
          <a:xfrm>
            <a:off x="5821895" y="2142067"/>
            <a:ext cx="4995332" cy="3649133"/>
          </a:xfrm>
        </p:spPr>
        <p:txBody>
          <a:bodyPr>
            <a:normAutofit/>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1/30/2023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tail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i-FI" smtClean="0"/>
              <a:t>Muokkaa perustyyl. napsautt.</a:t>
            </a:r>
            <a:endParaRPr lang="en-US" dirty="0"/>
          </a:p>
        </p:txBody>
      </p:sp>
      <p:sp>
        <p:nvSpPr>
          <p:cNvPr id="3" name="Text Placeholder 2"/>
          <p:cNvSpPr>
            <a:spLocks noGrp="1"/>
          </p:cNvSpPr>
          <p:nvPr>
            <p:ph type="body" idx="1"/>
          </p:nvPr>
        </p:nvSpPr>
        <p:spPr>
          <a:xfrm>
            <a:off x="973670" y="2218267"/>
            <a:ext cx="4709054"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smtClean="0"/>
              <a:t>Muokkaa tekstin perustyylejä napsauttamalla</a:t>
            </a:r>
          </a:p>
        </p:txBody>
      </p:sp>
      <p:sp>
        <p:nvSpPr>
          <p:cNvPr id="4" name="Content Placeholder 3"/>
          <p:cNvSpPr>
            <a:spLocks noGrp="1"/>
          </p:cNvSpPr>
          <p:nvPr>
            <p:ph sz="half" idx="2"/>
          </p:nvPr>
        </p:nvSpPr>
        <p:spPr>
          <a:xfrm>
            <a:off x="685801" y="2870201"/>
            <a:ext cx="4996923" cy="2920998"/>
          </a:xfrm>
        </p:spPr>
        <p:txBody>
          <a:bodyPr anchor="t">
            <a:normAutofit/>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en-US" dirty="0"/>
          </a:p>
        </p:txBody>
      </p:sp>
      <p:sp>
        <p:nvSpPr>
          <p:cNvPr id="5" name="Text Placeholder 4"/>
          <p:cNvSpPr>
            <a:spLocks noGrp="1"/>
          </p:cNvSpPr>
          <p:nvPr>
            <p:ph type="body" sz="quarter" idx="3"/>
          </p:nvPr>
        </p:nvSpPr>
        <p:spPr>
          <a:xfrm>
            <a:off x="6096003" y="2226734"/>
            <a:ext cx="4722813"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smtClean="0"/>
              <a:t>Muokkaa tekstin perustyylejä napsauttamalla</a:t>
            </a:r>
          </a:p>
        </p:txBody>
      </p:sp>
      <p:sp>
        <p:nvSpPr>
          <p:cNvPr id="6" name="Content Placeholder 5"/>
          <p:cNvSpPr>
            <a:spLocks noGrp="1"/>
          </p:cNvSpPr>
          <p:nvPr>
            <p:ph sz="quarter" idx="4"/>
          </p:nvPr>
        </p:nvSpPr>
        <p:spPr>
          <a:xfrm>
            <a:off x="5823483" y="2870201"/>
            <a:ext cx="4995334" cy="2920998"/>
          </a:xfrm>
        </p:spPr>
        <p:txBody>
          <a:bodyPr anchor="t">
            <a:normAutofit/>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1/30/2023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pic>
        <p:nvPicPr>
          <p:cNvPr id="6" name="Picture 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fi-FI" smtClean="0"/>
              <a:t>Muokkaa perustyyl. napsautt.</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1/30/2023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pic>
        <p:nvPicPr>
          <p:cNvPr id="5" name="Picture 4"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Date Placeholder 1"/>
          <p:cNvSpPr>
            <a:spLocks noGrp="1"/>
          </p:cNvSpPr>
          <p:nvPr>
            <p:ph type="dt" sz="half" idx="10"/>
          </p:nvPr>
        </p:nvSpPr>
        <p:spPr/>
        <p:txBody>
          <a:bodyPr/>
          <a:lstStyle/>
          <a:p>
            <a:fld id="{B61BEF0D-F0BB-DE4B-95CE-6DB70DBA9567}" type="datetimeFigureOut">
              <a:rPr lang="en-US" dirty="0"/>
              <a:pPr/>
              <a:t>1/30/2023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tsikollinen sisältö">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2074333"/>
            <a:ext cx="3680885" cy="1371600"/>
          </a:xfrm>
        </p:spPr>
        <p:txBody>
          <a:bodyPr anchor="b">
            <a:normAutofit/>
          </a:bodyPr>
          <a:lstStyle>
            <a:lvl1pPr algn="l">
              <a:defRPr sz="2400" b="0"/>
            </a:lvl1pPr>
          </a:lstStyle>
          <a:p>
            <a:r>
              <a:rPr lang="fi-FI" smtClean="0"/>
              <a:t>Muokkaa perustyyl. napsautt.</a:t>
            </a:r>
            <a:endParaRPr lang="en-US" dirty="0"/>
          </a:p>
        </p:txBody>
      </p:sp>
      <p:sp>
        <p:nvSpPr>
          <p:cNvPr id="3" name="Content Placeholder 2"/>
          <p:cNvSpPr>
            <a:spLocks noGrp="1"/>
          </p:cNvSpPr>
          <p:nvPr>
            <p:ph idx="1"/>
          </p:nvPr>
        </p:nvSpPr>
        <p:spPr>
          <a:xfrm>
            <a:off x="4648201" y="609601"/>
            <a:ext cx="6169026" cy="5181600"/>
          </a:xfrm>
        </p:spPr>
        <p:txBody>
          <a:bodyPr anchor="ctr">
            <a:normAutofit/>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en-US" dirty="0"/>
          </a:p>
        </p:txBody>
      </p:sp>
      <p:sp>
        <p:nvSpPr>
          <p:cNvPr id="4" name="Text Placeholder 3"/>
          <p:cNvSpPr>
            <a:spLocks noGrp="1"/>
          </p:cNvSpPr>
          <p:nvPr>
            <p:ph type="body" sz="half" idx="2"/>
          </p:nvPr>
        </p:nvSpPr>
        <p:spPr>
          <a:xfrm>
            <a:off x="685800" y="3445933"/>
            <a:ext cx="3680885" cy="1828800"/>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i-FI" smtClean="0"/>
              <a:t>Muokkaa tekstin perustyylejä napsauttamalla</a:t>
            </a:r>
          </a:p>
        </p:txBody>
      </p:sp>
      <p:sp>
        <p:nvSpPr>
          <p:cNvPr id="5" name="Date Placeholder 4"/>
          <p:cNvSpPr>
            <a:spLocks noGrp="1"/>
          </p:cNvSpPr>
          <p:nvPr>
            <p:ph type="dt" sz="half" idx="10"/>
          </p:nvPr>
        </p:nvSpPr>
        <p:spPr/>
        <p:txBody>
          <a:bodyPr/>
          <a:lstStyle/>
          <a:p>
            <a:fld id="{B61BEF0D-F0BB-DE4B-95CE-6DB70DBA9567}" type="datetimeFigureOut">
              <a:rPr lang="en-US" dirty="0"/>
              <a:pPr/>
              <a:t>1/30/2023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tsikollinen kuva">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1600200"/>
            <a:ext cx="6164653" cy="1371600"/>
          </a:xfrm>
        </p:spPr>
        <p:txBody>
          <a:bodyPr anchor="b">
            <a:normAutofit/>
          </a:bodyPr>
          <a:lstStyle>
            <a:lvl1pPr algn="l">
              <a:defRPr sz="2800" b="0"/>
            </a:lvl1pPr>
          </a:lstStyle>
          <a:p>
            <a:r>
              <a:rPr lang="fi-FI" smtClean="0"/>
              <a:t>Muokkaa perustyyl. napsautt.</a:t>
            </a:r>
            <a:endParaRPr lang="en-US" dirty="0"/>
          </a:p>
        </p:txBody>
      </p:sp>
      <p:sp>
        <p:nvSpPr>
          <p:cNvPr id="14" name="Picture Placeholder 2"/>
          <p:cNvSpPr>
            <a:spLocks noGrp="1" noChangeAspect="1"/>
          </p:cNvSpPr>
          <p:nvPr>
            <p:ph type="pic" idx="1"/>
          </p:nvPr>
        </p:nvSpPr>
        <p:spPr>
          <a:xfrm>
            <a:off x="7536253" y="914400"/>
            <a:ext cx="3280974" cy="4572000"/>
          </a:xfrm>
          <a:prstGeom prst="roundRect">
            <a:avLst>
              <a:gd name="adj" fmla="val 42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i-FI" smtClean="0"/>
              <a:t>Lisää kuva napsauttamalla kuvaketta</a:t>
            </a:r>
            <a:endParaRPr lang="en-US" dirty="0"/>
          </a:p>
        </p:txBody>
      </p:sp>
      <p:sp>
        <p:nvSpPr>
          <p:cNvPr id="4" name="Text Placeholder 3"/>
          <p:cNvSpPr>
            <a:spLocks noGrp="1"/>
          </p:cNvSpPr>
          <p:nvPr>
            <p:ph type="body" sz="half" idx="2"/>
          </p:nvPr>
        </p:nvSpPr>
        <p:spPr>
          <a:xfrm>
            <a:off x="685800" y="2971800"/>
            <a:ext cx="6164653" cy="1828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i-FI" smtClean="0"/>
              <a:t>Muokkaa tekstin perustyylejä napsauttamalla</a:t>
            </a:r>
          </a:p>
        </p:txBody>
      </p:sp>
      <p:sp>
        <p:nvSpPr>
          <p:cNvPr id="5" name="Date Placeholder 4"/>
          <p:cNvSpPr>
            <a:spLocks noGrp="1"/>
          </p:cNvSpPr>
          <p:nvPr>
            <p:ph type="dt" sz="half" idx="10"/>
          </p:nvPr>
        </p:nvSpPr>
        <p:spPr/>
        <p:txBody>
          <a:bodyPr/>
          <a:lstStyle/>
          <a:p>
            <a:fld id="{B61BEF0D-F0BB-DE4B-95CE-6DB70DBA9567}" type="datetimeFigureOut">
              <a:rPr lang="en-US" dirty="0"/>
              <a:pPr/>
              <a:t>1/30/2023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1" y="609600"/>
            <a:ext cx="10131425" cy="1456267"/>
          </a:xfrm>
          <a:prstGeom prst="rect">
            <a:avLst/>
          </a:prstGeom>
          <a:effectLst/>
        </p:spPr>
        <p:txBody>
          <a:bodyPr vert="horz" lIns="91440" tIns="45720" rIns="91440" bIns="45720" rtlCol="0" anchor="ctr">
            <a:normAutofit/>
          </a:bodyPr>
          <a:lstStyle/>
          <a:p>
            <a:r>
              <a:rPr lang="fi-FI" smtClean="0"/>
              <a:t>Muokkaa perustyyl. napsautt.</a:t>
            </a:r>
            <a:endParaRPr lang="en-US" dirty="0"/>
          </a:p>
        </p:txBody>
      </p:sp>
      <p:sp>
        <p:nvSpPr>
          <p:cNvPr id="3" name="Text Placeholder 2"/>
          <p:cNvSpPr>
            <a:spLocks noGrp="1"/>
          </p:cNvSpPr>
          <p:nvPr>
            <p:ph type="body" idx="1"/>
          </p:nvPr>
        </p:nvSpPr>
        <p:spPr>
          <a:xfrm>
            <a:off x="685801" y="2142067"/>
            <a:ext cx="10131425" cy="3649133"/>
          </a:xfrm>
          <a:prstGeom prst="rect">
            <a:avLst/>
          </a:prstGeom>
        </p:spPr>
        <p:txBody>
          <a:bodyPr vert="horz" lIns="91440" tIns="45720" rIns="91440" bIns="45720" rtlCol="0" anchor="ctr">
            <a:normAutofit/>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en-US" dirty="0"/>
          </a:p>
        </p:txBody>
      </p:sp>
      <p:sp>
        <p:nvSpPr>
          <p:cNvPr id="4" name="Date Placeholder 3"/>
          <p:cNvSpPr>
            <a:spLocks noGrp="1"/>
          </p:cNvSpPr>
          <p:nvPr>
            <p:ph type="dt" sz="half" idx="2"/>
          </p:nvPr>
        </p:nvSpPr>
        <p:spPr>
          <a:xfrm>
            <a:off x="8589660" y="5870575"/>
            <a:ext cx="1600200"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61BEF0D-F0BB-DE4B-95CE-6DB70DBA9567}" type="datetimeFigureOut">
              <a:rPr lang="en-US" dirty="0"/>
              <a:pPr/>
              <a:t>1/30/2023</a:t>
            </a:fld>
            <a:endParaRPr lang="en-US" dirty="0"/>
          </a:p>
        </p:txBody>
      </p:sp>
      <p:sp>
        <p:nvSpPr>
          <p:cNvPr id="5" name="Footer Placeholder 4"/>
          <p:cNvSpPr>
            <a:spLocks noGrp="1"/>
          </p:cNvSpPr>
          <p:nvPr>
            <p:ph type="ftr" sz="quarter" idx="3"/>
          </p:nvPr>
        </p:nvSpPr>
        <p:spPr>
          <a:xfrm>
            <a:off x="685800" y="5870575"/>
            <a:ext cx="7827659" cy="3778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10266060" y="5870575"/>
            <a:ext cx="551167"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7" r:id="rId10"/>
    <p:sldLayoutId id="2147483663" r:id="rId11"/>
    <p:sldLayoutId id="2147483664" r:id="rId12"/>
    <p:sldLayoutId id="2147483665" r:id="rId13"/>
    <p:sldLayoutId id="2147483668" r:id="rId14"/>
    <p:sldLayoutId id="2147483667" r:id="rId15"/>
    <p:sldLayoutId id="2147483658" r:id="rId16"/>
    <p:sldLayoutId id="2147483659"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ts val="0"/>
        </a:spcBef>
        <a:spcAft>
          <a:spcPts val="1000"/>
        </a:spcAft>
        <a:buClr>
          <a:schemeClr val="tx1"/>
        </a:buClr>
        <a:buSzPct val="100000"/>
        <a:buFont typeface="Arial"/>
        <a:buChar char="•"/>
        <a:defRPr sz="1800" kern="1200" cap="none">
          <a:solidFill>
            <a:schemeClr val="tx1"/>
          </a:solidFill>
          <a:effectLst/>
          <a:latin typeface="+mn-lt"/>
          <a:ea typeface="+mn-ea"/>
          <a:cs typeface="+mn-cs"/>
        </a:defRPr>
      </a:lvl1pPr>
      <a:lvl2pPr marL="742950" indent="-285750" algn="l" defTabSz="457200" rtl="0" eaLnBrk="1" latinLnBrk="0" hangingPunct="1">
        <a:spcBef>
          <a:spcPts val="0"/>
        </a:spcBef>
        <a:spcAft>
          <a:spcPts val="1000"/>
        </a:spcAft>
        <a:buClr>
          <a:schemeClr val="tx1"/>
        </a:buClr>
        <a:buSzPct val="100000"/>
        <a:buFont typeface="Arial"/>
        <a:buChar char="•"/>
        <a:defRPr sz="1600" kern="1200" cap="none">
          <a:solidFill>
            <a:schemeClr val="tx1"/>
          </a:solidFill>
          <a:effectLst/>
          <a:latin typeface="+mn-lt"/>
          <a:ea typeface="+mn-ea"/>
          <a:cs typeface="+mn-cs"/>
        </a:defRPr>
      </a:lvl2pPr>
      <a:lvl3pPr marL="1200150" indent="-285750" algn="l" defTabSz="457200" rtl="0" eaLnBrk="1" latinLnBrk="0" hangingPunct="1">
        <a:spcBef>
          <a:spcPts val="0"/>
        </a:spcBef>
        <a:spcAft>
          <a:spcPts val="1000"/>
        </a:spcAft>
        <a:buClr>
          <a:schemeClr val="tx1"/>
        </a:buClr>
        <a:buSzPct val="100000"/>
        <a:buFont typeface="Arial"/>
        <a:buChar char="•"/>
        <a:defRPr sz="1400" kern="1200" cap="none">
          <a:solidFill>
            <a:schemeClr val="tx1"/>
          </a:solidFill>
          <a:effectLst/>
          <a:latin typeface="+mn-lt"/>
          <a:ea typeface="+mn-ea"/>
          <a:cs typeface="+mn-cs"/>
        </a:defRPr>
      </a:lvl3pPr>
      <a:lvl4pPr marL="15430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4pPr>
      <a:lvl5pPr marL="20002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5pPr>
      <a:lvl6pPr marL="25146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6pPr>
      <a:lvl7pPr marL="29718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7pPr>
      <a:lvl8pPr marL="34290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8pPr>
      <a:lvl9pPr marL="38862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ctrTitle"/>
          </p:nvPr>
        </p:nvSpPr>
        <p:spPr>
          <a:xfrm>
            <a:off x="1906439" y="1964267"/>
            <a:ext cx="6858000" cy="2421464"/>
          </a:xfrm>
        </p:spPr>
        <p:txBody>
          <a:bodyPr/>
          <a:lstStyle/>
          <a:p>
            <a:r>
              <a:rPr lang="fi-FI" b="1" dirty="0"/>
              <a:t>4 Median vaikutus ja valta uskontoon</a:t>
            </a:r>
            <a:br>
              <a:rPr lang="fi-FI" b="1" dirty="0"/>
            </a:br>
            <a:endParaRPr lang="fi-FI" dirty="0"/>
          </a:p>
        </p:txBody>
      </p:sp>
      <p:sp>
        <p:nvSpPr>
          <p:cNvPr id="3" name="Alaotsikko 2"/>
          <p:cNvSpPr>
            <a:spLocks noGrp="1"/>
          </p:cNvSpPr>
          <p:nvPr>
            <p:ph type="subTitle" idx="1"/>
          </p:nvPr>
        </p:nvSpPr>
        <p:spPr/>
        <p:txBody>
          <a:bodyPr/>
          <a:lstStyle/>
          <a:p>
            <a:r>
              <a:rPr lang="fi-FI" dirty="0" smtClean="0"/>
              <a:t>Kpl 4.0 ja 4.1</a:t>
            </a:r>
            <a:endParaRPr lang="fi-FI" dirty="0"/>
          </a:p>
        </p:txBody>
      </p:sp>
    </p:spTree>
    <p:extLst>
      <p:ext uri="{BB962C8B-B14F-4D97-AF65-F5344CB8AC3E}">
        <p14:creationId xmlns:p14="http://schemas.microsoft.com/office/powerpoint/2010/main" val="36682270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b="1" dirty="0" smtClean="0"/>
              <a:t>4.0 Uskonto </a:t>
            </a:r>
            <a:r>
              <a:rPr lang="fi-FI" b="1" dirty="0"/>
              <a:t>mediayhteiskunnassa yhtenä ilmiöistä</a:t>
            </a:r>
          </a:p>
        </p:txBody>
      </p:sp>
      <p:sp>
        <p:nvSpPr>
          <p:cNvPr id="3" name="Sisällön paikkamerkki 2"/>
          <p:cNvSpPr>
            <a:spLocks noGrp="1"/>
          </p:cNvSpPr>
          <p:nvPr>
            <p:ph idx="1"/>
          </p:nvPr>
        </p:nvSpPr>
        <p:spPr/>
        <p:txBody>
          <a:bodyPr/>
          <a:lstStyle/>
          <a:p>
            <a:r>
              <a:rPr lang="fi-FI" dirty="0"/>
              <a:t>Nykypäivän mediayhteiskunnan jäsen saa merkittävimmän osan uskontoja koskevasta tiedostaan median kautta. Media välittää myös kokemuksia uskontojen piiristä ja nostaa esille kiinnostavia ja merkityksellisiä ilmiöitä. Se, mitkä ilmiöt saavat näkyvyyttä ja julkisuutta, riippuu esimerkiksi </a:t>
            </a:r>
            <a:r>
              <a:rPr lang="fi-FI" i="1" dirty="0" smtClean="0"/>
              <a:t>uutiskriteereistä (</a:t>
            </a:r>
            <a:r>
              <a:rPr lang="fi-FI" dirty="0" smtClean="0"/>
              <a:t>Uutiskriteeri </a:t>
            </a:r>
            <a:r>
              <a:rPr lang="fi-FI" dirty="0"/>
              <a:t>määrittelee sen, mikä on julkaisemisen </a:t>
            </a:r>
            <a:r>
              <a:rPr lang="fi-FI" dirty="0" smtClean="0"/>
              <a:t>arvoista).</a:t>
            </a:r>
            <a:endParaRPr lang="fi-FI" dirty="0"/>
          </a:p>
          <a:p>
            <a:r>
              <a:rPr lang="fi-FI" dirty="0"/>
              <a:t>Uskonnon </a:t>
            </a:r>
            <a:r>
              <a:rPr lang="fi-FI" dirty="0" err="1"/>
              <a:t>medioitumisesta</a:t>
            </a:r>
            <a:r>
              <a:rPr lang="fi-FI" dirty="0"/>
              <a:t> kertoo se, että medioiden tapa kertoa uskonnosta vaikuttaa yhä enemmän ihmisten käsityksiin siitä. Median rooli uskonnollisen tiedon välittäjänä on korostunut. Taustalla on se, että ihmisten henkilökohtaiset siteet uskonnollisiin yhteisöihin ja uskontoon ovat heikentyneet ja omakohtaiset kokemukset uskonnosta voivat olla vähäisiä. </a:t>
            </a:r>
          </a:p>
        </p:txBody>
      </p:sp>
    </p:spTree>
    <p:extLst>
      <p:ext uri="{BB962C8B-B14F-4D97-AF65-F5344CB8AC3E}">
        <p14:creationId xmlns:p14="http://schemas.microsoft.com/office/powerpoint/2010/main" val="2678905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b="1" dirty="0"/>
              <a:t>Media luo mielikuvia</a:t>
            </a:r>
            <a:br>
              <a:rPr lang="fi-FI" b="1" dirty="0"/>
            </a:br>
            <a:endParaRPr lang="fi-FI" dirty="0"/>
          </a:p>
        </p:txBody>
      </p:sp>
      <p:sp>
        <p:nvSpPr>
          <p:cNvPr id="3" name="Sisällön paikkamerkki 2"/>
          <p:cNvSpPr>
            <a:spLocks noGrp="1"/>
          </p:cNvSpPr>
          <p:nvPr>
            <p:ph idx="1"/>
          </p:nvPr>
        </p:nvSpPr>
        <p:spPr/>
        <p:txBody>
          <a:bodyPr/>
          <a:lstStyle/>
          <a:p>
            <a:r>
              <a:rPr lang="fi-FI" dirty="0"/>
              <a:t>Media ei ole objektiivista tiedon välittämistä, vaan se luo aina mielikuvia – myös uskonnosta. Medialla on valtaa muokata valitsemillaan otsikoilla, kuvilla, sisällöillä ja asioiden välisillä yhteyksillä, miltä ihmisten mielissä uskonto tuntuu ja miltä se näyttää. Median esiin nostamien ilmiöiden yksipuolisuus ja samankaltaisuus voivat muokata mustavalkoista asetelmaa ja stereotyyppisiä tulkintoja uskonnoista. </a:t>
            </a:r>
            <a:r>
              <a:rPr lang="fi-FI" dirty="0" err="1"/>
              <a:t>Epähuomiossa</a:t>
            </a:r>
            <a:r>
              <a:rPr lang="fi-FI" dirty="0"/>
              <a:t> tai osaamattomuuttaan toimittaja saattaa myös liittää uskonnon aiheeseen, johon se ei ole taustavaikuttaja. </a:t>
            </a:r>
          </a:p>
        </p:txBody>
      </p:sp>
    </p:spTree>
    <p:extLst>
      <p:ext uri="{BB962C8B-B14F-4D97-AF65-F5344CB8AC3E}">
        <p14:creationId xmlns:p14="http://schemas.microsoft.com/office/powerpoint/2010/main" val="42759049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b="1" dirty="0"/>
              <a:t>Kuvat synnyttävät vaikutelmia</a:t>
            </a:r>
            <a:br>
              <a:rPr lang="fi-FI" b="1" dirty="0"/>
            </a:br>
            <a:endParaRPr lang="fi-FI" dirty="0"/>
          </a:p>
        </p:txBody>
      </p:sp>
      <p:sp>
        <p:nvSpPr>
          <p:cNvPr id="3" name="Sisällön paikkamerkki 2"/>
          <p:cNvSpPr>
            <a:spLocks noGrp="1"/>
          </p:cNvSpPr>
          <p:nvPr>
            <p:ph idx="1"/>
          </p:nvPr>
        </p:nvSpPr>
        <p:spPr/>
        <p:txBody>
          <a:bodyPr/>
          <a:lstStyle/>
          <a:p>
            <a:r>
              <a:rPr lang="fi-FI" dirty="0"/>
              <a:t>Nykyisin lähes kaikkiin uutisiin ns. pikku-uutisia lukuun ottamatta pyritään liittämään kuvia. Vaikka uutiskuvat noudattavat vastuullisen journalismin </a:t>
            </a:r>
            <a:r>
              <a:rPr lang="fi-FI" dirty="0" smtClean="0"/>
              <a:t>periaatteita, </a:t>
            </a:r>
            <a:r>
              <a:rPr lang="fi-FI" dirty="0"/>
              <a:t>siitä huolimatta toimittaja tai kuvaaja valitsevat kuvakulman ja aiheen ja sillä tavoin vaikuttavat mielikuviin, joita lukijalle syntyy. Uskontoaiheisissa uutisissa kuvavalinta voi olla hyvin merkityksellinen sen kannalta, rakentuuko uskonnosta positiivinen, neutraali vai negatiivinen käsitys.</a:t>
            </a:r>
          </a:p>
        </p:txBody>
      </p:sp>
    </p:spTree>
    <p:extLst>
      <p:ext uri="{BB962C8B-B14F-4D97-AF65-F5344CB8AC3E}">
        <p14:creationId xmlns:p14="http://schemas.microsoft.com/office/powerpoint/2010/main" val="18794406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4.1 </a:t>
            </a:r>
            <a:r>
              <a:rPr lang="fi-FI" b="1" dirty="0"/>
              <a:t>Media paljastaa ja kritisoi</a:t>
            </a:r>
            <a:br>
              <a:rPr lang="fi-FI" b="1" dirty="0"/>
            </a:br>
            <a:endParaRPr lang="fi-FI" dirty="0"/>
          </a:p>
        </p:txBody>
      </p:sp>
      <p:sp>
        <p:nvSpPr>
          <p:cNvPr id="3" name="Sisällön paikkamerkki 2"/>
          <p:cNvSpPr>
            <a:spLocks noGrp="1"/>
          </p:cNvSpPr>
          <p:nvPr>
            <p:ph idx="1"/>
          </p:nvPr>
        </p:nvSpPr>
        <p:spPr/>
        <p:txBody>
          <a:bodyPr/>
          <a:lstStyle/>
          <a:p>
            <a:r>
              <a:rPr lang="fi-FI" dirty="0"/>
              <a:t>Puolueeton uutisjournalismi, joka ei ole kytköksissä uskontoon, on vapaan tiedonkulun kannalta tarpeellista. Media on tärkeässä roolissa silloin, kun se nostaa esille ihmisoikeusloukkauksia tai muita väärinkäytöksiä uskontojen piirissä. Vastuullisen journalismin periaatteiden mukaan asioiden taustat tulee selvittää tarkasti, ettei sorruta leimaaviin yleistyksiin</a:t>
            </a:r>
            <a:r>
              <a:rPr lang="fi-FI" dirty="0" smtClean="0"/>
              <a:t>.</a:t>
            </a:r>
          </a:p>
          <a:p>
            <a:r>
              <a:rPr lang="fi-FI" dirty="0"/>
              <a:t>Media valitsee, mitä asioita se nostaa esille. Silloin, kun uskontojen arvomaailma on ristiriidassa liberaalin enemmistön arvomaailman kanssa, voivat mediasisällöt saada hyvinkin kriittisiä sävyjä. Median toimintatapoihin kuuluu myös kärjistysten ja polarisaation luominen. Media näyttää sekä konservatiivisia äärikantoja että niitä vastustavia mielipiteitä. Yhdysvalloissa konservatiiviset mielipiteet ovat vahvemmin äänessä kuin Suomessa, missä tilanne on yleensä päinvastoin. Varsinkin konservatiivisia äärinäkökulmia kritisoidaankin aktiivisesti suomalaisessa mediassa.</a:t>
            </a:r>
          </a:p>
        </p:txBody>
      </p:sp>
    </p:spTree>
    <p:extLst>
      <p:ext uri="{BB962C8B-B14F-4D97-AF65-F5344CB8AC3E}">
        <p14:creationId xmlns:p14="http://schemas.microsoft.com/office/powerpoint/2010/main" val="37693512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b="1" dirty="0"/>
              <a:t>Media puuttuu väärinkäytöksiin</a:t>
            </a:r>
            <a:br>
              <a:rPr lang="fi-FI" b="1" dirty="0"/>
            </a:br>
            <a:endParaRPr lang="fi-FI" dirty="0"/>
          </a:p>
        </p:txBody>
      </p:sp>
      <p:sp>
        <p:nvSpPr>
          <p:cNvPr id="3" name="Sisällön paikkamerkki 2"/>
          <p:cNvSpPr>
            <a:spLocks noGrp="1"/>
          </p:cNvSpPr>
          <p:nvPr>
            <p:ph idx="1"/>
          </p:nvPr>
        </p:nvSpPr>
        <p:spPr/>
        <p:txBody>
          <a:bodyPr>
            <a:normAutofit fontScale="92500" lnSpcReduction="10000"/>
          </a:bodyPr>
          <a:lstStyle/>
          <a:p>
            <a:r>
              <a:rPr lang="fi-FI" dirty="0"/>
              <a:t>Roomalaiskatolisen kirkon piirissä lasten hyväksikäyttöön liittyvien väärinkäytösten ja salailun paljastuminen on edellyttänyt laajaa tutkivaa journalismia. Median paljastukset ovat johtaneet oikeustoimiin kirkon sisällä. Ilman valtamediaa pedofiliaan syyllistyneet papit eivät olisi todennäköisesti joutuneet maallisen tuomioistuimen eteen.</a:t>
            </a:r>
          </a:p>
          <a:p>
            <a:r>
              <a:rPr lang="fi-FI" dirty="0"/>
              <a:t>Vuoden 2021 aikana Kanadassa löydettiin satojen lasten hautoja koulujen alueilta. 1800- ja 1900-luvuilla alkuperäiskansojen lapsia pyrittiin sulauttamaan valtaväestöön ottamalla heidät sisäoppilaitoksiin, joissa lasten oman kielen ja kulttuurin harjoittaminen oli kokonaan kiellettyä. Valtio antoi koulujen ylläpidon kirkkojen tehtäväksi. Kouluissa oli erittäin ankara kuri, ja viranomaisten arvion mukaan 4000 lasta kuoli näissä kouluissa. Lasten kohtaloiden selvittäminen on käynnissä ja Kanadan valtio maksaa rahallisia korvauksia alkuperäiskansoille.</a:t>
            </a:r>
          </a:p>
          <a:p>
            <a:r>
              <a:rPr lang="fi-FI" dirty="0"/>
              <a:t>Vanhoillislestadiolaisessa liikkeessä lasten hyväksikäytön selvittäminen taas on lähtenyt liikkeen sisältä. Lestadiolaistaustaisen Johanna </a:t>
            </a:r>
            <a:r>
              <a:rPr lang="fi-FI" dirty="0" err="1"/>
              <a:t>Hurtigin</a:t>
            </a:r>
            <a:r>
              <a:rPr lang="fi-FI"/>
              <a:t> Taivaan taimet -tutkimus lasten hyväksikäytöstä ja hänen Mari Leppäsen kanssa toimittamansa kirja </a:t>
            </a:r>
            <a:r>
              <a:rPr lang="fi-FI" i="1"/>
              <a:t>Maijan tarina</a:t>
            </a:r>
            <a:r>
              <a:rPr lang="fi-FI"/>
              <a:t> (2012) tekivät vaietusta asiasta mediailmiön.</a:t>
            </a:r>
          </a:p>
          <a:p>
            <a:endParaRPr lang="fi-FI"/>
          </a:p>
        </p:txBody>
      </p:sp>
    </p:spTree>
    <p:extLst>
      <p:ext uri="{BB962C8B-B14F-4D97-AF65-F5344CB8AC3E}">
        <p14:creationId xmlns:p14="http://schemas.microsoft.com/office/powerpoint/2010/main" val="120361514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aivaallinen">
  <a:themeElements>
    <a:clrScheme name="Celestial">
      <a:dk1>
        <a:sysClr val="windowText" lastClr="000000"/>
      </a:dk1>
      <a:lt1>
        <a:sysClr val="window" lastClr="FFFFFF"/>
      </a:lt1>
      <a:dk2>
        <a:srgbClr val="18276C"/>
      </a:dk2>
      <a:lt2>
        <a:srgbClr val="EBEBEB"/>
      </a:lt2>
      <a:accent1>
        <a:srgbClr val="AC3EC1"/>
      </a:accent1>
      <a:accent2>
        <a:srgbClr val="477BD1"/>
      </a:accent2>
      <a:accent3>
        <a:srgbClr val="46B298"/>
      </a:accent3>
      <a:accent4>
        <a:srgbClr val="90BA4C"/>
      </a:accent4>
      <a:accent5>
        <a:srgbClr val="DD9D31"/>
      </a:accent5>
      <a:accent6>
        <a:srgbClr val="E25247"/>
      </a:accent6>
      <a:hlink>
        <a:srgbClr val="C573D2"/>
      </a:hlink>
      <a:folHlink>
        <a:srgbClr val="CCAEE8"/>
      </a:folHlink>
    </a:clrScheme>
    <a:fontScheme name="Celestial">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elestial">
      <a:fillStyleLst>
        <a:solidFill>
          <a:schemeClr val="phClr"/>
        </a:solidFill>
        <a:gradFill rotWithShape="1">
          <a:gsLst>
            <a:gs pos="0">
              <a:schemeClr val="phClr">
                <a:tint val="70000"/>
                <a:lumMod val="110000"/>
              </a:schemeClr>
            </a:gs>
            <a:gs pos="100000">
              <a:schemeClr val="phClr">
                <a:tint val="82000"/>
                <a:alpha val="74000"/>
              </a:schemeClr>
            </a:gs>
          </a:gsLst>
          <a:lin ang="5400000" scaled="0"/>
        </a:gradFill>
        <a:gradFill rotWithShape="1">
          <a:gsLst>
            <a:gs pos="0">
              <a:schemeClr val="phClr">
                <a:tint val="98000"/>
                <a:lumMod val="100000"/>
              </a:schemeClr>
            </a:gs>
            <a:gs pos="100000">
              <a:schemeClr val="phClr">
                <a:shade val="88000"/>
                <a:lumMod val="88000"/>
              </a:schemeClr>
            </a:gs>
          </a:gsLst>
          <a:lin ang="5400000" scaled="1"/>
        </a:gradFill>
      </a:fillStyleLst>
      <a:lnStyleLst>
        <a:ln w="9525"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65000"/>
              </a:srgbClr>
            </a:outerShdw>
          </a:effectLst>
          <a:scene3d>
            <a:camera prst="orthographicFront">
              <a:rot lat="0" lon="0" rev="0"/>
            </a:camera>
            <a:lightRig rig="threePt" dir="tl">
              <a:rot lat="0" lon="0" rev="1200000"/>
            </a:lightRig>
          </a:scene3d>
          <a:sp3d>
            <a:bevelT w="38100" h="12700"/>
          </a:sp3d>
        </a:effectStyle>
      </a:effectStyleLst>
      <a:bgFillStyleLst>
        <a:solidFill>
          <a:schemeClr val="phClr"/>
        </a:solidFill>
        <a:gradFill rotWithShape="1">
          <a:gsLst>
            <a:gs pos="0">
              <a:schemeClr val="phClr">
                <a:tint val="90000"/>
                <a:shade val="96000"/>
                <a:hueMod val="100000"/>
                <a:satMod val="180000"/>
                <a:lumMod val="110000"/>
              </a:schemeClr>
            </a:gs>
            <a:gs pos="100000">
              <a:schemeClr val="phClr">
                <a:shade val="96000"/>
                <a:satMod val="160000"/>
                <a:lumMod val="100000"/>
              </a:schemeClr>
            </a:gs>
          </a:gsLst>
          <a:lin ang="4740000" scaled="1"/>
        </a:gradFill>
        <a:blipFill>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Celestial" id="{C4BB2A3D-0E93-4C5F-B0D2-9D3FCE089CC5}" vid="{42E5908D-19A2-46FD-89FA-638B126129EF}"/>
    </a:ext>
  </a:extLst>
</a:theme>
</file>

<file path=docProps/app.xml><?xml version="1.0" encoding="utf-8"?>
<Properties xmlns="http://schemas.openxmlformats.org/officeDocument/2006/extended-properties" xmlns:vt="http://schemas.openxmlformats.org/officeDocument/2006/docPropsVTypes">
  <Template>TM03457452[[fn=Taivaallinen]]</Template>
  <TotalTime>5</TotalTime>
  <Words>516</Words>
  <Application>Microsoft Office PowerPoint</Application>
  <PresentationFormat>Laajakuva</PresentationFormat>
  <Paragraphs>16</Paragraphs>
  <Slides>6</Slides>
  <Notes>0</Notes>
  <HiddenSlides>0</HiddenSlides>
  <MMClips>0</MMClips>
  <ScaleCrop>false</ScaleCrop>
  <HeadingPairs>
    <vt:vector size="6" baseType="variant">
      <vt:variant>
        <vt:lpstr>Käytetyt fontit</vt:lpstr>
      </vt:variant>
      <vt:variant>
        <vt:i4>3</vt:i4>
      </vt:variant>
      <vt:variant>
        <vt:lpstr>Teema</vt:lpstr>
      </vt:variant>
      <vt:variant>
        <vt:i4>1</vt:i4>
      </vt:variant>
      <vt:variant>
        <vt:lpstr>Dian otsikot</vt:lpstr>
      </vt:variant>
      <vt:variant>
        <vt:i4>6</vt:i4>
      </vt:variant>
    </vt:vector>
  </HeadingPairs>
  <TitlesOfParts>
    <vt:vector size="10" baseType="lpstr">
      <vt:lpstr>Arial</vt:lpstr>
      <vt:lpstr>Calibri</vt:lpstr>
      <vt:lpstr>Calibri Light</vt:lpstr>
      <vt:lpstr>Taivaallinen</vt:lpstr>
      <vt:lpstr>4 Median vaikutus ja valta uskontoon </vt:lpstr>
      <vt:lpstr>4.0 Uskonto mediayhteiskunnassa yhtenä ilmiöistä</vt:lpstr>
      <vt:lpstr>Media luo mielikuvia </vt:lpstr>
      <vt:lpstr>Kuvat synnyttävät vaikutelmia </vt:lpstr>
      <vt:lpstr>4.1 Media paljastaa ja kritisoi </vt:lpstr>
      <vt:lpstr>Media puuttuu väärinkäytöksiin </vt:lpstr>
    </vt:vector>
  </TitlesOfParts>
  <Company>Pihtiputaan kunta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PowerPoint-esitys</dc:title>
  <dc:creator>Miia Hiironen</dc:creator>
  <cp:lastModifiedBy>Miia Hiironen</cp:lastModifiedBy>
  <cp:revision>2</cp:revision>
  <dcterms:created xsi:type="dcterms:W3CDTF">2023-01-30T19:45:37Z</dcterms:created>
  <dcterms:modified xsi:type="dcterms:W3CDTF">2023-01-30T19:50:56Z</dcterms:modified>
</cp:coreProperties>
</file>