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85" r:id="rId6"/>
    <p:sldId id="286" r:id="rId7"/>
    <p:sldId id="259" r:id="rId8"/>
    <p:sldId id="287" r:id="rId9"/>
    <p:sldId id="290" r:id="rId10"/>
    <p:sldId id="267" r:id="rId11"/>
    <p:sldId id="268" r:id="rId12"/>
    <p:sldId id="291" r:id="rId13"/>
    <p:sldId id="292" r:id="rId14"/>
    <p:sldId id="271" r:id="rId15"/>
    <p:sldId id="289" r:id="rId16"/>
    <p:sldId id="258" r:id="rId17"/>
    <p:sldId id="272" r:id="rId18"/>
    <p:sldId id="297" r:id="rId19"/>
    <p:sldId id="293" r:id="rId20"/>
    <p:sldId id="294" r:id="rId21"/>
    <p:sldId id="29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/>
        </p14:section>
        <p14:section name="Oletusosa" id="{9B5A1021-22A0-5645-B437-7FA0484710B3}">
          <p14:sldIdLst>
            <p14:sldId id="296"/>
            <p14:sldId id="285"/>
            <p14:sldId id="286"/>
            <p14:sldId id="259"/>
            <p14:sldId id="287"/>
            <p14:sldId id="290"/>
            <p14:sldId id="267"/>
            <p14:sldId id="268"/>
            <p14:sldId id="291"/>
            <p14:sldId id="292"/>
            <p14:sldId id="271"/>
            <p14:sldId id="289"/>
            <p14:sldId id="258"/>
            <p14:sldId id="272"/>
            <p14:sldId id="297"/>
            <p14:sldId id="293"/>
            <p14:sldId id="294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DC"/>
    <a:srgbClr val="862B7C"/>
    <a:srgbClr val="DEC9D9"/>
    <a:srgbClr val="F9DCF5"/>
    <a:srgbClr val="D4BCD1"/>
    <a:srgbClr val="C099BB"/>
    <a:srgbClr val="A16098"/>
    <a:srgbClr val="DF4C62"/>
    <a:srgbClr val="74B943"/>
    <a:srgbClr val="C5D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/>
    <p:restoredTop sz="94696"/>
  </p:normalViewPr>
  <p:slideViewPr>
    <p:cSldViewPr snapToGrid="0" snapToObjects="1">
      <p:cViewPr varScale="1">
        <p:scale>
          <a:sx n="47" d="100"/>
          <a:sy n="47" d="100"/>
        </p:scale>
        <p:origin x="10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6D08F-2A16-4A38-884C-3AC599BC7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4700C33-8623-4A5E-9C45-FA1377C751CA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fi-FI" sz="2400" dirty="0"/>
            <a:t>Mikrobi = mikroskooppisen pieni eliö</a:t>
          </a:r>
          <a:endParaRPr lang="fi-FI" sz="2400" dirty="0">
            <a:cs typeface="Calibri"/>
          </a:endParaRPr>
        </a:p>
      </dgm:t>
    </dgm:pt>
    <dgm:pt modelId="{7E401DBE-152F-4414-9C12-1E1D0596313D}" type="parTrans" cxnId="{FE6CFE10-03FA-4CF7-AE8F-932CC5183C4B}">
      <dgm:prSet/>
      <dgm:spPr/>
      <dgm:t>
        <a:bodyPr/>
        <a:lstStyle/>
        <a:p>
          <a:endParaRPr lang="fi-FI"/>
        </a:p>
      </dgm:t>
    </dgm:pt>
    <dgm:pt modelId="{2FBB43BF-B731-41E7-89AF-2215C3B127CF}" type="sibTrans" cxnId="{FE6CFE10-03FA-4CF7-AE8F-932CC5183C4B}">
      <dgm:prSet/>
      <dgm:spPr/>
      <dgm:t>
        <a:bodyPr/>
        <a:lstStyle/>
        <a:p>
          <a:endParaRPr lang="fi-FI"/>
        </a:p>
      </dgm:t>
    </dgm:pt>
    <dgm:pt modelId="{7D2666B0-934E-9A40-8B01-ABF45FD948EE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fi-FI" sz="2400" dirty="0"/>
            <a:t>Mikrobeihin kuuluvat:</a:t>
          </a:r>
          <a:endParaRPr lang="fi-FI" sz="2400" dirty="0">
            <a:cs typeface="Calibri"/>
          </a:endParaRPr>
        </a:p>
      </dgm:t>
    </dgm:pt>
    <dgm:pt modelId="{21E27DF6-CDCD-484C-B188-51C2DBD3242A}" type="sibTrans" cxnId="{DAB2DC66-3B23-2C4C-93F5-603F6FBEA085}">
      <dgm:prSet/>
      <dgm:spPr/>
      <dgm:t>
        <a:bodyPr/>
        <a:lstStyle/>
        <a:p>
          <a:endParaRPr lang="fi-FI"/>
        </a:p>
      </dgm:t>
    </dgm:pt>
    <dgm:pt modelId="{1A0DD5E0-9F23-974D-B2A9-7C7C53B5F54D}" type="parTrans" cxnId="{DAB2DC66-3B23-2C4C-93F5-603F6FBEA085}">
      <dgm:prSet/>
      <dgm:spPr/>
      <dgm:t>
        <a:bodyPr/>
        <a:lstStyle/>
        <a:p>
          <a:endParaRPr lang="fi-FI"/>
        </a:p>
      </dgm:t>
    </dgm:pt>
    <dgm:pt modelId="{6DC04258-1051-D942-AC64-2558F514EB48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solidFill>
                <a:schemeClr val="bg1"/>
              </a:solidFill>
            </a:rPr>
            <a:t>Bakteerit</a:t>
          </a:r>
          <a:endParaRPr lang="fi-FI" sz="2000" dirty="0">
            <a:solidFill>
              <a:schemeClr val="bg1"/>
            </a:solidFill>
            <a:cs typeface="Calibri"/>
          </a:endParaRPr>
        </a:p>
      </dgm:t>
    </dgm:pt>
    <dgm:pt modelId="{EAAC31D1-6EA2-9843-842D-6122B68450D6}" type="parTrans" cxnId="{0B2BFBAC-E899-D54A-820B-1990DAE4EE13}">
      <dgm:prSet/>
      <dgm:spPr/>
      <dgm:t>
        <a:bodyPr/>
        <a:lstStyle/>
        <a:p>
          <a:endParaRPr lang="fi-FI"/>
        </a:p>
      </dgm:t>
    </dgm:pt>
    <dgm:pt modelId="{07A33F5D-6689-AA48-9A78-BE6EABE70FFF}" type="sibTrans" cxnId="{0B2BFBAC-E899-D54A-820B-1990DAE4EE13}">
      <dgm:prSet/>
      <dgm:spPr/>
      <dgm:t>
        <a:bodyPr/>
        <a:lstStyle/>
        <a:p>
          <a:endParaRPr lang="fi-FI"/>
        </a:p>
      </dgm:t>
    </dgm:pt>
    <dgm:pt modelId="{9D8EE348-0867-9D4D-AD0D-D989D9FB935D}">
      <dgm:prSet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Arkeonit</a:t>
          </a:r>
        </a:p>
      </dgm:t>
    </dgm:pt>
    <dgm:pt modelId="{C6285B3E-1158-DD41-8AAD-BB32BC87DDCA}" type="parTrans" cxnId="{FD428615-65CD-8C49-BF3C-6C7962A7CA86}">
      <dgm:prSet/>
      <dgm:spPr/>
      <dgm:t>
        <a:bodyPr/>
        <a:lstStyle/>
        <a:p>
          <a:endParaRPr lang="fi-FI"/>
        </a:p>
      </dgm:t>
    </dgm:pt>
    <dgm:pt modelId="{77511697-5C07-9147-A735-FAB58060BF52}" type="sibTrans" cxnId="{FD428615-65CD-8C49-BF3C-6C7962A7CA86}">
      <dgm:prSet/>
      <dgm:spPr/>
      <dgm:t>
        <a:bodyPr/>
        <a:lstStyle/>
        <a:p>
          <a:endParaRPr lang="fi-FI"/>
        </a:p>
      </dgm:t>
    </dgm:pt>
    <dgm:pt modelId="{17B0318C-0CE0-C44F-AF87-05C4DA0CBF7E}">
      <dgm:prSet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Yksisoluiset levät</a:t>
          </a:r>
          <a:endParaRPr lang="fi-FI" sz="2000" dirty="0">
            <a:solidFill>
              <a:schemeClr val="bg1"/>
            </a:solidFill>
            <a:cs typeface="Calibri"/>
          </a:endParaRPr>
        </a:p>
      </dgm:t>
    </dgm:pt>
    <dgm:pt modelId="{08FE96A2-965B-B248-B50B-A23FE9662A3C}" type="parTrans" cxnId="{1EF2D44F-519D-EC4E-98A1-A6809E12157F}">
      <dgm:prSet/>
      <dgm:spPr/>
      <dgm:t>
        <a:bodyPr/>
        <a:lstStyle/>
        <a:p>
          <a:endParaRPr lang="fi-FI"/>
        </a:p>
      </dgm:t>
    </dgm:pt>
    <dgm:pt modelId="{DB88AF69-4136-3449-8FAB-B38B434D70CB}" type="sibTrans" cxnId="{1EF2D44F-519D-EC4E-98A1-A6809E12157F}">
      <dgm:prSet/>
      <dgm:spPr/>
      <dgm:t>
        <a:bodyPr/>
        <a:lstStyle/>
        <a:p>
          <a:endParaRPr lang="fi-FI"/>
        </a:p>
      </dgm:t>
    </dgm:pt>
    <dgm:pt modelId="{992FD291-2E59-3442-94F0-D72A8ACA7440}">
      <dgm:prSet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Hiiva- ja homesienet</a:t>
          </a:r>
          <a:endParaRPr lang="fi-FI" sz="2000" dirty="0">
            <a:solidFill>
              <a:schemeClr val="bg1"/>
            </a:solidFill>
            <a:cs typeface="Calibri"/>
          </a:endParaRPr>
        </a:p>
      </dgm:t>
    </dgm:pt>
    <dgm:pt modelId="{EB143ECF-3B58-C741-AE67-9459316869ED}" type="parTrans" cxnId="{EE988136-2122-7E45-8245-A4C03665240F}">
      <dgm:prSet/>
      <dgm:spPr/>
      <dgm:t>
        <a:bodyPr/>
        <a:lstStyle/>
        <a:p>
          <a:endParaRPr lang="fi-FI"/>
        </a:p>
      </dgm:t>
    </dgm:pt>
    <dgm:pt modelId="{2A229C04-F295-8046-A515-4576E301313C}" type="sibTrans" cxnId="{EE988136-2122-7E45-8245-A4C03665240F}">
      <dgm:prSet/>
      <dgm:spPr/>
      <dgm:t>
        <a:bodyPr/>
        <a:lstStyle/>
        <a:p>
          <a:endParaRPr lang="fi-FI"/>
        </a:p>
      </dgm:t>
    </dgm:pt>
    <dgm:pt modelId="{B3166CDC-8D93-914D-A5AE-5CF2D5BEFFD1}">
      <dgm:prSet custT="1"/>
      <dgm:spPr/>
      <dgm:t>
        <a:bodyPr/>
        <a:lstStyle/>
        <a:p>
          <a:r>
            <a:rPr lang="fi-FI" sz="2000" dirty="0">
              <a:solidFill>
                <a:schemeClr val="bg1"/>
              </a:solidFill>
            </a:rPr>
            <a:t>Lisäksi virukset luetaan kuuluviksi mikrobeihin</a:t>
          </a:r>
        </a:p>
      </dgm:t>
    </dgm:pt>
    <dgm:pt modelId="{5084249E-5F30-964D-8E7A-E12617C62D53}" type="parTrans" cxnId="{C23DCC0F-7ACC-8349-AF72-A6803C8C5CA2}">
      <dgm:prSet/>
      <dgm:spPr/>
      <dgm:t>
        <a:bodyPr/>
        <a:lstStyle/>
        <a:p>
          <a:endParaRPr lang="fi-FI"/>
        </a:p>
      </dgm:t>
    </dgm:pt>
    <dgm:pt modelId="{AC6EE46E-38C3-E645-A222-8149FE162CF2}" type="sibTrans" cxnId="{C23DCC0F-7ACC-8349-AF72-A6803C8C5CA2}">
      <dgm:prSet/>
      <dgm:spPr/>
      <dgm:t>
        <a:bodyPr/>
        <a:lstStyle/>
        <a:p>
          <a:endParaRPr lang="fi-FI"/>
        </a:p>
      </dgm:t>
    </dgm:pt>
    <dgm:pt modelId="{9D0D29B4-7E7C-45F1-8058-4584CDE96D95}" type="pres">
      <dgm:prSet presAssocID="{40C6D08F-2A16-4A38-884C-3AC599BC79BD}" presName="linear" presStyleCnt="0">
        <dgm:presLayoutVars>
          <dgm:animLvl val="lvl"/>
          <dgm:resizeHandles val="exact"/>
        </dgm:presLayoutVars>
      </dgm:prSet>
      <dgm:spPr/>
    </dgm:pt>
    <dgm:pt modelId="{F2D6F4C0-3692-485F-9B4D-469456C6BA98}" type="pres">
      <dgm:prSet presAssocID="{14700C33-8623-4A5E-9C45-FA1377C751CA}" presName="parentText" presStyleLbl="node1" presStyleIdx="0" presStyleCnt="2" custLinFactNeighborY="-11048">
        <dgm:presLayoutVars>
          <dgm:chMax val="0"/>
          <dgm:bulletEnabled val="1"/>
        </dgm:presLayoutVars>
      </dgm:prSet>
      <dgm:spPr/>
    </dgm:pt>
    <dgm:pt modelId="{7FCE258F-B5A4-5F4C-BFA0-AEED73929492}" type="pres">
      <dgm:prSet presAssocID="{2FBB43BF-B731-41E7-89AF-2215C3B127CF}" presName="spacer" presStyleCnt="0"/>
      <dgm:spPr/>
    </dgm:pt>
    <dgm:pt modelId="{D4C19B68-D22E-8943-9CCA-D6B69758FD47}" type="pres">
      <dgm:prSet presAssocID="{7D2666B0-934E-9A40-8B01-ABF45FD948EE}" presName="parentText" presStyleLbl="node1" presStyleIdx="1" presStyleCnt="2" custScaleY="58017">
        <dgm:presLayoutVars>
          <dgm:chMax val="0"/>
          <dgm:bulletEnabled val="1"/>
        </dgm:presLayoutVars>
      </dgm:prSet>
      <dgm:spPr/>
    </dgm:pt>
    <dgm:pt modelId="{395B0E7E-C290-FF40-8FEC-57DA4AEF9390}" type="pres">
      <dgm:prSet presAssocID="{7D2666B0-934E-9A40-8B01-ABF45FD948E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8F51901-FE22-E542-AE4D-A0468CCB5D11}" type="presOf" srcId="{B3166CDC-8D93-914D-A5AE-5CF2D5BEFFD1}" destId="{395B0E7E-C290-FF40-8FEC-57DA4AEF9390}" srcOrd="0" destOrd="4" presId="urn:microsoft.com/office/officeart/2005/8/layout/vList2"/>
    <dgm:cxn modelId="{4E73580D-872F-4446-A8F4-78C9B38E1B3F}" type="presOf" srcId="{992FD291-2E59-3442-94F0-D72A8ACA7440}" destId="{395B0E7E-C290-FF40-8FEC-57DA4AEF9390}" srcOrd="0" destOrd="3" presId="urn:microsoft.com/office/officeart/2005/8/layout/vList2"/>
    <dgm:cxn modelId="{C23DCC0F-7ACC-8349-AF72-A6803C8C5CA2}" srcId="{7D2666B0-934E-9A40-8B01-ABF45FD948EE}" destId="{B3166CDC-8D93-914D-A5AE-5CF2D5BEFFD1}" srcOrd="4" destOrd="0" parTransId="{5084249E-5F30-964D-8E7A-E12617C62D53}" sibTransId="{AC6EE46E-38C3-E645-A222-8149FE162CF2}"/>
    <dgm:cxn modelId="{FE6CFE10-03FA-4CF7-AE8F-932CC5183C4B}" srcId="{40C6D08F-2A16-4A38-884C-3AC599BC79BD}" destId="{14700C33-8623-4A5E-9C45-FA1377C751CA}" srcOrd="0" destOrd="0" parTransId="{7E401DBE-152F-4414-9C12-1E1D0596313D}" sibTransId="{2FBB43BF-B731-41E7-89AF-2215C3B127CF}"/>
    <dgm:cxn modelId="{FD428615-65CD-8C49-BF3C-6C7962A7CA86}" srcId="{7D2666B0-934E-9A40-8B01-ABF45FD948EE}" destId="{9D8EE348-0867-9D4D-AD0D-D989D9FB935D}" srcOrd="1" destOrd="0" parTransId="{C6285B3E-1158-DD41-8AAD-BB32BC87DDCA}" sibTransId="{77511697-5C07-9147-A735-FAB58060BF52}"/>
    <dgm:cxn modelId="{EE988136-2122-7E45-8245-A4C03665240F}" srcId="{7D2666B0-934E-9A40-8B01-ABF45FD948EE}" destId="{992FD291-2E59-3442-94F0-D72A8ACA7440}" srcOrd="3" destOrd="0" parTransId="{EB143ECF-3B58-C741-AE67-9459316869ED}" sibTransId="{2A229C04-F295-8046-A515-4576E301313C}"/>
    <dgm:cxn modelId="{3D53C25E-5945-4CE4-AF30-856567A9C9DC}" type="presOf" srcId="{14700C33-8623-4A5E-9C45-FA1377C751CA}" destId="{F2D6F4C0-3692-485F-9B4D-469456C6BA98}" srcOrd="0" destOrd="0" presId="urn:microsoft.com/office/officeart/2005/8/layout/vList2"/>
    <dgm:cxn modelId="{DAB2DC66-3B23-2C4C-93F5-603F6FBEA085}" srcId="{40C6D08F-2A16-4A38-884C-3AC599BC79BD}" destId="{7D2666B0-934E-9A40-8B01-ABF45FD948EE}" srcOrd="1" destOrd="0" parTransId="{1A0DD5E0-9F23-974D-B2A9-7C7C53B5F54D}" sibTransId="{21E27DF6-CDCD-484C-B188-51C2DBD3242A}"/>
    <dgm:cxn modelId="{19B9AA69-DDB6-8045-8B7E-E2DA7E3826FD}" type="presOf" srcId="{9D8EE348-0867-9D4D-AD0D-D989D9FB935D}" destId="{395B0E7E-C290-FF40-8FEC-57DA4AEF9390}" srcOrd="0" destOrd="1" presId="urn:microsoft.com/office/officeart/2005/8/layout/vList2"/>
    <dgm:cxn modelId="{1EF2D44F-519D-EC4E-98A1-A6809E12157F}" srcId="{7D2666B0-934E-9A40-8B01-ABF45FD948EE}" destId="{17B0318C-0CE0-C44F-AF87-05C4DA0CBF7E}" srcOrd="2" destOrd="0" parTransId="{08FE96A2-965B-B248-B50B-A23FE9662A3C}" sibTransId="{DB88AF69-4136-3449-8FAB-B38B434D70CB}"/>
    <dgm:cxn modelId="{97FD4571-E32A-428E-A4A2-E48CC343BE76}" type="presOf" srcId="{40C6D08F-2A16-4A38-884C-3AC599BC79BD}" destId="{9D0D29B4-7E7C-45F1-8058-4584CDE96D95}" srcOrd="0" destOrd="0" presId="urn:microsoft.com/office/officeart/2005/8/layout/vList2"/>
    <dgm:cxn modelId="{8EC20156-B5E3-1249-B976-1029F9C6DF10}" type="presOf" srcId="{6DC04258-1051-D942-AC64-2558F514EB48}" destId="{395B0E7E-C290-FF40-8FEC-57DA4AEF9390}" srcOrd="0" destOrd="0" presId="urn:microsoft.com/office/officeart/2005/8/layout/vList2"/>
    <dgm:cxn modelId="{C4AB979A-1D26-334C-9745-EACF16D338B0}" type="presOf" srcId="{17B0318C-0CE0-C44F-AF87-05C4DA0CBF7E}" destId="{395B0E7E-C290-FF40-8FEC-57DA4AEF9390}" srcOrd="0" destOrd="2" presId="urn:microsoft.com/office/officeart/2005/8/layout/vList2"/>
    <dgm:cxn modelId="{0B2BFBAC-E899-D54A-820B-1990DAE4EE13}" srcId="{7D2666B0-934E-9A40-8B01-ABF45FD948EE}" destId="{6DC04258-1051-D942-AC64-2558F514EB48}" srcOrd="0" destOrd="0" parTransId="{EAAC31D1-6EA2-9843-842D-6122B68450D6}" sibTransId="{07A33F5D-6689-AA48-9A78-BE6EABE70FFF}"/>
    <dgm:cxn modelId="{B7E3B9D4-1CAD-A146-81D6-1CE1A23071F2}" type="presOf" srcId="{7D2666B0-934E-9A40-8B01-ABF45FD948EE}" destId="{D4C19B68-D22E-8943-9CCA-D6B69758FD47}" srcOrd="0" destOrd="0" presId="urn:microsoft.com/office/officeart/2005/8/layout/vList2"/>
    <dgm:cxn modelId="{1A64EC3B-E0D4-45D6-85A1-9A8F49A0C830}" type="presParOf" srcId="{9D0D29B4-7E7C-45F1-8058-4584CDE96D95}" destId="{F2D6F4C0-3692-485F-9B4D-469456C6BA98}" srcOrd="0" destOrd="0" presId="urn:microsoft.com/office/officeart/2005/8/layout/vList2"/>
    <dgm:cxn modelId="{8E59BE97-3306-C940-8268-F1FD5B8C2DAD}" type="presParOf" srcId="{9D0D29B4-7E7C-45F1-8058-4584CDE96D95}" destId="{7FCE258F-B5A4-5F4C-BFA0-AEED73929492}" srcOrd="1" destOrd="0" presId="urn:microsoft.com/office/officeart/2005/8/layout/vList2"/>
    <dgm:cxn modelId="{9E5838EF-4050-6341-9751-094EBCC35CA1}" type="presParOf" srcId="{9D0D29B4-7E7C-45F1-8058-4584CDE96D95}" destId="{D4C19B68-D22E-8943-9CCA-D6B69758FD47}" srcOrd="2" destOrd="0" presId="urn:microsoft.com/office/officeart/2005/8/layout/vList2"/>
    <dgm:cxn modelId="{DA7575EA-383A-744B-9E06-47C20FD442F1}" type="presParOf" srcId="{9D0D29B4-7E7C-45F1-8058-4584CDE96D95}" destId="{395B0E7E-C290-FF40-8FEC-57DA4AEF939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60BFF-1726-4AB3-A864-10D7287DED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88B7BF-F296-4DC9-B95A-9ECC58F1F631}">
      <dgm:prSet/>
      <dgm:spPr/>
      <dgm:t>
        <a:bodyPr/>
        <a:lstStyle/>
        <a:p>
          <a:r>
            <a:rPr lang="fi-FI" dirty="0"/>
            <a:t>muodostavat eliömaailman kaksi domeenia</a:t>
          </a:r>
          <a:endParaRPr lang="en-US" dirty="0"/>
        </a:p>
      </dgm:t>
    </dgm:pt>
    <dgm:pt modelId="{2DB14A30-A967-4BDA-8F7F-96732FA49A30}" type="parTrans" cxnId="{4D4FCA09-545C-4386-B189-4F7DE13B3B1E}">
      <dgm:prSet/>
      <dgm:spPr/>
      <dgm:t>
        <a:bodyPr/>
        <a:lstStyle/>
        <a:p>
          <a:endParaRPr lang="en-US"/>
        </a:p>
      </dgm:t>
    </dgm:pt>
    <dgm:pt modelId="{026EB7B8-B96F-4C33-B63B-81F3D6A9E442}" type="sibTrans" cxnId="{4D4FCA09-545C-4386-B189-4F7DE13B3B1E}">
      <dgm:prSet/>
      <dgm:spPr/>
      <dgm:t>
        <a:bodyPr/>
        <a:lstStyle/>
        <a:p>
          <a:endParaRPr lang="en-US"/>
        </a:p>
      </dgm:t>
    </dgm:pt>
    <dgm:pt modelId="{59EEC9B5-5152-4E31-9477-04E1D0E44365}">
      <dgm:prSet/>
      <dgm:spPr/>
      <dgm:t>
        <a:bodyPr/>
        <a:lstStyle/>
        <a:p>
          <a:r>
            <a:rPr lang="fi-FI"/>
            <a:t>ovat solurakenteeltaan tumattomia eliöitä</a:t>
          </a:r>
          <a:endParaRPr lang="en-US"/>
        </a:p>
      </dgm:t>
    </dgm:pt>
    <dgm:pt modelId="{AD9869EB-26B0-4866-9B45-4A479155DB96}" type="parTrans" cxnId="{FD78240E-D431-4354-83FE-B5227EF1388E}">
      <dgm:prSet/>
      <dgm:spPr/>
      <dgm:t>
        <a:bodyPr/>
        <a:lstStyle/>
        <a:p>
          <a:endParaRPr lang="en-US"/>
        </a:p>
      </dgm:t>
    </dgm:pt>
    <dgm:pt modelId="{3B1E273B-6013-42AA-B8ED-4E6314F60195}" type="sibTrans" cxnId="{FD78240E-D431-4354-83FE-B5227EF1388E}">
      <dgm:prSet/>
      <dgm:spPr/>
      <dgm:t>
        <a:bodyPr/>
        <a:lstStyle/>
        <a:p>
          <a:endParaRPr lang="en-US"/>
        </a:p>
      </dgm:t>
    </dgm:pt>
    <dgm:pt modelId="{22769E64-AC0D-4673-8A52-641C5198628F}">
      <dgm:prSet/>
      <dgm:spPr/>
      <dgm:t>
        <a:bodyPr/>
        <a:lstStyle/>
        <a:p>
          <a:r>
            <a:rPr lang="fi-FI"/>
            <a:t>ovat eläneet maapallolla 3,5 miljardin vuoden ajan</a:t>
          </a:r>
          <a:endParaRPr lang="en-US"/>
        </a:p>
      </dgm:t>
    </dgm:pt>
    <dgm:pt modelId="{EC48410E-DA40-42C6-8538-0DD0110DA664}" type="parTrans" cxnId="{DD09B194-7130-400A-BF34-49C689911872}">
      <dgm:prSet/>
      <dgm:spPr/>
      <dgm:t>
        <a:bodyPr/>
        <a:lstStyle/>
        <a:p>
          <a:endParaRPr lang="en-US"/>
        </a:p>
      </dgm:t>
    </dgm:pt>
    <dgm:pt modelId="{EA1BE74A-17C8-4F6C-BF20-0FA691FE6BF4}" type="sibTrans" cxnId="{DD09B194-7130-400A-BF34-49C689911872}">
      <dgm:prSet/>
      <dgm:spPr/>
      <dgm:t>
        <a:bodyPr/>
        <a:lstStyle/>
        <a:p>
          <a:endParaRPr lang="en-US"/>
        </a:p>
      </dgm:t>
    </dgm:pt>
    <dgm:pt modelId="{54587236-B78A-4C4B-B287-046E95016D8A}">
      <dgm:prSet/>
      <dgm:spPr/>
      <dgm:t>
        <a:bodyPr/>
        <a:lstStyle/>
        <a:p>
          <a:r>
            <a:rPr lang="fi-FI"/>
            <a:t>suurin osa tieteelle tuntemattomia</a:t>
          </a:r>
          <a:endParaRPr lang="en-US"/>
        </a:p>
      </dgm:t>
    </dgm:pt>
    <dgm:pt modelId="{45A9E238-65A7-4E9D-8F48-D90FEF57D9D5}" type="parTrans" cxnId="{CAE59110-0E77-499B-A3B3-74BF098AA758}">
      <dgm:prSet/>
      <dgm:spPr/>
      <dgm:t>
        <a:bodyPr/>
        <a:lstStyle/>
        <a:p>
          <a:endParaRPr lang="en-US"/>
        </a:p>
      </dgm:t>
    </dgm:pt>
    <dgm:pt modelId="{0B21D864-E7AA-4992-8F29-C7F1AD955939}" type="sibTrans" cxnId="{CAE59110-0E77-499B-A3B3-74BF098AA758}">
      <dgm:prSet/>
      <dgm:spPr/>
      <dgm:t>
        <a:bodyPr/>
        <a:lstStyle/>
        <a:p>
          <a:endParaRPr lang="en-US"/>
        </a:p>
      </dgm:t>
    </dgm:pt>
    <dgm:pt modelId="{6006B65D-AD27-4270-9DEA-3811860B539F}">
      <dgm:prSet/>
      <dgm:spPr/>
      <dgm:t>
        <a:bodyPr/>
        <a:lstStyle/>
        <a:p>
          <a:r>
            <a:rPr lang="fi-FI"/>
            <a:t>olleet osallisina:</a:t>
          </a:r>
          <a:endParaRPr lang="en-US"/>
        </a:p>
      </dgm:t>
    </dgm:pt>
    <dgm:pt modelId="{F78DC54B-310B-4827-8BA3-4637220414CD}" type="parTrans" cxnId="{A8A3FA5B-A6AE-4AA8-924D-CABC21D066C9}">
      <dgm:prSet/>
      <dgm:spPr/>
      <dgm:t>
        <a:bodyPr/>
        <a:lstStyle/>
        <a:p>
          <a:endParaRPr lang="en-US"/>
        </a:p>
      </dgm:t>
    </dgm:pt>
    <dgm:pt modelId="{11548237-3FE3-4EF8-91D8-788EBF26AD71}" type="sibTrans" cxnId="{A8A3FA5B-A6AE-4AA8-924D-CABC21D066C9}">
      <dgm:prSet/>
      <dgm:spPr/>
      <dgm:t>
        <a:bodyPr/>
        <a:lstStyle/>
        <a:p>
          <a:endParaRPr lang="en-US"/>
        </a:p>
      </dgm:t>
    </dgm:pt>
    <dgm:pt modelId="{B42B6E1B-BE31-4508-A041-7211D28588D2}">
      <dgm:prSet/>
      <dgm:spPr/>
      <dgm:t>
        <a:bodyPr/>
        <a:lstStyle/>
        <a:p>
          <a:r>
            <a:rPr lang="fi-FI"/>
            <a:t>Ilmakehän kehittymisessä: syanobakteerien fotosynteesi</a:t>
          </a:r>
          <a:endParaRPr lang="en-US"/>
        </a:p>
      </dgm:t>
    </dgm:pt>
    <dgm:pt modelId="{8359AD44-F704-48DB-A0D9-EBEE993312E2}" type="parTrans" cxnId="{35B64F4B-85DF-4A82-BADE-2C8BC804C09E}">
      <dgm:prSet/>
      <dgm:spPr/>
      <dgm:t>
        <a:bodyPr/>
        <a:lstStyle/>
        <a:p>
          <a:endParaRPr lang="en-US"/>
        </a:p>
      </dgm:t>
    </dgm:pt>
    <dgm:pt modelId="{21D215FC-1252-40CC-94A0-3331FED43568}" type="sibTrans" cxnId="{35B64F4B-85DF-4A82-BADE-2C8BC804C09E}">
      <dgm:prSet/>
      <dgm:spPr/>
      <dgm:t>
        <a:bodyPr/>
        <a:lstStyle/>
        <a:p>
          <a:endParaRPr lang="en-US"/>
        </a:p>
      </dgm:t>
    </dgm:pt>
    <dgm:pt modelId="{C15488CB-78C8-4830-BC1D-BB4D00EFF032}">
      <dgm:prSet/>
      <dgm:spPr/>
      <dgm:t>
        <a:bodyPr/>
        <a:lstStyle/>
        <a:p>
          <a:r>
            <a:rPr lang="fi-FI"/>
            <a:t>Tumallisen solun synnyssä: endosymbioosi</a:t>
          </a:r>
          <a:endParaRPr lang="en-US"/>
        </a:p>
      </dgm:t>
    </dgm:pt>
    <dgm:pt modelId="{5A4ED0D5-F1DB-4235-9294-E46953E5ADC5}" type="parTrans" cxnId="{B71E9E90-F638-4DAE-A8E9-BF4CD0F273DF}">
      <dgm:prSet/>
      <dgm:spPr/>
      <dgm:t>
        <a:bodyPr/>
        <a:lstStyle/>
        <a:p>
          <a:endParaRPr lang="en-US"/>
        </a:p>
      </dgm:t>
    </dgm:pt>
    <dgm:pt modelId="{A88CBAC0-785F-499E-877A-12EFBEACACED}" type="sibTrans" cxnId="{B71E9E90-F638-4DAE-A8E9-BF4CD0F273DF}">
      <dgm:prSet/>
      <dgm:spPr/>
      <dgm:t>
        <a:bodyPr/>
        <a:lstStyle/>
        <a:p>
          <a:endParaRPr lang="en-US"/>
        </a:p>
      </dgm:t>
    </dgm:pt>
    <dgm:pt modelId="{33086BCC-A83E-764B-904C-F511C632024F}" type="pres">
      <dgm:prSet presAssocID="{3B460BFF-1726-4AB3-A864-10D7287DEDE9}" presName="linear" presStyleCnt="0">
        <dgm:presLayoutVars>
          <dgm:animLvl val="lvl"/>
          <dgm:resizeHandles val="exact"/>
        </dgm:presLayoutVars>
      </dgm:prSet>
      <dgm:spPr/>
    </dgm:pt>
    <dgm:pt modelId="{00748A21-A784-FA46-A9C8-C9BF65AEEB31}" type="pres">
      <dgm:prSet presAssocID="{1688B7BF-F296-4DC9-B95A-9ECC58F1F6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1AF845-F85F-DD40-8360-240AC8234365}" type="pres">
      <dgm:prSet presAssocID="{026EB7B8-B96F-4C33-B63B-81F3D6A9E442}" presName="spacer" presStyleCnt="0"/>
      <dgm:spPr/>
    </dgm:pt>
    <dgm:pt modelId="{C1727890-B56D-4443-B254-1D4BD746C600}" type="pres">
      <dgm:prSet presAssocID="{59EEC9B5-5152-4E31-9477-04E1D0E443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A905C5-FD2B-D34F-8E1C-A22EB84FF9F7}" type="pres">
      <dgm:prSet presAssocID="{3B1E273B-6013-42AA-B8ED-4E6314F60195}" presName="spacer" presStyleCnt="0"/>
      <dgm:spPr/>
    </dgm:pt>
    <dgm:pt modelId="{2165AE78-7AC1-224B-B7BD-9D1A57FB6FA8}" type="pres">
      <dgm:prSet presAssocID="{22769E64-AC0D-4673-8A52-641C519862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C285A0-F459-F64D-8672-E4EBE1A09168}" type="pres">
      <dgm:prSet presAssocID="{EA1BE74A-17C8-4F6C-BF20-0FA691FE6BF4}" presName="spacer" presStyleCnt="0"/>
      <dgm:spPr/>
    </dgm:pt>
    <dgm:pt modelId="{611E1C97-141B-A04B-AE57-3A52F34128BD}" type="pres">
      <dgm:prSet presAssocID="{54587236-B78A-4C4B-B287-046E95016D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FA5C1D-C942-9F46-B967-7F1357242EDB}" type="pres">
      <dgm:prSet presAssocID="{0B21D864-E7AA-4992-8F29-C7F1AD955939}" presName="spacer" presStyleCnt="0"/>
      <dgm:spPr/>
    </dgm:pt>
    <dgm:pt modelId="{CEEC04C5-9364-F540-B587-E3D718BBD639}" type="pres">
      <dgm:prSet presAssocID="{6006B65D-AD27-4270-9DEA-3811860B539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4B737BA-A316-A449-A14D-619E7960604B}" type="pres">
      <dgm:prSet presAssocID="{6006B65D-AD27-4270-9DEA-3811860B539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B608105-A5CE-5447-9436-B5D6638AA480}" type="presOf" srcId="{1688B7BF-F296-4DC9-B95A-9ECC58F1F631}" destId="{00748A21-A784-FA46-A9C8-C9BF65AEEB31}" srcOrd="0" destOrd="0" presId="urn:microsoft.com/office/officeart/2005/8/layout/vList2"/>
    <dgm:cxn modelId="{4D4FCA09-545C-4386-B189-4F7DE13B3B1E}" srcId="{3B460BFF-1726-4AB3-A864-10D7287DEDE9}" destId="{1688B7BF-F296-4DC9-B95A-9ECC58F1F631}" srcOrd="0" destOrd="0" parTransId="{2DB14A30-A967-4BDA-8F7F-96732FA49A30}" sibTransId="{026EB7B8-B96F-4C33-B63B-81F3D6A9E442}"/>
    <dgm:cxn modelId="{FD78240E-D431-4354-83FE-B5227EF1388E}" srcId="{3B460BFF-1726-4AB3-A864-10D7287DEDE9}" destId="{59EEC9B5-5152-4E31-9477-04E1D0E44365}" srcOrd="1" destOrd="0" parTransId="{AD9869EB-26B0-4866-9B45-4A479155DB96}" sibTransId="{3B1E273B-6013-42AA-B8ED-4E6314F60195}"/>
    <dgm:cxn modelId="{CAE59110-0E77-499B-A3B3-74BF098AA758}" srcId="{3B460BFF-1726-4AB3-A864-10D7287DEDE9}" destId="{54587236-B78A-4C4B-B287-046E95016D8A}" srcOrd="3" destOrd="0" parTransId="{45A9E238-65A7-4E9D-8F48-D90FEF57D9D5}" sibTransId="{0B21D864-E7AA-4992-8F29-C7F1AD955939}"/>
    <dgm:cxn modelId="{40F7E011-06CA-FB40-914A-07659411B2AA}" type="presOf" srcId="{B42B6E1B-BE31-4508-A041-7211D28588D2}" destId="{A4B737BA-A316-A449-A14D-619E7960604B}" srcOrd="0" destOrd="0" presId="urn:microsoft.com/office/officeart/2005/8/layout/vList2"/>
    <dgm:cxn modelId="{BFC73C30-E0B4-D64E-847B-925B0EB086B1}" type="presOf" srcId="{54587236-B78A-4C4B-B287-046E95016D8A}" destId="{611E1C97-141B-A04B-AE57-3A52F34128BD}" srcOrd="0" destOrd="0" presId="urn:microsoft.com/office/officeart/2005/8/layout/vList2"/>
    <dgm:cxn modelId="{A8A3FA5B-A6AE-4AA8-924D-CABC21D066C9}" srcId="{3B460BFF-1726-4AB3-A864-10D7287DEDE9}" destId="{6006B65D-AD27-4270-9DEA-3811860B539F}" srcOrd="4" destOrd="0" parTransId="{F78DC54B-310B-4827-8BA3-4637220414CD}" sibTransId="{11548237-3FE3-4EF8-91D8-788EBF26AD71}"/>
    <dgm:cxn modelId="{8F3F4163-9DD0-FE43-BDF5-F3FD96076CED}" type="presOf" srcId="{22769E64-AC0D-4673-8A52-641C5198628F}" destId="{2165AE78-7AC1-224B-B7BD-9D1A57FB6FA8}" srcOrd="0" destOrd="0" presId="urn:microsoft.com/office/officeart/2005/8/layout/vList2"/>
    <dgm:cxn modelId="{E7986343-8333-854F-A077-1C9C2B862C14}" type="presOf" srcId="{59EEC9B5-5152-4E31-9477-04E1D0E44365}" destId="{C1727890-B56D-4443-B254-1D4BD746C600}" srcOrd="0" destOrd="0" presId="urn:microsoft.com/office/officeart/2005/8/layout/vList2"/>
    <dgm:cxn modelId="{35B64F4B-85DF-4A82-BADE-2C8BC804C09E}" srcId="{6006B65D-AD27-4270-9DEA-3811860B539F}" destId="{B42B6E1B-BE31-4508-A041-7211D28588D2}" srcOrd="0" destOrd="0" parTransId="{8359AD44-F704-48DB-A0D9-EBEE993312E2}" sibTransId="{21D215FC-1252-40CC-94A0-3331FED43568}"/>
    <dgm:cxn modelId="{1730F76D-D98C-0446-B2A7-74B4CA77406F}" type="presOf" srcId="{6006B65D-AD27-4270-9DEA-3811860B539F}" destId="{CEEC04C5-9364-F540-B587-E3D718BBD639}" srcOrd="0" destOrd="0" presId="urn:microsoft.com/office/officeart/2005/8/layout/vList2"/>
    <dgm:cxn modelId="{B71E9E90-F638-4DAE-A8E9-BF4CD0F273DF}" srcId="{6006B65D-AD27-4270-9DEA-3811860B539F}" destId="{C15488CB-78C8-4830-BC1D-BB4D00EFF032}" srcOrd="1" destOrd="0" parTransId="{5A4ED0D5-F1DB-4235-9294-E46953E5ADC5}" sibTransId="{A88CBAC0-785F-499E-877A-12EFBEACACED}"/>
    <dgm:cxn modelId="{DD09B194-7130-400A-BF34-49C689911872}" srcId="{3B460BFF-1726-4AB3-A864-10D7287DEDE9}" destId="{22769E64-AC0D-4673-8A52-641C5198628F}" srcOrd="2" destOrd="0" parTransId="{EC48410E-DA40-42C6-8538-0DD0110DA664}" sibTransId="{EA1BE74A-17C8-4F6C-BF20-0FA691FE6BF4}"/>
    <dgm:cxn modelId="{74DFE79E-2723-9D49-B5D8-41976175C949}" type="presOf" srcId="{C15488CB-78C8-4830-BC1D-BB4D00EFF032}" destId="{A4B737BA-A316-A449-A14D-619E7960604B}" srcOrd="0" destOrd="1" presId="urn:microsoft.com/office/officeart/2005/8/layout/vList2"/>
    <dgm:cxn modelId="{B7FE17AB-B783-3D49-9724-1E754A2A4654}" type="presOf" srcId="{3B460BFF-1726-4AB3-A864-10D7287DEDE9}" destId="{33086BCC-A83E-764B-904C-F511C632024F}" srcOrd="0" destOrd="0" presId="urn:microsoft.com/office/officeart/2005/8/layout/vList2"/>
    <dgm:cxn modelId="{85D7BDE8-81B4-E64D-9114-4A2C6E4C674F}" type="presParOf" srcId="{33086BCC-A83E-764B-904C-F511C632024F}" destId="{00748A21-A784-FA46-A9C8-C9BF65AEEB31}" srcOrd="0" destOrd="0" presId="urn:microsoft.com/office/officeart/2005/8/layout/vList2"/>
    <dgm:cxn modelId="{88B0ED3C-6AF2-114A-AC83-3926FB5B1BAA}" type="presParOf" srcId="{33086BCC-A83E-764B-904C-F511C632024F}" destId="{F71AF845-F85F-DD40-8360-240AC8234365}" srcOrd="1" destOrd="0" presId="urn:microsoft.com/office/officeart/2005/8/layout/vList2"/>
    <dgm:cxn modelId="{4B3527CA-0FBC-8B41-9865-32DCD48A6ACF}" type="presParOf" srcId="{33086BCC-A83E-764B-904C-F511C632024F}" destId="{C1727890-B56D-4443-B254-1D4BD746C600}" srcOrd="2" destOrd="0" presId="urn:microsoft.com/office/officeart/2005/8/layout/vList2"/>
    <dgm:cxn modelId="{43F0D462-320E-2F42-9EAF-F3D9C5B5D64D}" type="presParOf" srcId="{33086BCC-A83E-764B-904C-F511C632024F}" destId="{13A905C5-FD2B-D34F-8E1C-A22EB84FF9F7}" srcOrd="3" destOrd="0" presId="urn:microsoft.com/office/officeart/2005/8/layout/vList2"/>
    <dgm:cxn modelId="{E4BE546C-0D45-F14B-AECB-F31638653D28}" type="presParOf" srcId="{33086BCC-A83E-764B-904C-F511C632024F}" destId="{2165AE78-7AC1-224B-B7BD-9D1A57FB6FA8}" srcOrd="4" destOrd="0" presId="urn:microsoft.com/office/officeart/2005/8/layout/vList2"/>
    <dgm:cxn modelId="{5707E540-5EB2-0349-8E58-4F92DF6447A0}" type="presParOf" srcId="{33086BCC-A83E-764B-904C-F511C632024F}" destId="{DFC285A0-F459-F64D-8672-E4EBE1A09168}" srcOrd="5" destOrd="0" presId="urn:microsoft.com/office/officeart/2005/8/layout/vList2"/>
    <dgm:cxn modelId="{882F268F-3E25-724F-99F1-167DA68B20E5}" type="presParOf" srcId="{33086BCC-A83E-764B-904C-F511C632024F}" destId="{611E1C97-141B-A04B-AE57-3A52F34128BD}" srcOrd="6" destOrd="0" presId="urn:microsoft.com/office/officeart/2005/8/layout/vList2"/>
    <dgm:cxn modelId="{D0195A08-D541-2349-BA7E-5BA50EADF089}" type="presParOf" srcId="{33086BCC-A83E-764B-904C-F511C632024F}" destId="{9BFA5C1D-C942-9F46-B967-7F1357242EDB}" srcOrd="7" destOrd="0" presId="urn:microsoft.com/office/officeart/2005/8/layout/vList2"/>
    <dgm:cxn modelId="{3E94DF92-2EAE-6E4E-9329-464B4D16B8A2}" type="presParOf" srcId="{33086BCC-A83E-764B-904C-F511C632024F}" destId="{CEEC04C5-9364-F540-B587-E3D718BBD639}" srcOrd="8" destOrd="0" presId="urn:microsoft.com/office/officeart/2005/8/layout/vList2"/>
    <dgm:cxn modelId="{EF319FB4-B8EB-CD46-9F0A-165E0934F2F7}" type="presParOf" srcId="{33086BCC-A83E-764B-904C-F511C632024F}" destId="{A4B737BA-A316-A449-A14D-619E7960604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44AFB5D-F298-42E7-BC31-24D53317494A}">
      <dgm:prSet/>
      <dgm:spPr/>
      <dgm:t>
        <a:bodyPr/>
        <a:lstStyle/>
        <a:p>
          <a:r>
            <a:rPr lang="fi-FI" dirty="0"/>
            <a:t>Tarkka luokittelu perustuu geenien emäsjärjestyksen selvittämiseen</a:t>
          </a:r>
          <a:endParaRPr lang="en-US" dirty="0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F617D3A9-22D1-4670-8CD8-839CBFF674EE}">
      <dgm:prSet/>
      <dgm:spPr/>
      <dgm:t>
        <a:bodyPr/>
        <a:lstStyle/>
        <a:p>
          <a:r>
            <a:rPr lang="fi-FI"/>
            <a:t>Fylogeneettiset sukupuut</a:t>
          </a:r>
          <a:endParaRPr lang="en-US"/>
        </a:p>
      </dgm:t>
    </dgm:pt>
    <dgm:pt modelId="{AD72AD03-9953-4184-9F73-54F83CC92D8A}" type="parTrans" cxnId="{A4040E4D-AC73-4431-84BF-9D7A2167BFA1}">
      <dgm:prSet/>
      <dgm:spPr/>
      <dgm:t>
        <a:bodyPr/>
        <a:lstStyle/>
        <a:p>
          <a:endParaRPr lang="en-US"/>
        </a:p>
      </dgm:t>
    </dgm:pt>
    <dgm:pt modelId="{3EBE0332-480C-44C2-8F34-6D840A2C63C3}" type="sibTrans" cxnId="{A4040E4D-AC73-4431-84BF-9D7A2167BFA1}">
      <dgm:prSet/>
      <dgm:spPr/>
      <dgm:t>
        <a:bodyPr/>
        <a:lstStyle/>
        <a:p>
          <a:endParaRPr lang="en-US"/>
        </a:p>
      </dgm:t>
    </dgm:pt>
    <dgm:pt modelId="{F90C025B-E80F-429D-AC82-E777F0B41747}">
      <dgm:prSet/>
      <dgm:spPr/>
      <dgm:t>
        <a:bodyPr/>
        <a:lstStyle/>
        <a:p>
          <a:r>
            <a:rPr lang="fi-FI"/>
            <a:t>Perinteinen luokittelu: muoto, kasvutapa</a:t>
          </a:r>
          <a:endParaRPr lang="en-US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FE134F71-A79C-4E47-8F91-B48C125DEA55}">
      <dgm:prSet/>
      <dgm:spPr/>
      <dgm:t>
        <a:bodyPr/>
        <a:lstStyle/>
        <a:p>
          <a:r>
            <a:rPr lang="fi-FI"/>
            <a:t>Biokemiallinen luokittelukeino: gramvärjäys</a:t>
          </a:r>
          <a:endParaRPr lang="en-US"/>
        </a:p>
      </dgm:t>
    </dgm:pt>
    <dgm:pt modelId="{23DF0838-AF9F-4F41-9D02-2A76847BACA1}" type="parTrans" cxnId="{EFC2FECB-710D-41C5-95F1-E06E9CF65345}">
      <dgm:prSet/>
      <dgm:spPr/>
      <dgm:t>
        <a:bodyPr/>
        <a:lstStyle/>
        <a:p>
          <a:endParaRPr lang="en-US"/>
        </a:p>
      </dgm:t>
    </dgm:pt>
    <dgm:pt modelId="{093CC5D9-4ADE-44DD-8AD5-5AAE6D5F6361}" type="sibTrans" cxnId="{EFC2FECB-710D-41C5-95F1-E06E9CF65345}">
      <dgm:prSet/>
      <dgm:spPr/>
      <dgm:t>
        <a:bodyPr/>
        <a:lstStyle/>
        <a:p>
          <a:endParaRPr lang="en-US"/>
        </a:p>
      </dgm:t>
    </dgm:pt>
    <dgm:pt modelId="{9EAA67F4-5D9F-4915-858C-0177223E6DC3}">
      <dgm:prSet/>
      <dgm:spPr/>
      <dgm:t>
        <a:bodyPr/>
        <a:lstStyle/>
        <a:p>
          <a:r>
            <a:rPr lang="fi-FI"/>
            <a:t>Puhdasviljelmässä vain yhtä bakteerilajia</a:t>
          </a:r>
          <a:endParaRPr lang="en-US"/>
        </a:p>
      </dgm:t>
    </dgm:pt>
    <dgm:pt modelId="{E577A799-615C-41F0-A591-CCAC4DBB48EC}" type="parTrans" cxnId="{BDA7F92F-20C1-4ECB-A2E0-29656BF46F16}">
      <dgm:prSet/>
      <dgm:spPr/>
      <dgm:t>
        <a:bodyPr/>
        <a:lstStyle/>
        <a:p>
          <a:endParaRPr lang="en-US"/>
        </a:p>
      </dgm:t>
    </dgm:pt>
    <dgm:pt modelId="{124B3641-A5DC-4792-815F-2B587D3AB4B7}" type="sibTrans" cxnId="{BDA7F92F-20C1-4ECB-A2E0-29656BF46F16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295BC3-D400-304A-A88C-06B8AD992C8A}" type="pres">
      <dgm:prSet presAssocID="{044AFB5D-F298-42E7-BC31-24D53317494A}" presName="childText" presStyleLbl="revTx" presStyleIdx="0" presStyleCnt="1">
        <dgm:presLayoutVars>
          <dgm:bulletEnabled val="1"/>
        </dgm:presLayoutVars>
      </dgm:prSet>
      <dgm:spPr/>
    </dgm:pt>
    <dgm:pt modelId="{DC4351FD-0349-D14C-8F15-E038CFDA3372}" type="pres">
      <dgm:prSet presAssocID="{F90C025B-E80F-429D-AC82-E777F0B417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491658B-F61C-DD46-848E-E88842FF921A}" type="pres">
      <dgm:prSet presAssocID="{AF0C8D22-8CDC-4B7C-9B74-77630F74C099}" presName="spacer" presStyleCnt="0"/>
      <dgm:spPr/>
    </dgm:pt>
    <dgm:pt modelId="{A24C85E8-EFCD-1343-B8A1-31B610427F1E}" type="pres">
      <dgm:prSet presAssocID="{FE134F71-A79C-4E47-8F91-B48C125DEA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97A1A66-165A-5B41-81E0-4F4B0BC4A10A}" type="pres">
      <dgm:prSet presAssocID="{093CC5D9-4ADE-44DD-8AD5-5AAE6D5F6361}" presName="spacer" presStyleCnt="0"/>
      <dgm:spPr/>
    </dgm:pt>
    <dgm:pt modelId="{E760C92E-F6E0-194F-AE2F-273D935DCDF2}" type="pres">
      <dgm:prSet presAssocID="{9EAA67F4-5D9F-4915-858C-0177223E6D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A7F92F-20C1-4ECB-A2E0-29656BF46F16}" srcId="{4FF66D5E-033E-452C-9FA3-C2DC507A0EB6}" destId="{9EAA67F4-5D9F-4915-858C-0177223E6DC3}" srcOrd="3" destOrd="0" parTransId="{E577A799-615C-41F0-A591-CCAC4DBB48EC}" sibTransId="{124B3641-A5DC-4792-815F-2B587D3AB4B7}"/>
    <dgm:cxn modelId="{2E72593F-92B4-1E4C-8724-EA735DC4067E}" type="presOf" srcId="{9EAA67F4-5D9F-4915-858C-0177223E6DC3}" destId="{E760C92E-F6E0-194F-AE2F-273D935DCDF2}" srcOrd="0" destOrd="0" presId="urn:microsoft.com/office/officeart/2005/8/layout/vList2"/>
    <dgm:cxn modelId="{A4040E4D-AC73-4431-84BF-9D7A2167BFA1}" srcId="{044AFB5D-F298-42E7-BC31-24D53317494A}" destId="{F617D3A9-22D1-4670-8CD8-839CBFF674EE}" srcOrd="0" destOrd="0" parTransId="{AD72AD03-9953-4184-9F73-54F83CC92D8A}" sibTransId="{3EBE0332-480C-44C2-8F34-6D840A2C63C3}"/>
    <dgm:cxn modelId="{136EF74D-3112-CC47-803E-738F87E601D5}" type="presOf" srcId="{FE134F71-A79C-4E47-8F91-B48C125DEA55}" destId="{A24C85E8-EFCD-1343-B8A1-31B610427F1E}" srcOrd="0" destOrd="0" presId="urn:microsoft.com/office/officeart/2005/8/layout/vList2"/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26D41282-5651-4C46-B9BB-595CB8B9F01F}" type="presOf" srcId="{F617D3A9-22D1-4670-8CD8-839CBFF674EE}" destId="{3D295BC3-D400-304A-A88C-06B8AD992C8A}" srcOrd="0" destOrd="0" presId="urn:microsoft.com/office/officeart/2005/8/layout/vList2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EFC2FECB-710D-41C5-95F1-E06E9CF65345}" srcId="{4FF66D5E-033E-452C-9FA3-C2DC507A0EB6}" destId="{FE134F71-A79C-4E47-8F91-B48C125DEA55}" srcOrd="2" destOrd="0" parTransId="{23DF0838-AF9F-4F41-9D02-2A76847BACA1}" sibTransId="{093CC5D9-4ADE-44DD-8AD5-5AAE6D5F6361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1993B57D-7F9F-314B-B9D8-B8D74878B178}" type="presParOf" srcId="{698F9A06-7DF7-A244-9880-18043B6C3D92}" destId="{3D295BC3-D400-304A-A88C-06B8AD992C8A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  <dgm:cxn modelId="{00E509DD-E497-0449-8C35-1C3724497471}" type="presParOf" srcId="{698F9A06-7DF7-A244-9880-18043B6C3D92}" destId="{6491658B-F61C-DD46-848E-E88842FF921A}" srcOrd="3" destOrd="0" presId="urn:microsoft.com/office/officeart/2005/8/layout/vList2"/>
    <dgm:cxn modelId="{4E34D159-2559-ED49-A930-69DA88BB8886}" type="presParOf" srcId="{698F9A06-7DF7-A244-9880-18043B6C3D92}" destId="{A24C85E8-EFCD-1343-B8A1-31B610427F1E}" srcOrd="4" destOrd="0" presId="urn:microsoft.com/office/officeart/2005/8/layout/vList2"/>
    <dgm:cxn modelId="{E7B625BA-6AE3-4F4C-847A-BDB6553B80EB}" type="presParOf" srcId="{698F9A06-7DF7-A244-9880-18043B6C3D92}" destId="{A97A1A66-165A-5B41-81E0-4F4B0BC4A10A}" srcOrd="5" destOrd="0" presId="urn:microsoft.com/office/officeart/2005/8/layout/vList2"/>
    <dgm:cxn modelId="{ECC6AD0F-A3B6-EB4A-A415-EF30EBD93697}" type="presParOf" srcId="{698F9A06-7DF7-A244-9880-18043B6C3D92}" destId="{E760C92E-F6E0-194F-AE2F-273D935DCD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F4FFA-C069-4F76-AE5E-038F23D8F81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724A2233-E88B-4B69-950C-EF75C17E82A1}">
      <dgm:prSet/>
      <dgm:spPr/>
      <dgm:t>
        <a:bodyPr/>
        <a:lstStyle/>
        <a:p>
          <a:r>
            <a:rPr lang="fi-FI" dirty="0"/>
            <a:t>Bakteerien perinnöllistä muuntelua aiheuttavat geenimutaatiot ja rekombinaatio</a:t>
          </a:r>
          <a:endParaRPr lang="en-US" dirty="0"/>
        </a:p>
      </dgm:t>
    </dgm:pt>
    <dgm:pt modelId="{76FF037E-CD59-4D9E-ACAC-BF4B16A807F8}" type="parTrans" cxnId="{66BCDB00-12E3-4261-9254-6D81D3E5F477}">
      <dgm:prSet/>
      <dgm:spPr/>
      <dgm:t>
        <a:bodyPr/>
        <a:lstStyle/>
        <a:p>
          <a:endParaRPr lang="en-US"/>
        </a:p>
      </dgm:t>
    </dgm:pt>
    <dgm:pt modelId="{31E444E7-F7EE-4511-9727-9ED33A39AA54}" type="sibTrans" cxnId="{66BCDB00-12E3-4261-9254-6D81D3E5F477}">
      <dgm:prSet/>
      <dgm:spPr/>
      <dgm:t>
        <a:bodyPr/>
        <a:lstStyle/>
        <a:p>
          <a:endParaRPr lang="en-US"/>
        </a:p>
      </dgm:t>
    </dgm:pt>
    <dgm:pt modelId="{10F89ABA-E5CB-4C6A-90B2-0DB4B0EA128F}">
      <dgm:prSet/>
      <dgm:spPr/>
      <dgm:t>
        <a:bodyPr/>
        <a:lstStyle/>
        <a:p>
          <a:r>
            <a:rPr lang="fi-FI"/>
            <a:t>Kaikki geenimutaatiot ilmenevät heti, koska bakteerit ovat haploidisia</a:t>
          </a:r>
          <a:endParaRPr lang="en-US"/>
        </a:p>
      </dgm:t>
    </dgm:pt>
    <dgm:pt modelId="{0E342702-CC65-4E9A-83E2-51EAAE3E04E1}" type="parTrans" cxnId="{0FB65121-DAFC-4842-A5C7-E057763F911D}">
      <dgm:prSet/>
      <dgm:spPr/>
      <dgm:t>
        <a:bodyPr/>
        <a:lstStyle/>
        <a:p>
          <a:endParaRPr lang="en-US"/>
        </a:p>
      </dgm:t>
    </dgm:pt>
    <dgm:pt modelId="{BFE02984-A97E-41BF-8E71-80ECB575832E}" type="sibTrans" cxnId="{0FB65121-DAFC-4842-A5C7-E057763F911D}">
      <dgm:prSet/>
      <dgm:spPr/>
      <dgm:t>
        <a:bodyPr/>
        <a:lstStyle/>
        <a:p>
          <a:endParaRPr lang="en-US"/>
        </a:p>
      </dgm:t>
    </dgm:pt>
    <dgm:pt modelId="{77676255-F2C1-4E14-9A85-12F4E58132AD}">
      <dgm:prSet/>
      <dgm:spPr/>
      <dgm:t>
        <a:bodyPr/>
        <a:lstStyle/>
        <a:p>
          <a:r>
            <a:rPr lang="fi-FI"/>
            <a:t>Bakteereilla on kolme rekombinaatiotapaa:</a:t>
          </a:r>
          <a:endParaRPr lang="en-US"/>
        </a:p>
      </dgm:t>
    </dgm:pt>
    <dgm:pt modelId="{14E5D99E-9D80-4CF4-8DDF-2559AE9FDC67}" type="parTrans" cxnId="{B7193360-7B23-4548-9D95-EFFD06B839F2}">
      <dgm:prSet/>
      <dgm:spPr/>
      <dgm:t>
        <a:bodyPr/>
        <a:lstStyle/>
        <a:p>
          <a:endParaRPr lang="en-US"/>
        </a:p>
      </dgm:t>
    </dgm:pt>
    <dgm:pt modelId="{1CAB8945-2A7A-4405-818D-82F45A9EC0E6}" type="sibTrans" cxnId="{B7193360-7B23-4548-9D95-EFFD06B839F2}">
      <dgm:prSet/>
      <dgm:spPr/>
      <dgm:t>
        <a:bodyPr/>
        <a:lstStyle/>
        <a:p>
          <a:endParaRPr lang="en-US"/>
        </a:p>
      </dgm:t>
    </dgm:pt>
    <dgm:pt modelId="{EA115FEE-7065-481F-A872-62A4C6E52F61}">
      <dgm:prSet/>
      <dgm:spPr/>
      <dgm:t>
        <a:bodyPr/>
        <a:lstStyle/>
        <a:p>
          <a:r>
            <a:rPr lang="fi-FI"/>
            <a:t>Transformaatio</a:t>
          </a:r>
          <a:endParaRPr lang="en-US"/>
        </a:p>
      </dgm:t>
    </dgm:pt>
    <dgm:pt modelId="{EC729DF8-2B89-4ED1-A9BE-7F28BF825FA2}" type="parTrans" cxnId="{095B23F1-A815-4982-B264-6E3F9CE3CCCA}">
      <dgm:prSet/>
      <dgm:spPr/>
      <dgm:t>
        <a:bodyPr/>
        <a:lstStyle/>
        <a:p>
          <a:endParaRPr lang="en-US"/>
        </a:p>
      </dgm:t>
    </dgm:pt>
    <dgm:pt modelId="{F3E94886-18FB-4A5F-922E-14D7C567EE76}" type="sibTrans" cxnId="{095B23F1-A815-4982-B264-6E3F9CE3CCCA}">
      <dgm:prSet/>
      <dgm:spPr/>
      <dgm:t>
        <a:bodyPr/>
        <a:lstStyle/>
        <a:p>
          <a:endParaRPr lang="en-US"/>
        </a:p>
      </dgm:t>
    </dgm:pt>
    <dgm:pt modelId="{05A568C3-C7C5-4BD2-9813-41B9ABC9412E}">
      <dgm:prSet/>
      <dgm:spPr/>
      <dgm:t>
        <a:bodyPr/>
        <a:lstStyle/>
        <a:p>
          <a:r>
            <a:rPr lang="fi-FI"/>
            <a:t>Konjugaatio</a:t>
          </a:r>
          <a:endParaRPr lang="en-US"/>
        </a:p>
      </dgm:t>
    </dgm:pt>
    <dgm:pt modelId="{0AFACDAA-578A-419C-A186-975259A79A0D}" type="parTrans" cxnId="{2CBD6329-22FF-4610-B1B5-E0601C6D8D3D}">
      <dgm:prSet/>
      <dgm:spPr/>
      <dgm:t>
        <a:bodyPr/>
        <a:lstStyle/>
        <a:p>
          <a:endParaRPr lang="en-US"/>
        </a:p>
      </dgm:t>
    </dgm:pt>
    <dgm:pt modelId="{15BF226A-F9B6-409A-A208-0126C122DB9C}" type="sibTrans" cxnId="{2CBD6329-22FF-4610-B1B5-E0601C6D8D3D}">
      <dgm:prSet/>
      <dgm:spPr/>
      <dgm:t>
        <a:bodyPr/>
        <a:lstStyle/>
        <a:p>
          <a:endParaRPr lang="en-US"/>
        </a:p>
      </dgm:t>
    </dgm:pt>
    <dgm:pt modelId="{AF6D8153-D1E3-41E8-A176-A83CD9D76606}">
      <dgm:prSet/>
      <dgm:spPr/>
      <dgm:t>
        <a:bodyPr/>
        <a:lstStyle/>
        <a:p>
          <a:r>
            <a:rPr lang="fi-FI" dirty="0"/>
            <a:t>Transduktio</a:t>
          </a:r>
          <a:endParaRPr lang="en-US" dirty="0"/>
        </a:p>
      </dgm:t>
    </dgm:pt>
    <dgm:pt modelId="{B2FFE586-8D64-4993-A510-0B95EBC44B54}" type="parTrans" cxnId="{8A1AF9FD-2F15-46FD-B056-B5A2FD1C3B84}">
      <dgm:prSet/>
      <dgm:spPr/>
      <dgm:t>
        <a:bodyPr/>
        <a:lstStyle/>
        <a:p>
          <a:endParaRPr lang="en-US"/>
        </a:p>
      </dgm:t>
    </dgm:pt>
    <dgm:pt modelId="{2E136458-228C-4F91-989D-9265928440F4}" type="sibTrans" cxnId="{8A1AF9FD-2F15-46FD-B056-B5A2FD1C3B84}">
      <dgm:prSet/>
      <dgm:spPr/>
      <dgm:t>
        <a:bodyPr/>
        <a:lstStyle/>
        <a:p>
          <a:endParaRPr lang="en-US"/>
        </a:p>
      </dgm:t>
    </dgm:pt>
    <dgm:pt modelId="{14B16772-7E18-4646-B9DF-5DA2A24D30DC}" type="pres">
      <dgm:prSet presAssocID="{E64F4FFA-C069-4F76-AE5E-038F23D8F810}" presName="linear" presStyleCnt="0">
        <dgm:presLayoutVars>
          <dgm:animLvl val="lvl"/>
          <dgm:resizeHandles val="exact"/>
        </dgm:presLayoutVars>
      </dgm:prSet>
      <dgm:spPr/>
    </dgm:pt>
    <dgm:pt modelId="{FC58ABC8-CC8F-4D4E-BFA0-5FF0180AE7B1}" type="pres">
      <dgm:prSet presAssocID="{724A2233-E88B-4B69-950C-EF75C17E82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F6382D-2156-4B49-A0E1-46CC1598BAB0}" type="pres">
      <dgm:prSet presAssocID="{31E444E7-F7EE-4511-9727-9ED33A39AA54}" presName="spacer" presStyleCnt="0"/>
      <dgm:spPr/>
    </dgm:pt>
    <dgm:pt modelId="{C10E6CA0-2E0D-A04D-ACD7-EE69E4EFDAF8}" type="pres">
      <dgm:prSet presAssocID="{10F89ABA-E5CB-4C6A-90B2-0DB4B0EA12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570EB2-E3DE-224A-BCE4-1AA9F4C029EF}" type="pres">
      <dgm:prSet presAssocID="{BFE02984-A97E-41BF-8E71-80ECB575832E}" presName="spacer" presStyleCnt="0"/>
      <dgm:spPr/>
    </dgm:pt>
    <dgm:pt modelId="{71EBAE16-1FD5-7D43-A2D8-049325585B6E}" type="pres">
      <dgm:prSet presAssocID="{77676255-F2C1-4E14-9A85-12F4E58132A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44E1B94-8F97-7F47-8CA6-A096E14887BF}" type="pres">
      <dgm:prSet presAssocID="{77676255-F2C1-4E14-9A85-12F4E58132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BCDB00-12E3-4261-9254-6D81D3E5F477}" srcId="{E64F4FFA-C069-4F76-AE5E-038F23D8F810}" destId="{724A2233-E88B-4B69-950C-EF75C17E82A1}" srcOrd="0" destOrd="0" parTransId="{76FF037E-CD59-4D9E-ACAC-BF4B16A807F8}" sibTransId="{31E444E7-F7EE-4511-9727-9ED33A39AA54}"/>
    <dgm:cxn modelId="{0FB65121-DAFC-4842-A5C7-E057763F911D}" srcId="{E64F4FFA-C069-4F76-AE5E-038F23D8F810}" destId="{10F89ABA-E5CB-4C6A-90B2-0DB4B0EA128F}" srcOrd="1" destOrd="0" parTransId="{0E342702-CC65-4E9A-83E2-51EAAE3E04E1}" sibTransId="{BFE02984-A97E-41BF-8E71-80ECB575832E}"/>
    <dgm:cxn modelId="{2CBD6329-22FF-4610-B1B5-E0601C6D8D3D}" srcId="{77676255-F2C1-4E14-9A85-12F4E58132AD}" destId="{05A568C3-C7C5-4BD2-9813-41B9ABC9412E}" srcOrd="1" destOrd="0" parTransId="{0AFACDAA-578A-419C-A186-975259A79A0D}" sibTransId="{15BF226A-F9B6-409A-A208-0126C122DB9C}"/>
    <dgm:cxn modelId="{DF1DCB36-39A4-5348-94F5-58C77042FD62}" type="presOf" srcId="{724A2233-E88B-4B69-950C-EF75C17E82A1}" destId="{FC58ABC8-CC8F-4D4E-BFA0-5FF0180AE7B1}" srcOrd="0" destOrd="0" presId="urn:microsoft.com/office/officeart/2005/8/layout/vList2"/>
    <dgm:cxn modelId="{2FB4E936-229B-D240-9770-1A5FA28EADBF}" type="presOf" srcId="{AF6D8153-D1E3-41E8-A176-A83CD9D76606}" destId="{144E1B94-8F97-7F47-8CA6-A096E14887BF}" srcOrd="0" destOrd="2" presId="urn:microsoft.com/office/officeart/2005/8/layout/vList2"/>
    <dgm:cxn modelId="{B7193360-7B23-4548-9D95-EFFD06B839F2}" srcId="{E64F4FFA-C069-4F76-AE5E-038F23D8F810}" destId="{77676255-F2C1-4E14-9A85-12F4E58132AD}" srcOrd="2" destOrd="0" parTransId="{14E5D99E-9D80-4CF4-8DDF-2559AE9FDC67}" sibTransId="{1CAB8945-2A7A-4405-818D-82F45A9EC0E6}"/>
    <dgm:cxn modelId="{F3343A48-F233-7946-8997-39C00F68FA95}" type="presOf" srcId="{EA115FEE-7065-481F-A872-62A4C6E52F61}" destId="{144E1B94-8F97-7F47-8CA6-A096E14887BF}" srcOrd="0" destOrd="0" presId="urn:microsoft.com/office/officeart/2005/8/layout/vList2"/>
    <dgm:cxn modelId="{E7026271-8BAC-9649-81E7-A9754713AF41}" type="presOf" srcId="{E64F4FFA-C069-4F76-AE5E-038F23D8F810}" destId="{14B16772-7E18-4646-B9DF-5DA2A24D30DC}" srcOrd="0" destOrd="0" presId="urn:microsoft.com/office/officeart/2005/8/layout/vList2"/>
    <dgm:cxn modelId="{70D712B0-A0C7-4F48-82F9-8902CCDA74DE}" type="presOf" srcId="{77676255-F2C1-4E14-9A85-12F4E58132AD}" destId="{71EBAE16-1FD5-7D43-A2D8-049325585B6E}" srcOrd="0" destOrd="0" presId="urn:microsoft.com/office/officeart/2005/8/layout/vList2"/>
    <dgm:cxn modelId="{5852B4B6-94F0-A842-8D50-EB0449DB7793}" type="presOf" srcId="{10F89ABA-E5CB-4C6A-90B2-0DB4B0EA128F}" destId="{C10E6CA0-2E0D-A04D-ACD7-EE69E4EFDAF8}" srcOrd="0" destOrd="0" presId="urn:microsoft.com/office/officeart/2005/8/layout/vList2"/>
    <dgm:cxn modelId="{095B23F1-A815-4982-B264-6E3F9CE3CCCA}" srcId="{77676255-F2C1-4E14-9A85-12F4E58132AD}" destId="{EA115FEE-7065-481F-A872-62A4C6E52F61}" srcOrd="0" destOrd="0" parTransId="{EC729DF8-2B89-4ED1-A9BE-7F28BF825FA2}" sibTransId="{F3E94886-18FB-4A5F-922E-14D7C567EE76}"/>
    <dgm:cxn modelId="{D7B4BBF2-8157-994A-9AD3-0DFC953F72F4}" type="presOf" srcId="{05A568C3-C7C5-4BD2-9813-41B9ABC9412E}" destId="{144E1B94-8F97-7F47-8CA6-A096E14887BF}" srcOrd="0" destOrd="1" presId="urn:microsoft.com/office/officeart/2005/8/layout/vList2"/>
    <dgm:cxn modelId="{8A1AF9FD-2F15-46FD-B056-B5A2FD1C3B84}" srcId="{77676255-F2C1-4E14-9A85-12F4E58132AD}" destId="{AF6D8153-D1E3-41E8-A176-A83CD9D76606}" srcOrd="2" destOrd="0" parTransId="{B2FFE586-8D64-4993-A510-0B95EBC44B54}" sibTransId="{2E136458-228C-4F91-989D-9265928440F4}"/>
    <dgm:cxn modelId="{66554529-CDD9-DA47-8364-962EDEC1F0A8}" type="presParOf" srcId="{14B16772-7E18-4646-B9DF-5DA2A24D30DC}" destId="{FC58ABC8-CC8F-4D4E-BFA0-5FF0180AE7B1}" srcOrd="0" destOrd="0" presId="urn:microsoft.com/office/officeart/2005/8/layout/vList2"/>
    <dgm:cxn modelId="{F589B5B1-7ED7-454B-8EBC-58538AE31DEC}" type="presParOf" srcId="{14B16772-7E18-4646-B9DF-5DA2A24D30DC}" destId="{AFF6382D-2156-4B49-A0E1-46CC1598BAB0}" srcOrd="1" destOrd="0" presId="urn:microsoft.com/office/officeart/2005/8/layout/vList2"/>
    <dgm:cxn modelId="{F4CDB629-DE2A-604E-9555-4C97D9560ABD}" type="presParOf" srcId="{14B16772-7E18-4646-B9DF-5DA2A24D30DC}" destId="{C10E6CA0-2E0D-A04D-ACD7-EE69E4EFDAF8}" srcOrd="2" destOrd="0" presId="urn:microsoft.com/office/officeart/2005/8/layout/vList2"/>
    <dgm:cxn modelId="{03E3DF08-A338-6044-A3C4-34F67FE96141}" type="presParOf" srcId="{14B16772-7E18-4646-B9DF-5DA2A24D30DC}" destId="{15570EB2-E3DE-224A-BCE4-1AA9F4C029EF}" srcOrd="3" destOrd="0" presId="urn:microsoft.com/office/officeart/2005/8/layout/vList2"/>
    <dgm:cxn modelId="{25562AB9-62D2-2049-87D5-A2230A9AE84A}" type="presParOf" srcId="{14B16772-7E18-4646-B9DF-5DA2A24D30DC}" destId="{71EBAE16-1FD5-7D43-A2D8-049325585B6E}" srcOrd="4" destOrd="0" presId="urn:microsoft.com/office/officeart/2005/8/layout/vList2"/>
    <dgm:cxn modelId="{5E9C7254-087C-E348-B6E3-404B96C36E11}" type="presParOf" srcId="{14B16772-7E18-4646-B9DF-5DA2A24D30DC}" destId="{144E1B94-8F97-7F47-8CA6-A096E14887B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8DE9F4-32C7-4786-BB8E-45F1483AD0F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0A57CC9-A384-4B8B-8ACB-C74F3DAD34D0}">
      <dgm:prSet/>
      <dgm:spPr/>
      <dgm:t>
        <a:bodyPr/>
        <a:lstStyle/>
        <a:p>
          <a:r>
            <a:rPr lang="fi-FI" dirty="0"/>
            <a:t>Bakteriofagi = bakteerissa lisääntyvä virus</a:t>
          </a:r>
          <a:endParaRPr lang="en-US" dirty="0"/>
        </a:p>
      </dgm:t>
    </dgm:pt>
    <dgm:pt modelId="{E0BE02C3-447F-4D5C-B9CE-1927EF54D179}" type="parTrans" cxnId="{BF6F68CD-6BF1-43C4-B0A6-E49FC09AEDBF}">
      <dgm:prSet/>
      <dgm:spPr/>
      <dgm:t>
        <a:bodyPr/>
        <a:lstStyle/>
        <a:p>
          <a:endParaRPr lang="en-US"/>
        </a:p>
      </dgm:t>
    </dgm:pt>
    <dgm:pt modelId="{A22E611D-806E-47A4-92BE-DF3CD9AE9CB6}" type="sibTrans" cxnId="{BF6F68CD-6BF1-43C4-B0A6-E49FC09AEDBF}">
      <dgm:prSet/>
      <dgm:spPr/>
      <dgm:t>
        <a:bodyPr/>
        <a:lstStyle/>
        <a:p>
          <a:endParaRPr lang="en-US"/>
        </a:p>
      </dgm:t>
    </dgm:pt>
    <dgm:pt modelId="{A62B06D0-4AD8-4168-AD86-E07B6234927A}">
      <dgm:prSet/>
      <dgm:spPr/>
      <dgm:t>
        <a:bodyPr/>
        <a:lstStyle/>
        <a:p>
          <a:r>
            <a:rPr lang="fi-FI"/>
            <a:t>Bakteeri pilkkoo katkaisuentsyymiensä avulla bakteriofagin perimän palasiksi, ja bakteriofagin lisääntyminen estyy</a:t>
          </a:r>
          <a:endParaRPr lang="en-US"/>
        </a:p>
      </dgm:t>
    </dgm:pt>
    <dgm:pt modelId="{CF4862CB-45C6-4FE3-A86F-7D5C03205BFC}" type="parTrans" cxnId="{9085AF99-3B7E-4FBD-973D-E169F0E390C0}">
      <dgm:prSet/>
      <dgm:spPr/>
      <dgm:t>
        <a:bodyPr/>
        <a:lstStyle/>
        <a:p>
          <a:endParaRPr lang="en-US"/>
        </a:p>
      </dgm:t>
    </dgm:pt>
    <dgm:pt modelId="{20B45947-3967-47C1-ABE8-80FF4B89CD5C}" type="sibTrans" cxnId="{9085AF99-3B7E-4FBD-973D-E169F0E390C0}">
      <dgm:prSet/>
      <dgm:spPr/>
      <dgm:t>
        <a:bodyPr/>
        <a:lstStyle/>
        <a:p>
          <a:endParaRPr lang="en-US"/>
        </a:p>
      </dgm:t>
    </dgm:pt>
    <dgm:pt modelId="{502636C6-37D8-41BC-84A3-DDB54E4DBEDF}">
      <dgm:prSet/>
      <dgm:spPr/>
      <dgm:t>
        <a:bodyPr/>
        <a:lstStyle/>
        <a:p>
          <a:r>
            <a:rPr lang="fi-FI"/>
            <a:t>Bakteeri leikkaa bakteriofagin perimästä näytepalan ja liittää sen omaan perimäänsä</a:t>
          </a:r>
          <a:endParaRPr lang="en-US"/>
        </a:p>
      </dgm:t>
    </dgm:pt>
    <dgm:pt modelId="{C9DE9C65-241B-47A5-A6FF-AF4B234291BC}" type="parTrans" cxnId="{97854582-886F-4394-8F01-F5B9160403C3}">
      <dgm:prSet/>
      <dgm:spPr/>
      <dgm:t>
        <a:bodyPr/>
        <a:lstStyle/>
        <a:p>
          <a:endParaRPr lang="en-US"/>
        </a:p>
      </dgm:t>
    </dgm:pt>
    <dgm:pt modelId="{1C660A46-B6EB-4BA6-A8CC-173048816067}" type="sibTrans" cxnId="{97854582-886F-4394-8F01-F5B9160403C3}">
      <dgm:prSet/>
      <dgm:spPr/>
      <dgm:t>
        <a:bodyPr/>
        <a:lstStyle/>
        <a:p>
          <a:endParaRPr lang="en-US"/>
        </a:p>
      </dgm:t>
    </dgm:pt>
    <dgm:pt modelId="{812D73A4-48E9-4B6A-830D-BB336EDC855D}">
      <dgm:prSet/>
      <dgm:spPr/>
      <dgm:t>
        <a:bodyPr/>
        <a:lstStyle/>
        <a:p>
          <a:r>
            <a:rPr lang="fi-FI"/>
            <a:t>Jos sama bakteriofagityyppi tunkeutuu uudelleen bakteeriin, se tunnistetaan näytepalan perusteella </a:t>
          </a:r>
          <a:endParaRPr lang="en-US"/>
        </a:p>
      </dgm:t>
    </dgm:pt>
    <dgm:pt modelId="{1136E094-6557-438D-A130-849E4899E77A}" type="parTrans" cxnId="{9FB17CE4-A364-41C1-BB46-C0769A49FD92}">
      <dgm:prSet/>
      <dgm:spPr/>
      <dgm:t>
        <a:bodyPr/>
        <a:lstStyle/>
        <a:p>
          <a:endParaRPr lang="en-US"/>
        </a:p>
      </dgm:t>
    </dgm:pt>
    <dgm:pt modelId="{B6692DCE-94C2-4EB0-84EB-685602583192}" type="sibTrans" cxnId="{9FB17CE4-A364-41C1-BB46-C0769A49FD92}">
      <dgm:prSet/>
      <dgm:spPr/>
      <dgm:t>
        <a:bodyPr/>
        <a:lstStyle/>
        <a:p>
          <a:endParaRPr lang="en-US"/>
        </a:p>
      </dgm:t>
    </dgm:pt>
    <dgm:pt modelId="{E3ABF113-F1F1-4279-941D-78BD93D8E0EC}">
      <dgm:prSet/>
      <dgm:spPr/>
      <dgm:t>
        <a:bodyPr/>
        <a:lstStyle/>
        <a:p>
          <a:r>
            <a:rPr lang="fi-FI"/>
            <a:t>Opas-RNA ohjaa Cas-entsyymin oikeaan kohtaan ja entsyymi pilkkoo bakteriofagin perimän palasiksi.</a:t>
          </a:r>
          <a:endParaRPr lang="en-US"/>
        </a:p>
      </dgm:t>
    </dgm:pt>
    <dgm:pt modelId="{7D5CD082-B0D4-46E0-9437-F052DE6068C4}" type="parTrans" cxnId="{E706D829-87F8-471F-914A-F4BC1CB46E71}">
      <dgm:prSet/>
      <dgm:spPr/>
      <dgm:t>
        <a:bodyPr/>
        <a:lstStyle/>
        <a:p>
          <a:endParaRPr lang="en-US"/>
        </a:p>
      </dgm:t>
    </dgm:pt>
    <dgm:pt modelId="{F83DE2EF-2CBF-491F-A17B-D8CA4B3EB134}" type="sibTrans" cxnId="{E706D829-87F8-471F-914A-F4BC1CB46E71}">
      <dgm:prSet/>
      <dgm:spPr/>
      <dgm:t>
        <a:bodyPr/>
        <a:lstStyle/>
        <a:p>
          <a:endParaRPr lang="en-US"/>
        </a:p>
      </dgm:t>
    </dgm:pt>
    <dgm:pt modelId="{0324C2F7-03C4-B543-9E90-3A7ADE77E2AB}" type="pres">
      <dgm:prSet presAssocID="{518DE9F4-32C7-4786-BB8E-45F1483AD0FE}" presName="Name0" presStyleCnt="0">
        <dgm:presLayoutVars>
          <dgm:dir/>
          <dgm:resizeHandles val="exact"/>
        </dgm:presLayoutVars>
      </dgm:prSet>
      <dgm:spPr/>
    </dgm:pt>
    <dgm:pt modelId="{748B14C9-39C0-304B-BC82-3DA74A468729}" type="pres">
      <dgm:prSet presAssocID="{80A57CC9-A384-4B8B-8ACB-C74F3DAD34D0}" presName="node" presStyleLbl="node1" presStyleIdx="0" presStyleCnt="5">
        <dgm:presLayoutVars>
          <dgm:bulletEnabled val="1"/>
        </dgm:presLayoutVars>
      </dgm:prSet>
      <dgm:spPr/>
    </dgm:pt>
    <dgm:pt modelId="{F1AC7A1D-F618-3045-8C64-90EF42560FCA}" type="pres">
      <dgm:prSet presAssocID="{A22E611D-806E-47A4-92BE-DF3CD9AE9CB6}" presName="sibTrans" presStyleLbl="sibTrans1D1" presStyleIdx="0" presStyleCnt="4"/>
      <dgm:spPr/>
    </dgm:pt>
    <dgm:pt modelId="{C922CEE3-E96A-BB46-88C8-FFB1DE29C217}" type="pres">
      <dgm:prSet presAssocID="{A22E611D-806E-47A4-92BE-DF3CD9AE9CB6}" presName="connectorText" presStyleLbl="sibTrans1D1" presStyleIdx="0" presStyleCnt="4"/>
      <dgm:spPr/>
    </dgm:pt>
    <dgm:pt modelId="{4A0043A0-B864-F649-9E8E-EAB6BC07DEEB}" type="pres">
      <dgm:prSet presAssocID="{A62B06D0-4AD8-4168-AD86-E07B6234927A}" presName="node" presStyleLbl="node1" presStyleIdx="1" presStyleCnt="5">
        <dgm:presLayoutVars>
          <dgm:bulletEnabled val="1"/>
        </dgm:presLayoutVars>
      </dgm:prSet>
      <dgm:spPr/>
    </dgm:pt>
    <dgm:pt modelId="{411CF10E-8305-BE4C-84D3-8F239AC60A4B}" type="pres">
      <dgm:prSet presAssocID="{20B45947-3967-47C1-ABE8-80FF4B89CD5C}" presName="sibTrans" presStyleLbl="sibTrans1D1" presStyleIdx="1" presStyleCnt="4"/>
      <dgm:spPr/>
    </dgm:pt>
    <dgm:pt modelId="{31BA4A01-D3FD-544B-B244-2A29645D3E0C}" type="pres">
      <dgm:prSet presAssocID="{20B45947-3967-47C1-ABE8-80FF4B89CD5C}" presName="connectorText" presStyleLbl="sibTrans1D1" presStyleIdx="1" presStyleCnt="4"/>
      <dgm:spPr/>
    </dgm:pt>
    <dgm:pt modelId="{077D8E48-B0DC-3742-9349-2C9618FC4447}" type="pres">
      <dgm:prSet presAssocID="{502636C6-37D8-41BC-84A3-DDB54E4DBEDF}" presName="node" presStyleLbl="node1" presStyleIdx="2" presStyleCnt="5">
        <dgm:presLayoutVars>
          <dgm:bulletEnabled val="1"/>
        </dgm:presLayoutVars>
      </dgm:prSet>
      <dgm:spPr/>
    </dgm:pt>
    <dgm:pt modelId="{731BD299-7FA7-E44C-84D0-99A970283CE5}" type="pres">
      <dgm:prSet presAssocID="{1C660A46-B6EB-4BA6-A8CC-173048816067}" presName="sibTrans" presStyleLbl="sibTrans1D1" presStyleIdx="2" presStyleCnt="4"/>
      <dgm:spPr/>
    </dgm:pt>
    <dgm:pt modelId="{44717B29-AF56-144F-9BAA-2BEC8C85E006}" type="pres">
      <dgm:prSet presAssocID="{1C660A46-B6EB-4BA6-A8CC-173048816067}" presName="connectorText" presStyleLbl="sibTrans1D1" presStyleIdx="2" presStyleCnt="4"/>
      <dgm:spPr/>
    </dgm:pt>
    <dgm:pt modelId="{7C78D56A-3773-1F4D-A9D3-BE78C7873959}" type="pres">
      <dgm:prSet presAssocID="{812D73A4-48E9-4B6A-830D-BB336EDC855D}" presName="node" presStyleLbl="node1" presStyleIdx="3" presStyleCnt="5">
        <dgm:presLayoutVars>
          <dgm:bulletEnabled val="1"/>
        </dgm:presLayoutVars>
      </dgm:prSet>
      <dgm:spPr/>
    </dgm:pt>
    <dgm:pt modelId="{D03CA61E-C998-CC44-9BE2-B0E278A57B1C}" type="pres">
      <dgm:prSet presAssocID="{B6692DCE-94C2-4EB0-84EB-685602583192}" presName="sibTrans" presStyleLbl="sibTrans1D1" presStyleIdx="3" presStyleCnt="4"/>
      <dgm:spPr/>
    </dgm:pt>
    <dgm:pt modelId="{89EB5C58-19F8-484D-B5C5-43324D3414E4}" type="pres">
      <dgm:prSet presAssocID="{B6692DCE-94C2-4EB0-84EB-685602583192}" presName="connectorText" presStyleLbl="sibTrans1D1" presStyleIdx="3" presStyleCnt="4"/>
      <dgm:spPr/>
    </dgm:pt>
    <dgm:pt modelId="{63984116-0FEB-0747-9246-9B2FF992BE31}" type="pres">
      <dgm:prSet presAssocID="{E3ABF113-F1F1-4279-941D-78BD93D8E0EC}" presName="node" presStyleLbl="node1" presStyleIdx="4" presStyleCnt="5">
        <dgm:presLayoutVars>
          <dgm:bulletEnabled val="1"/>
        </dgm:presLayoutVars>
      </dgm:prSet>
      <dgm:spPr/>
    </dgm:pt>
  </dgm:ptLst>
  <dgm:cxnLst>
    <dgm:cxn modelId="{9B64D127-64D4-E84F-9C79-F4CE410BD5EC}" type="presOf" srcId="{812D73A4-48E9-4B6A-830D-BB336EDC855D}" destId="{7C78D56A-3773-1F4D-A9D3-BE78C7873959}" srcOrd="0" destOrd="0" presId="urn:microsoft.com/office/officeart/2016/7/layout/RepeatingBendingProcessNew"/>
    <dgm:cxn modelId="{E706D829-87F8-471F-914A-F4BC1CB46E71}" srcId="{518DE9F4-32C7-4786-BB8E-45F1483AD0FE}" destId="{E3ABF113-F1F1-4279-941D-78BD93D8E0EC}" srcOrd="4" destOrd="0" parTransId="{7D5CD082-B0D4-46E0-9437-F052DE6068C4}" sibTransId="{F83DE2EF-2CBF-491F-A17B-D8CA4B3EB134}"/>
    <dgm:cxn modelId="{A949A32E-9F4D-D84D-AA44-52AF1FD8EF0A}" type="presOf" srcId="{502636C6-37D8-41BC-84A3-DDB54E4DBEDF}" destId="{077D8E48-B0DC-3742-9349-2C9618FC4447}" srcOrd="0" destOrd="0" presId="urn:microsoft.com/office/officeart/2016/7/layout/RepeatingBendingProcessNew"/>
    <dgm:cxn modelId="{2271A42E-231F-A840-B05B-ED2E43FE5EA2}" type="presOf" srcId="{518DE9F4-32C7-4786-BB8E-45F1483AD0FE}" destId="{0324C2F7-03C4-B543-9E90-3A7ADE77E2AB}" srcOrd="0" destOrd="0" presId="urn:microsoft.com/office/officeart/2016/7/layout/RepeatingBendingProcessNew"/>
    <dgm:cxn modelId="{90DA9D30-0FEB-084B-90BF-C0739C2609C5}" type="presOf" srcId="{B6692DCE-94C2-4EB0-84EB-685602583192}" destId="{D03CA61E-C998-CC44-9BE2-B0E278A57B1C}" srcOrd="0" destOrd="0" presId="urn:microsoft.com/office/officeart/2016/7/layout/RepeatingBendingProcessNew"/>
    <dgm:cxn modelId="{2F9D6E5C-D7A8-DD4A-9978-A33837E3E7A5}" type="presOf" srcId="{A62B06D0-4AD8-4168-AD86-E07B6234927A}" destId="{4A0043A0-B864-F649-9E8E-EAB6BC07DEEB}" srcOrd="0" destOrd="0" presId="urn:microsoft.com/office/officeart/2016/7/layout/RepeatingBendingProcessNew"/>
    <dgm:cxn modelId="{AEB0D05E-3D44-2A4E-A580-DA8D6870B437}" type="presOf" srcId="{20B45947-3967-47C1-ABE8-80FF4B89CD5C}" destId="{31BA4A01-D3FD-544B-B244-2A29645D3E0C}" srcOrd="1" destOrd="0" presId="urn:microsoft.com/office/officeart/2016/7/layout/RepeatingBendingProcessNew"/>
    <dgm:cxn modelId="{1EC23156-687A-BC45-831E-F679B746B58D}" type="presOf" srcId="{A22E611D-806E-47A4-92BE-DF3CD9AE9CB6}" destId="{F1AC7A1D-F618-3045-8C64-90EF42560FCA}" srcOrd="0" destOrd="0" presId="urn:microsoft.com/office/officeart/2016/7/layout/RepeatingBendingProcessNew"/>
    <dgm:cxn modelId="{B1AA8281-24D6-1146-9FA0-A457E07C02A0}" type="presOf" srcId="{1C660A46-B6EB-4BA6-A8CC-173048816067}" destId="{44717B29-AF56-144F-9BAA-2BEC8C85E006}" srcOrd="1" destOrd="0" presId="urn:microsoft.com/office/officeart/2016/7/layout/RepeatingBendingProcessNew"/>
    <dgm:cxn modelId="{97854582-886F-4394-8F01-F5B9160403C3}" srcId="{518DE9F4-32C7-4786-BB8E-45F1483AD0FE}" destId="{502636C6-37D8-41BC-84A3-DDB54E4DBEDF}" srcOrd="2" destOrd="0" parTransId="{C9DE9C65-241B-47A5-A6FF-AF4B234291BC}" sibTransId="{1C660A46-B6EB-4BA6-A8CC-173048816067}"/>
    <dgm:cxn modelId="{9085AF99-3B7E-4FBD-973D-E169F0E390C0}" srcId="{518DE9F4-32C7-4786-BB8E-45F1483AD0FE}" destId="{A62B06D0-4AD8-4168-AD86-E07B6234927A}" srcOrd="1" destOrd="0" parTransId="{CF4862CB-45C6-4FE3-A86F-7D5C03205BFC}" sibTransId="{20B45947-3967-47C1-ABE8-80FF4B89CD5C}"/>
    <dgm:cxn modelId="{EEAE8DB9-9516-1446-B8DA-2A6E59D8B5F1}" type="presOf" srcId="{E3ABF113-F1F1-4279-941D-78BD93D8E0EC}" destId="{63984116-0FEB-0747-9246-9B2FF992BE31}" srcOrd="0" destOrd="0" presId="urn:microsoft.com/office/officeart/2016/7/layout/RepeatingBendingProcessNew"/>
    <dgm:cxn modelId="{502A2DBF-A5B4-5F49-8AC7-E9242A971E6D}" type="presOf" srcId="{20B45947-3967-47C1-ABE8-80FF4B89CD5C}" destId="{411CF10E-8305-BE4C-84D3-8F239AC60A4B}" srcOrd="0" destOrd="0" presId="urn:microsoft.com/office/officeart/2016/7/layout/RepeatingBendingProcessNew"/>
    <dgm:cxn modelId="{BF6F68CD-6BF1-43C4-B0A6-E49FC09AEDBF}" srcId="{518DE9F4-32C7-4786-BB8E-45F1483AD0FE}" destId="{80A57CC9-A384-4B8B-8ACB-C74F3DAD34D0}" srcOrd="0" destOrd="0" parTransId="{E0BE02C3-447F-4D5C-B9CE-1927EF54D179}" sibTransId="{A22E611D-806E-47A4-92BE-DF3CD9AE9CB6}"/>
    <dgm:cxn modelId="{B99D66D0-214F-3C4E-AD77-487EA62D1AC5}" type="presOf" srcId="{B6692DCE-94C2-4EB0-84EB-685602583192}" destId="{89EB5C58-19F8-484D-B5C5-43324D3414E4}" srcOrd="1" destOrd="0" presId="urn:microsoft.com/office/officeart/2016/7/layout/RepeatingBendingProcessNew"/>
    <dgm:cxn modelId="{7C03AADF-8E98-6C43-9D6F-5A0D9C2912A6}" type="presOf" srcId="{A22E611D-806E-47A4-92BE-DF3CD9AE9CB6}" destId="{C922CEE3-E96A-BB46-88C8-FFB1DE29C217}" srcOrd="1" destOrd="0" presId="urn:microsoft.com/office/officeart/2016/7/layout/RepeatingBendingProcessNew"/>
    <dgm:cxn modelId="{9FB17CE4-A364-41C1-BB46-C0769A49FD92}" srcId="{518DE9F4-32C7-4786-BB8E-45F1483AD0FE}" destId="{812D73A4-48E9-4B6A-830D-BB336EDC855D}" srcOrd="3" destOrd="0" parTransId="{1136E094-6557-438D-A130-849E4899E77A}" sibTransId="{B6692DCE-94C2-4EB0-84EB-685602583192}"/>
    <dgm:cxn modelId="{070521E6-63F1-AE4E-B991-B87B45F583C3}" type="presOf" srcId="{80A57CC9-A384-4B8B-8ACB-C74F3DAD34D0}" destId="{748B14C9-39C0-304B-BC82-3DA74A468729}" srcOrd="0" destOrd="0" presId="urn:microsoft.com/office/officeart/2016/7/layout/RepeatingBendingProcessNew"/>
    <dgm:cxn modelId="{A6A1CCFC-ADD4-5346-B9F9-F6620AC4806B}" type="presOf" srcId="{1C660A46-B6EB-4BA6-A8CC-173048816067}" destId="{731BD299-7FA7-E44C-84D0-99A970283CE5}" srcOrd="0" destOrd="0" presId="urn:microsoft.com/office/officeart/2016/7/layout/RepeatingBendingProcessNew"/>
    <dgm:cxn modelId="{89B45B89-D7B1-1E4D-8BB3-FE74C8BAF19F}" type="presParOf" srcId="{0324C2F7-03C4-B543-9E90-3A7ADE77E2AB}" destId="{748B14C9-39C0-304B-BC82-3DA74A468729}" srcOrd="0" destOrd="0" presId="urn:microsoft.com/office/officeart/2016/7/layout/RepeatingBendingProcessNew"/>
    <dgm:cxn modelId="{7806A016-5790-1A44-990D-EA9203B3783D}" type="presParOf" srcId="{0324C2F7-03C4-B543-9E90-3A7ADE77E2AB}" destId="{F1AC7A1D-F618-3045-8C64-90EF42560FCA}" srcOrd="1" destOrd="0" presId="urn:microsoft.com/office/officeart/2016/7/layout/RepeatingBendingProcessNew"/>
    <dgm:cxn modelId="{173FBEA9-27EF-E842-8F6D-0A42E6B35FC9}" type="presParOf" srcId="{F1AC7A1D-F618-3045-8C64-90EF42560FCA}" destId="{C922CEE3-E96A-BB46-88C8-FFB1DE29C217}" srcOrd="0" destOrd="0" presId="urn:microsoft.com/office/officeart/2016/7/layout/RepeatingBendingProcessNew"/>
    <dgm:cxn modelId="{D7A24988-A024-4740-B339-0B5F8380ACF0}" type="presParOf" srcId="{0324C2F7-03C4-B543-9E90-3A7ADE77E2AB}" destId="{4A0043A0-B864-F649-9E8E-EAB6BC07DEEB}" srcOrd="2" destOrd="0" presId="urn:microsoft.com/office/officeart/2016/7/layout/RepeatingBendingProcessNew"/>
    <dgm:cxn modelId="{C6BFBC9E-822D-EA4D-9037-EAFBFA91121C}" type="presParOf" srcId="{0324C2F7-03C4-B543-9E90-3A7ADE77E2AB}" destId="{411CF10E-8305-BE4C-84D3-8F239AC60A4B}" srcOrd="3" destOrd="0" presId="urn:microsoft.com/office/officeart/2016/7/layout/RepeatingBendingProcessNew"/>
    <dgm:cxn modelId="{C858A67F-A0D4-8F41-8ECF-1DDF47BBBCC7}" type="presParOf" srcId="{411CF10E-8305-BE4C-84D3-8F239AC60A4B}" destId="{31BA4A01-D3FD-544B-B244-2A29645D3E0C}" srcOrd="0" destOrd="0" presId="urn:microsoft.com/office/officeart/2016/7/layout/RepeatingBendingProcessNew"/>
    <dgm:cxn modelId="{0B256710-5BBF-9348-AE4D-1ACED83FD066}" type="presParOf" srcId="{0324C2F7-03C4-B543-9E90-3A7ADE77E2AB}" destId="{077D8E48-B0DC-3742-9349-2C9618FC4447}" srcOrd="4" destOrd="0" presId="urn:microsoft.com/office/officeart/2016/7/layout/RepeatingBendingProcessNew"/>
    <dgm:cxn modelId="{0D8461F8-878D-9C4E-AE58-CBB85D5FC01D}" type="presParOf" srcId="{0324C2F7-03C4-B543-9E90-3A7ADE77E2AB}" destId="{731BD299-7FA7-E44C-84D0-99A970283CE5}" srcOrd="5" destOrd="0" presId="urn:microsoft.com/office/officeart/2016/7/layout/RepeatingBendingProcessNew"/>
    <dgm:cxn modelId="{05235E23-C929-CF45-BE8D-97E54D8C6D78}" type="presParOf" srcId="{731BD299-7FA7-E44C-84D0-99A970283CE5}" destId="{44717B29-AF56-144F-9BAA-2BEC8C85E006}" srcOrd="0" destOrd="0" presId="urn:microsoft.com/office/officeart/2016/7/layout/RepeatingBendingProcessNew"/>
    <dgm:cxn modelId="{010B8FF0-8354-7C45-9016-8EE5AA36D91E}" type="presParOf" srcId="{0324C2F7-03C4-B543-9E90-3A7ADE77E2AB}" destId="{7C78D56A-3773-1F4D-A9D3-BE78C7873959}" srcOrd="6" destOrd="0" presId="urn:microsoft.com/office/officeart/2016/7/layout/RepeatingBendingProcessNew"/>
    <dgm:cxn modelId="{BBB44B01-7270-9B4E-8AFF-92C112EBC035}" type="presParOf" srcId="{0324C2F7-03C4-B543-9E90-3A7ADE77E2AB}" destId="{D03CA61E-C998-CC44-9BE2-B0E278A57B1C}" srcOrd="7" destOrd="0" presId="urn:microsoft.com/office/officeart/2016/7/layout/RepeatingBendingProcessNew"/>
    <dgm:cxn modelId="{75F2E55B-577B-C141-81E7-BD490A4CDFEF}" type="presParOf" srcId="{D03CA61E-C998-CC44-9BE2-B0E278A57B1C}" destId="{89EB5C58-19F8-484D-B5C5-43324D3414E4}" srcOrd="0" destOrd="0" presId="urn:microsoft.com/office/officeart/2016/7/layout/RepeatingBendingProcessNew"/>
    <dgm:cxn modelId="{41DB287D-449E-6647-93F5-50D270F955B2}" type="presParOf" srcId="{0324C2F7-03C4-B543-9E90-3A7ADE77E2AB}" destId="{63984116-0FEB-0747-9246-9B2FF992BE31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78C5C9-AA98-47EF-95CE-DC991DE8645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92AE97F-7AE0-4EE7-94C0-2A2AE1EDD416}">
      <dgm:prSet/>
      <dgm:spPr/>
      <dgm:t>
        <a:bodyPr/>
        <a:lstStyle/>
        <a:p>
          <a:r>
            <a:rPr lang="fi-FI" dirty="0"/>
            <a:t>Samankokoisia kuin bakteerit</a:t>
          </a:r>
          <a:endParaRPr lang="en-US" dirty="0"/>
        </a:p>
      </dgm:t>
    </dgm:pt>
    <dgm:pt modelId="{58713925-EC9C-419E-BE29-12F41DA56656}" type="parTrans" cxnId="{EB207222-1A6C-40CE-A500-E6CB7A9BFD15}">
      <dgm:prSet/>
      <dgm:spPr/>
      <dgm:t>
        <a:bodyPr/>
        <a:lstStyle/>
        <a:p>
          <a:endParaRPr lang="en-US"/>
        </a:p>
      </dgm:t>
    </dgm:pt>
    <dgm:pt modelId="{57C595B4-0A50-49E1-ABF8-E06402502EF9}" type="sibTrans" cxnId="{EB207222-1A6C-40CE-A500-E6CB7A9BFD15}">
      <dgm:prSet/>
      <dgm:spPr/>
      <dgm:t>
        <a:bodyPr/>
        <a:lstStyle/>
        <a:p>
          <a:endParaRPr lang="en-US"/>
        </a:p>
      </dgm:t>
    </dgm:pt>
    <dgm:pt modelId="{CCFE78E1-8A39-40E4-B7AA-F85C4808EC4F}">
      <dgm:prSet/>
      <dgm:spPr/>
      <dgm:t>
        <a:bodyPr/>
        <a:lstStyle/>
        <a:p>
          <a:r>
            <a:rPr lang="fi-FI"/>
            <a:t>Muoto vaihtelee</a:t>
          </a:r>
          <a:endParaRPr lang="en-US"/>
        </a:p>
      </dgm:t>
    </dgm:pt>
    <dgm:pt modelId="{5C9DD9FC-934E-4E47-93E8-F7331DD6EBF7}" type="parTrans" cxnId="{B2EADAA8-9333-48FA-B72D-84A78D1D91C9}">
      <dgm:prSet/>
      <dgm:spPr/>
      <dgm:t>
        <a:bodyPr/>
        <a:lstStyle/>
        <a:p>
          <a:endParaRPr lang="en-US"/>
        </a:p>
      </dgm:t>
    </dgm:pt>
    <dgm:pt modelId="{C1E17536-BB8B-44A8-B841-8B5A963F0A04}" type="sibTrans" cxnId="{B2EADAA8-9333-48FA-B72D-84A78D1D91C9}">
      <dgm:prSet/>
      <dgm:spPr/>
      <dgm:t>
        <a:bodyPr/>
        <a:lstStyle/>
        <a:p>
          <a:endParaRPr lang="en-US"/>
        </a:p>
      </dgm:t>
    </dgm:pt>
    <dgm:pt modelId="{B568739C-8B74-426E-AF6D-6619844944B1}">
      <dgm:prSet/>
      <dgm:spPr/>
      <dgm:t>
        <a:bodyPr/>
        <a:lstStyle/>
        <a:p>
          <a:r>
            <a:rPr lang="fi-FI"/>
            <a:t>Omavaraiset lajit yhteyttävät kemosynteesin avulla</a:t>
          </a:r>
          <a:endParaRPr lang="en-US"/>
        </a:p>
      </dgm:t>
    </dgm:pt>
    <dgm:pt modelId="{74CDF829-CA8A-4BC3-A489-D9610B4D367C}" type="parTrans" cxnId="{BFA9FD3D-B7A2-400A-AB8F-A8FE0A7D99C2}">
      <dgm:prSet/>
      <dgm:spPr/>
      <dgm:t>
        <a:bodyPr/>
        <a:lstStyle/>
        <a:p>
          <a:endParaRPr lang="en-US"/>
        </a:p>
      </dgm:t>
    </dgm:pt>
    <dgm:pt modelId="{149D2A24-6AD6-46D5-82F6-79D8CC520849}" type="sibTrans" cxnId="{BFA9FD3D-B7A2-400A-AB8F-A8FE0A7D99C2}">
      <dgm:prSet/>
      <dgm:spPr/>
      <dgm:t>
        <a:bodyPr/>
        <a:lstStyle/>
        <a:p>
          <a:endParaRPr lang="en-US"/>
        </a:p>
      </dgm:t>
    </dgm:pt>
    <dgm:pt modelId="{BF3EF80C-6D2A-4BAD-B824-397BE37CC1A7}">
      <dgm:prSet/>
      <dgm:spPr/>
      <dgm:t>
        <a:bodyPr/>
        <a:lstStyle/>
        <a:p>
          <a:r>
            <a:rPr lang="fi-FI"/>
            <a:t>Toisenvaraiset lajit: </a:t>
          </a:r>
          <a:endParaRPr lang="en-US"/>
        </a:p>
      </dgm:t>
    </dgm:pt>
    <dgm:pt modelId="{D554DE67-087F-4AEB-9240-910D5AA2BCF4}" type="parTrans" cxnId="{60AFDC29-B186-4670-85A8-ADED2D559C8E}">
      <dgm:prSet/>
      <dgm:spPr/>
      <dgm:t>
        <a:bodyPr/>
        <a:lstStyle/>
        <a:p>
          <a:endParaRPr lang="en-US"/>
        </a:p>
      </dgm:t>
    </dgm:pt>
    <dgm:pt modelId="{12F242D0-16CF-441B-A001-9264E20049D4}" type="sibTrans" cxnId="{60AFDC29-B186-4670-85A8-ADED2D559C8E}">
      <dgm:prSet/>
      <dgm:spPr/>
      <dgm:t>
        <a:bodyPr/>
        <a:lstStyle/>
        <a:p>
          <a:endParaRPr lang="en-US"/>
        </a:p>
      </dgm:t>
    </dgm:pt>
    <dgm:pt modelId="{16C8DDF8-BBC3-4A66-BE68-B4779C6096D5}">
      <dgm:prSet custT="1"/>
      <dgm:spPr/>
      <dgm:t>
        <a:bodyPr/>
        <a:lstStyle/>
        <a:p>
          <a:r>
            <a:rPr lang="fi-FI" sz="2000" dirty="0"/>
            <a:t>Mutualististiset suhteet</a:t>
          </a:r>
          <a:endParaRPr lang="en-US" sz="2000" dirty="0"/>
        </a:p>
      </dgm:t>
    </dgm:pt>
    <dgm:pt modelId="{97E75CFD-608C-4B88-8B7C-523F9734030B}" type="parTrans" cxnId="{D7C8BABB-88DB-4B40-8D1E-C0751203632B}">
      <dgm:prSet/>
      <dgm:spPr/>
      <dgm:t>
        <a:bodyPr/>
        <a:lstStyle/>
        <a:p>
          <a:endParaRPr lang="en-US"/>
        </a:p>
      </dgm:t>
    </dgm:pt>
    <dgm:pt modelId="{A826A71E-24E8-497A-AB5C-E4362070A32C}" type="sibTrans" cxnId="{D7C8BABB-88DB-4B40-8D1E-C0751203632B}">
      <dgm:prSet/>
      <dgm:spPr/>
      <dgm:t>
        <a:bodyPr/>
        <a:lstStyle/>
        <a:p>
          <a:endParaRPr lang="en-US"/>
        </a:p>
      </dgm:t>
    </dgm:pt>
    <dgm:pt modelId="{5F61289C-D59F-4AFF-AF8C-14C0F75067D7}">
      <dgm:prSet custT="1"/>
      <dgm:spPr/>
      <dgm:t>
        <a:bodyPr/>
        <a:lstStyle/>
        <a:p>
          <a:r>
            <a:rPr lang="fi-FI" sz="2000" dirty="0"/>
            <a:t>pöytävieraasuhteet</a:t>
          </a:r>
          <a:endParaRPr lang="en-US" sz="2000" dirty="0"/>
        </a:p>
      </dgm:t>
    </dgm:pt>
    <dgm:pt modelId="{9EBBA838-E991-4774-B25C-5238E8D6626C}" type="parTrans" cxnId="{4884B279-6AD0-43F4-A57D-5FC3DB18838D}">
      <dgm:prSet/>
      <dgm:spPr/>
      <dgm:t>
        <a:bodyPr/>
        <a:lstStyle/>
        <a:p>
          <a:endParaRPr lang="en-US"/>
        </a:p>
      </dgm:t>
    </dgm:pt>
    <dgm:pt modelId="{F61DA09D-5285-4413-A4DF-74E9160EDFFF}" type="sibTrans" cxnId="{4884B279-6AD0-43F4-A57D-5FC3DB18838D}">
      <dgm:prSet/>
      <dgm:spPr/>
      <dgm:t>
        <a:bodyPr/>
        <a:lstStyle/>
        <a:p>
          <a:endParaRPr lang="en-US"/>
        </a:p>
      </dgm:t>
    </dgm:pt>
    <dgm:pt modelId="{43F60EFF-0D5D-43A0-B13F-2ED0043B25F3}">
      <dgm:prSet/>
      <dgm:spPr/>
      <dgm:t>
        <a:bodyPr/>
        <a:lstStyle/>
        <a:p>
          <a:r>
            <a:rPr lang="fi-FI"/>
            <a:t>Ei taudinaiheuttajia</a:t>
          </a:r>
          <a:endParaRPr lang="en-US"/>
        </a:p>
      </dgm:t>
    </dgm:pt>
    <dgm:pt modelId="{1B78B285-8A50-4C1A-B1AE-81CAB22D6B81}" type="parTrans" cxnId="{ACA37FB8-7B81-464B-B7BF-A37E712FB942}">
      <dgm:prSet/>
      <dgm:spPr/>
      <dgm:t>
        <a:bodyPr/>
        <a:lstStyle/>
        <a:p>
          <a:endParaRPr lang="en-US"/>
        </a:p>
      </dgm:t>
    </dgm:pt>
    <dgm:pt modelId="{1B6C0188-F1E8-4E62-BCA4-322A44AE9CBA}" type="sibTrans" cxnId="{ACA37FB8-7B81-464B-B7BF-A37E712FB942}">
      <dgm:prSet/>
      <dgm:spPr/>
      <dgm:t>
        <a:bodyPr/>
        <a:lstStyle/>
        <a:p>
          <a:endParaRPr lang="en-US"/>
        </a:p>
      </dgm:t>
    </dgm:pt>
    <dgm:pt modelId="{4CB79D50-3932-B744-A5A7-9CE2231E0CDA}" type="pres">
      <dgm:prSet presAssocID="{2578C5C9-AA98-47EF-95CE-DC991DE86450}" presName="linear" presStyleCnt="0">
        <dgm:presLayoutVars>
          <dgm:animLvl val="lvl"/>
          <dgm:resizeHandles val="exact"/>
        </dgm:presLayoutVars>
      </dgm:prSet>
      <dgm:spPr/>
    </dgm:pt>
    <dgm:pt modelId="{CA7E7541-A52D-F14E-849E-B584BECABA5A}" type="pres">
      <dgm:prSet presAssocID="{692AE97F-7AE0-4EE7-94C0-2A2AE1EDD4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A94D7B0-1385-DE4E-8D69-CFE3A39C209C}" type="pres">
      <dgm:prSet presAssocID="{57C595B4-0A50-49E1-ABF8-E06402502EF9}" presName="spacer" presStyleCnt="0"/>
      <dgm:spPr/>
    </dgm:pt>
    <dgm:pt modelId="{EAE66B23-B51E-FA41-9AC4-7F8915F05B34}" type="pres">
      <dgm:prSet presAssocID="{CCFE78E1-8A39-40E4-B7AA-F85C4808EC4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E555982-6CAA-DE4D-BE6B-9A9EAC8CC338}" type="pres">
      <dgm:prSet presAssocID="{C1E17536-BB8B-44A8-B841-8B5A963F0A04}" presName="spacer" presStyleCnt="0"/>
      <dgm:spPr/>
    </dgm:pt>
    <dgm:pt modelId="{772FC63C-21CE-1B4E-908C-887D1DB72240}" type="pres">
      <dgm:prSet presAssocID="{B568739C-8B74-426E-AF6D-6619844944B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A9B015-1F3D-864A-89CC-0677A29B039B}" type="pres">
      <dgm:prSet presAssocID="{149D2A24-6AD6-46D5-82F6-79D8CC520849}" presName="spacer" presStyleCnt="0"/>
      <dgm:spPr/>
    </dgm:pt>
    <dgm:pt modelId="{E330708B-2545-544C-A638-7C10EB9778CA}" type="pres">
      <dgm:prSet presAssocID="{BF3EF80C-6D2A-4BAD-B824-397BE37CC1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398868C-6B0A-9243-A1B8-758D990083F2}" type="pres">
      <dgm:prSet presAssocID="{BF3EF80C-6D2A-4BAD-B824-397BE37CC1A7}" presName="childText" presStyleLbl="revTx" presStyleIdx="0" presStyleCnt="1">
        <dgm:presLayoutVars>
          <dgm:bulletEnabled val="1"/>
        </dgm:presLayoutVars>
      </dgm:prSet>
      <dgm:spPr/>
    </dgm:pt>
    <dgm:pt modelId="{85691303-1129-174C-AD34-D811154D6C54}" type="pres">
      <dgm:prSet presAssocID="{43F60EFF-0D5D-43A0-B13F-2ED0043B25F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B444521-6DE8-2D47-8C93-7E05A8D856A9}" type="presOf" srcId="{692AE97F-7AE0-4EE7-94C0-2A2AE1EDD416}" destId="{CA7E7541-A52D-F14E-849E-B584BECABA5A}" srcOrd="0" destOrd="0" presId="urn:microsoft.com/office/officeart/2005/8/layout/vList2"/>
    <dgm:cxn modelId="{EB207222-1A6C-40CE-A500-E6CB7A9BFD15}" srcId="{2578C5C9-AA98-47EF-95CE-DC991DE86450}" destId="{692AE97F-7AE0-4EE7-94C0-2A2AE1EDD416}" srcOrd="0" destOrd="0" parTransId="{58713925-EC9C-419E-BE29-12F41DA56656}" sibTransId="{57C595B4-0A50-49E1-ABF8-E06402502EF9}"/>
    <dgm:cxn modelId="{60AFDC29-B186-4670-85A8-ADED2D559C8E}" srcId="{2578C5C9-AA98-47EF-95CE-DC991DE86450}" destId="{BF3EF80C-6D2A-4BAD-B824-397BE37CC1A7}" srcOrd="3" destOrd="0" parTransId="{D554DE67-087F-4AEB-9240-910D5AA2BCF4}" sibTransId="{12F242D0-16CF-441B-A001-9264E20049D4}"/>
    <dgm:cxn modelId="{BFA9FD3D-B7A2-400A-AB8F-A8FE0A7D99C2}" srcId="{2578C5C9-AA98-47EF-95CE-DC991DE86450}" destId="{B568739C-8B74-426E-AF6D-6619844944B1}" srcOrd="2" destOrd="0" parTransId="{74CDF829-CA8A-4BC3-A489-D9610B4D367C}" sibTransId="{149D2A24-6AD6-46D5-82F6-79D8CC520849}"/>
    <dgm:cxn modelId="{CF947C66-896D-F446-8319-280163E2969C}" type="presOf" srcId="{2578C5C9-AA98-47EF-95CE-DC991DE86450}" destId="{4CB79D50-3932-B744-A5A7-9CE2231E0CDA}" srcOrd="0" destOrd="0" presId="urn:microsoft.com/office/officeart/2005/8/layout/vList2"/>
    <dgm:cxn modelId="{D4A5626D-FB5D-A74E-9D3B-A770EDC0767F}" type="presOf" srcId="{B568739C-8B74-426E-AF6D-6619844944B1}" destId="{772FC63C-21CE-1B4E-908C-887D1DB72240}" srcOrd="0" destOrd="0" presId="urn:microsoft.com/office/officeart/2005/8/layout/vList2"/>
    <dgm:cxn modelId="{4884B279-6AD0-43F4-A57D-5FC3DB18838D}" srcId="{BF3EF80C-6D2A-4BAD-B824-397BE37CC1A7}" destId="{5F61289C-D59F-4AFF-AF8C-14C0F75067D7}" srcOrd="1" destOrd="0" parTransId="{9EBBA838-E991-4774-B25C-5238E8D6626C}" sibTransId="{F61DA09D-5285-4413-A4DF-74E9160EDFFF}"/>
    <dgm:cxn modelId="{10EF7C7B-23C8-914B-AB7A-EE1EF10476AC}" type="presOf" srcId="{16C8DDF8-BBC3-4A66-BE68-B4779C6096D5}" destId="{3398868C-6B0A-9243-A1B8-758D990083F2}" srcOrd="0" destOrd="0" presId="urn:microsoft.com/office/officeart/2005/8/layout/vList2"/>
    <dgm:cxn modelId="{B2EADAA8-9333-48FA-B72D-84A78D1D91C9}" srcId="{2578C5C9-AA98-47EF-95CE-DC991DE86450}" destId="{CCFE78E1-8A39-40E4-B7AA-F85C4808EC4F}" srcOrd="1" destOrd="0" parTransId="{5C9DD9FC-934E-4E47-93E8-F7331DD6EBF7}" sibTransId="{C1E17536-BB8B-44A8-B841-8B5A963F0A04}"/>
    <dgm:cxn modelId="{ACA37FB8-7B81-464B-B7BF-A37E712FB942}" srcId="{2578C5C9-AA98-47EF-95CE-DC991DE86450}" destId="{43F60EFF-0D5D-43A0-B13F-2ED0043B25F3}" srcOrd="4" destOrd="0" parTransId="{1B78B285-8A50-4C1A-B1AE-81CAB22D6B81}" sibTransId="{1B6C0188-F1E8-4E62-BCA4-322A44AE9CBA}"/>
    <dgm:cxn modelId="{D7C8BABB-88DB-4B40-8D1E-C0751203632B}" srcId="{BF3EF80C-6D2A-4BAD-B824-397BE37CC1A7}" destId="{16C8DDF8-BBC3-4A66-BE68-B4779C6096D5}" srcOrd="0" destOrd="0" parTransId="{97E75CFD-608C-4B88-8B7C-523F9734030B}" sibTransId="{A826A71E-24E8-497A-AB5C-E4362070A32C}"/>
    <dgm:cxn modelId="{0462B7D3-F40B-FC4D-89E5-2A42FBDCF857}" type="presOf" srcId="{5F61289C-D59F-4AFF-AF8C-14C0F75067D7}" destId="{3398868C-6B0A-9243-A1B8-758D990083F2}" srcOrd="0" destOrd="1" presId="urn:microsoft.com/office/officeart/2005/8/layout/vList2"/>
    <dgm:cxn modelId="{49D95DDE-34DF-F240-B62E-FD75F637AA9C}" type="presOf" srcId="{CCFE78E1-8A39-40E4-B7AA-F85C4808EC4F}" destId="{EAE66B23-B51E-FA41-9AC4-7F8915F05B34}" srcOrd="0" destOrd="0" presId="urn:microsoft.com/office/officeart/2005/8/layout/vList2"/>
    <dgm:cxn modelId="{433026F1-E51E-B347-B3AD-F0F17EA850CD}" type="presOf" srcId="{43F60EFF-0D5D-43A0-B13F-2ED0043B25F3}" destId="{85691303-1129-174C-AD34-D811154D6C54}" srcOrd="0" destOrd="0" presId="urn:microsoft.com/office/officeart/2005/8/layout/vList2"/>
    <dgm:cxn modelId="{F136ECF4-8656-FB4E-BDF2-57E1E6C94FE1}" type="presOf" srcId="{BF3EF80C-6D2A-4BAD-B824-397BE37CC1A7}" destId="{E330708B-2545-544C-A638-7C10EB9778CA}" srcOrd="0" destOrd="0" presId="urn:microsoft.com/office/officeart/2005/8/layout/vList2"/>
    <dgm:cxn modelId="{F53C2B77-669C-7346-B738-C6C07CD94162}" type="presParOf" srcId="{4CB79D50-3932-B744-A5A7-9CE2231E0CDA}" destId="{CA7E7541-A52D-F14E-849E-B584BECABA5A}" srcOrd="0" destOrd="0" presId="urn:microsoft.com/office/officeart/2005/8/layout/vList2"/>
    <dgm:cxn modelId="{76F5C914-14C9-FC41-8BF0-5350512A2655}" type="presParOf" srcId="{4CB79D50-3932-B744-A5A7-9CE2231E0CDA}" destId="{4A94D7B0-1385-DE4E-8D69-CFE3A39C209C}" srcOrd="1" destOrd="0" presId="urn:microsoft.com/office/officeart/2005/8/layout/vList2"/>
    <dgm:cxn modelId="{FF18FF8E-C0BF-4645-9413-E3B850104012}" type="presParOf" srcId="{4CB79D50-3932-B744-A5A7-9CE2231E0CDA}" destId="{EAE66B23-B51E-FA41-9AC4-7F8915F05B34}" srcOrd="2" destOrd="0" presId="urn:microsoft.com/office/officeart/2005/8/layout/vList2"/>
    <dgm:cxn modelId="{9F2F92B1-BA4F-454C-A9BA-B2E2F732393B}" type="presParOf" srcId="{4CB79D50-3932-B744-A5A7-9CE2231E0CDA}" destId="{FE555982-6CAA-DE4D-BE6B-9A9EAC8CC338}" srcOrd="3" destOrd="0" presId="urn:microsoft.com/office/officeart/2005/8/layout/vList2"/>
    <dgm:cxn modelId="{B4C3D9C9-DBCF-9D4B-BCCB-59A49AEF08A6}" type="presParOf" srcId="{4CB79D50-3932-B744-A5A7-9CE2231E0CDA}" destId="{772FC63C-21CE-1B4E-908C-887D1DB72240}" srcOrd="4" destOrd="0" presId="urn:microsoft.com/office/officeart/2005/8/layout/vList2"/>
    <dgm:cxn modelId="{AA97509C-F186-4846-B66F-2099E4929C9B}" type="presParOf" srcId="{4CB79D50-3932-B744-A5A7-9CE2231E0CDA}" destId="{BBA9B015-1F3D-864A-89CC-0677A29B039B}" srcOrd="5" destOrd="0" presId="urn:microsoft.com/office/officeart/2005/8/layout/vList2"/>
    <dgm:cxn modelId="{71C11C88-D61E-CB45-AE92-EA92041E5D6B}" type="presParOf" srcId="{4CB79D50-3932-B744-A5A7-9CE2231E0CDA}" destId="{E330708B-2545-544C-A638-7C10EB9778CA}" srcOrd="6" destOrd="0" presId="urn:microsoft.com/office/officeart/2005/8/layout/vList2"/>
    <dgm:cxn modelId="{12053A51-A237-094A-9FC6-3EBC54C4CFA9}" type="presParOf" srcId="{4CB79D50-3932-B744-A5A7-9CE2231E0CDA}" destId="{3398868C-6B0A-9243-A1B8-758D990083F2}" srcOrd="7" destOrd="0" presId="urn:microsoft.com/office/officeart/2005/8/layout/vList2"/>
    <dgm:cxn modelId="{FDDA8417-979D-C34C-957F-1C8C087153FF}" type="presParOf" srcId="{4CB79D50-3932-B744-A5A7-9CE2231E0CDA}" destId="{85691303-1129-174C-AD34-D811154D6C5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7F0A18-B250-427A-A115-4F636BC36A5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D69C81-C9B5-4562-9032-44CCCB66324F}">
      <dgm:prSet/>
      <dgm:spPr/>
      <dgm:t>
        <a:bodyPr/>
        <a:lstStyle/>
        <a:p>
          <a:r>
            <a:rPr lang="fi-FI"/>
            <a:t>soluseinän rakenne erilainen</a:t>
          </a:r>
          <a:endParaRPr lang="en-US"/>
        </a:p>
      </dgm:t>
    </dgm:pt>
    <dgm:pt modelId="{3E0BF9EE-8D36-477C-8869-E4D55D72DFE0}" type="parTrans" cxnId="{46FBC45B-9E2A-4B79-A656-E1B73370FBA5}">
      <dgm:prSet/>
      <dgm:spPr/>
      <dgm:t>
        <a:bodyPr/>
        <a:lstStyle/>
        <a:p>
          <a:endParaRPr lang="en-US"/>
        </a:p>
      </dgm:t>
    </dgm:pt>
    <dgm:pt modelId="{036207C9-A1AA-49A6-99BD-C1C6491A20E0}" type="sibTrans" cxnId="{46FBC45B-9E2A-4B79-A656-E1B73370FBA5}">
      <dgm:prSet/>
      <dgm:spPr/>
      <dgm:t>
        <a:bodyPr/>
        <a:lstStyle/>
        <a:p>
          <a:endParaRPr lang="en-US"/>
        </a:p>
      </dgm:t>
    </dgm:pt>
    <dgm:pt modelId="{9340D52E-5A9B-45CC-8D3B-0F1CC2C0CCFF}">
      <dgm:prSet/>
      <dgm:spPr/>
      <dgm:t>
        <a:bodyPr/>
        <a:lstStyle/>
        <a:p>
          <a:r>
            <a:rPr lang="fi-FI" dirty="0"/>
            <a:t>solukalvo jähmeämpi ja läpäisee heikommin eri aineita</a:t>
          </a:r>
          <a:endParaRPr lang="en-US" dirty="0"/>
        </a:p>
      </dgm:t>
    </dgm:pt>
    <dgm:pt modelId="{BB07B52A-9E6A-4C6A-8162-73173F0188F3}" type="parTrans" cxnId="{DB0684AA-C556-4888-BB73-D6D3A677D853}">
      <dgm:prSet/>
      <dgm:spPr/>
      <dgm:t>
        <a:bodyPr/>
        <a:lstStyle/>
        <a:p>
          <a:endParaRPr lang="en-US"/>
        </a:p>
      </dgm:t>
    </dgm:pt>
    <dgm:pt modelId="{D1F817CA-7DEC-4CC7-945A-F71A12AAEC89}" type="sibTrans" cxnId="{DB0684AA-C556-4888-BB73-D6D3A677D853}">
      <dgm:prSet/>
      <dgm:spPr/>
      <dgm:t>
        <a:bodyPr/>
        <a:lstStyle/>
        <a:p>
          <a:endParaRPr lang="en-US"/>
        </a:p>
      </dgm:t>
    </dgm:pt>
    <dgm:pt modelId="{7746D0FF-D575-DA45-B2EE-760086291A5E}" type="pres">
      <dgm:prSet presAssocID="{827F0A18-B250-427A-A115-4F636BC36A57}" presName="cycle" presStyleCnt="0">
        <dgm:presLayoutVars>
          <dgm:dir/>
          <dgm:resizeHandles val="exact"/>
        </dgm:presLayoutVars>
      </dgm:prSet>
      <dgm:spPr/>
    </dgm:pt>
    <dgm:pt modelId="{1A30C27C-736D-F149-BA4F-114537ED7D71}" type="pres">
      <dgm:prSet presAssocID="{C9D69C81-C9B5-4562-9032-44CCCB66324F}" presName="node" presStyleLbl="node1" presStyleIdx="0" presStyleCnt="2">
        <dgm:presLayoutVars>
          <dgm:bulletEnabled val="1"/>
        </dgm:presLayoutVars>
      </dgm:prSet>
      <dgm:spPr/>
    </dgm:pt>
    <dgm:pt modelId="{1BB72455-A454-5247-837F-C40509C47A86}" type="pres">
      <dgm:prSet presAssocID="{C9D69C81-C9B5-4562-9032-44CCCB66324F}" presName="spNode" presStyleCnt="0"/>
      <dgm:spPr/>
    </dgm:pt>
    <dgm:pt modelId="{D7B26F81-8D83-6A42-8170-BA91A2FA0A86}" type="pres">
      <dgm:prSet presAssocID="{036207C9-A1AA-49A6-99BD-C1C6491A20E0}" presName="sibTrans" presStyleLbl="sibTrans1D1" presStyleIdx="0" presStyleCnt="2"/>
      <dgm:spPr/>
    </dgm:pt>
    <dgm:pt modelId="{C69037D0-DA17-194E-A8BF-78FDC8009C6F}" type="pres">
      <dgm:prSet presAssocID="{9340D52E-5A9B-45CC-8D3B-0F1CC2C0CCFF}" presName="node" presStyleLbl="node1" presStyleIdx="1" presStyleCnt="2">
        <dgm:presLayoutVars>
          <dgm:bulletEnabled val="1"/>
        </dgm:presLayoutVars>
      </dgm:prSet>
      <dgm:spPr/>
    </dgm:pt>
    <dgm:pt modelId="{77F6CB3D-2C41-094C-85F9-BB9330D43A03}" type="pres">
      <dgm:prSet presAssocID="{9340D52E-5A9B-45CC-8D3B-0F1CC2C0CCFF}" presName="spNode" presStyleCnt="0"/>
      <dgm:spPr/>
    </dgm:pt>
    <dgm:pt modelId="{0AF1006D-3F88-3B4B-92FC-1E266328B69A}" type="pres">
      <dgm:prSet presAssocID="{D1F817CA-7DEC-4CC7-945A-F71A12AAEC89}" presName="sibTrans" presStyleLbl="sibTrans1D1" presStyleIdx="1" presStyleCnt="2"/>
      <dgm:spPr/>
    </dgm:pt>
  </dgm:ptLst>
  <dgm:cxnLst>
    <dgm:cxn modelId="{DE544111-6094-1A48-B2DC-4F6C3876BD87}" type="presOf" srcId="{9340D52E-5A9B-45CC-8D3B-0F1CC2C0CCFF}" destId="{C69037D0-DA17-194E-A8BF-78FDC8009C6F}" srcOrd="0" destOrd="0" presId="urn:microsoft.com/office/officeart/2005/8/layout/cycle6"/>
    <dgm:cxn modelId="{4EE13735-6592-DC49-B8F9-E8699A595427}" type="presOf" srcId="{C9D69C81-C9B5-4562-9032-44CCCB66324F}" destId="{1A30C27C-736D-F149-BA4F-114537ED7D71}" srcOrd="0" destOrd="0" presId="urn:microsoft.com/office/officeart/2005/8/layout/cycle6"/>
    <dgm:cxn modelId="{46FBC45B-9E2A-4B79-A656-E1B73370FBA5}" srcId="{827F0A18-B250-427A-A115-4F636BC36A57}" destId="{C9D69C81-C9B5-4562-9032-44CCCB66324F}" srcOrd="0" destOrd="0" parTransId="{3E0BF9EE-8D36-477C-8869-E4D55D72DFE0}" sibTransId="{036207C9-A1AA-49A6-99BD-C1C6491A20E0}"/>
    <dgm:cxn modelId="{A658814E-1252-FA43-9C33-3AE500A74B5D}" type="presOf" srcId="{827F0A18-B250-427A-A115-4F636BC36A57}" destId="{7746D0FF-D575-DA45-B2EE-760086291A5E}" srcOrd="0" destOrd="0" presId="urn:microsoft.com/office/officeart/2005/8/layout/cycle6"/>
    <dgm:cxn modelId="{DB0684AA-C556-4888-BB73-D6D3A677D853}" srcId="{827F0A18-B250-427A-A115-4F636BC36A57}" destId="{9340D52E-5A9B-45CC-8D3B-0F1CC2C0CCFF}" srcOrd="1" destOrd="0" parTransId="{BB07B52A-9E6A-4C6A-8162-73173F0188F3}" sibTransId="{D1F817CA-7DEC-4CC7-945A-F71A12AAEC89}"/>
    <dgm:cxn modelId="{C8A787E4-A480-AC46-9635-284BF12D136D}" type="presOf" srcId="{036207C9-A1AA-49A6-99BD-C1C6491A20E0}" destId="{D7B26F81-8D83-6A42-8170-BA91A2FA0A86}" srcOrd="0" destOrd="0" presId="urn:microsoft.com/office/officeart/2005/8/layout/cycle6"/>
    <dgm:cxn modelId="{9CBC96F4-4EA4-9144-B2D0-054F80A35192}" type="presOf" srcId="{D1F817CA-7DEC-4CC7-945A-F71A12AAEC89}" destId="{0AF1006D-3F88-3B4B-92FC-1E266328B69A}" srcOrd="0" destOrd="0" presId="urn:microsoft.com/office/officeart/2005/8/layout/cycle6"/>
    <dgm:cxn modelId="{9EE9BE94-DA8A-A24B-8C00-9B44D99243C8}" type="presParOf" srcId="{7746D0FF-D575-DA45-B2EE-760086291A5E}" destId="{1A30C27C-736D-F149-BA4F-114537ED7D71}" srcOrd="0" destOrd="0" presId="urn:microsoft.com/office/officeart/2005/8/layout/cycle6"/>
    <dgm:cxn modelId="{6EFC5954-6FA3-6349-B958-2959D20CEA00}" type="presParOf" srcId="{7746D0FF-D575-DA45-B2EE-760086291A5E}" destId="{1BB72455-A454-5247-837F-C40509C47A86}" srcOrd="1" destOrd="0" presId="urn:microsoft.com/office/officeart/2005/8/layout/cycle6"/>
    <dgm:cxn modelId="{9F14850E-ECF2-F441-BA24-06133FDC0370}" type="presParOf" srcId="{7746D0FF-D575-DA45-B2EE-760086291A5E}" destId="{D7B26F81-8D83-6A42-8170-BA91A2FA0A86}" srcOrd="2" destOrd="0" presId="urn:microsoft.com/office/officeart/2005/8/layout/cycle6"/>
    <dgm:cxn modelId="{E290741A-4C47-7F4A-87E3-525AAC144D8C}" type="presParOf" srcId="{7746D0FF-D575-DA45-B2EE-760086291A5E}" destId="{C69037D0-DA17-194E-A8BF-78FDC8009C6F}" srcOrd="3" destOrd="0" presId="urn:microsoft.com/office/officeart/2005/8/layout/cycle6"/>
    <dgm:cxn modelId="{D23F8842-8777-9E46-979B-55F97F6E7152}" type="presParOf" srcId="{7746D0FF-D575-DA45-B2EE-760086291A5E}" destId="{77F6CB3D-2C41-094C-85F9-BB9330D43A03}" srcOrd="4" destOrd="0" presId="urn:microsoft.com/office/officeart/2005/8/layout/cycle6"/>
    <dgm:cxn modelId="{661C2C7A-8A6A-A647-B95A-B2DC8096642A}" type="presParOf" srcId="{7746D0FF-D575-DA45-B2EE-760086291A5E}" destId="{0AF1006D-3F88-3B4B-92FC-1E266328B69A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EB8A3D-9B24-4D55-8A95-8B84BEE5C34D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20B294E-F836-4F0A-B992-12F428DFC4E2}">
      <dgm:prSet custT="1"/>
      <dgm:spPr/>
      <dgm:t>
        <a:bodyPr/>
        <a:lstStyle/>
        <a:p>
          <a:r>
            <a:rPr lang="fi-FI" sz="2400" dirty="0" err="1"/>
            <a:t>Koevoluutio</a:t>
          </a:r>
          <a:r>
            <a:rPr lang="fi-FI" sz="2400" dirty="0"/>
            <a:t> ja mutualistiset suhteet:</a:t>
          </a:r>
          <a:endParaRPr lang="en-US" sz="2400" dirty="0"/>
        </a:p>
      </dgm:t>
    </dgm:pt>
    <dgm:pt modelId="{2100FF48-403F-4B34-958E-CBE6E3771D87}" type="parTrans" cxnId="{A9E58947-3057-45C4-BCAF-52FBD8108845}">
      <dgm:prSet/>
      <dgm:spPr/>
      <dgm:t>
        <a:bodyPr/>
        <a:lstStyle/>
        <a:p>
          <a:endParaRPr lang="en-US"/>
        </a:p>
      </dgm:t>
    </dgm:pt>
    <dgm:pt modelId="{A21801E9-FD9C-4DF8-ABAC-7D03BB7B0195}" type="sibTrans" cxnId="{A9E58947-3057-45C4-BCAF-52FBD8108845}">
      <dgm:prSet/>
      <dgm:spPr/>
      <dgm:t>
        <a:bodyPr/>
        <a:lstStyle/>
        <a:p>
          <a:endParaRPr lang="en-US"/>
        </a:p>
      </dgm:t>
    </dgm:pt>
    <dgm:pt modelId="{7B8A19BF-A3A4-4379-BFF8-50EC6CE28EDD}">
      <dgm:prSet/>
      <dgm:spPr/>
      <dgm:t>
        <a:bodyPr/>
        <a:lstStyle/>
        <a:p>
          <a:r>
            <a:rPr lang="fi-FI" dirty="0"/>
            <a:t>Hernekasvien juurinystyräbakteerit</a:t>
          </a:r>
          <a:endParaRPr lang="en-US" dirty="0"/>
        </a:p>
      </dgm:t>
    </dgm:pt>
    <dgm:pt modelId="{2CF586F9-A1F7-4648-ABBA-D26D36453C6B}" type="parTrans" cxnId="{598F3E9C-E02D-4B86-973B-3A0E6FB28A7C}">
      <dgm:prSet/>
      <dgm:spPr/>
      <dgm:t>
        <a:bodyPr/>
        <a:lstStyle/>
        <a:p>
          <a:endParaRPr lang="en-US"/>
        </a:p>
      </dgm:t>
    </dgm:pt>
    <dgm:pt modelId="{62A9C98B-FE4B-4454-AD92-1E30FA478ACC}" type="sibTrans" cxnId="{598F3E9C-E02D-4B86-973B-3A0E6FB28A7C}">
      <dgm:prSet/>
      <dgm:spPr/>
      <dgm:t>
        <a:bodyPr/>
        <a:lstStyle/>
        <a:p>
          <a:endParaRPr lang="en-US"/>
        </a:p>
      </dgm:t>
    </dgm:pt>
    <dgm:pt modelId="{6D548E9F-9F91-4877-BA25-ED3936EA8C03}">
      <dgm:prSet/>
      <dgm:spPr/>
      <dgm:t>
        <a:bodyPr/>
        <a:lstStyle/>
        <a:p>
          <a:r>
            <a:rPr lang="fi-FI"/>
            <a:t>Termiittikuningattaret</a:t>
          </a:r>
          <a:endParaRPr lang="en-US"/>
        </a:p>
      </dgm:t>
    </dgm:pt>
    <dgm:pt modelId="{F8408323-5F26-4771-95F8-B6ADA2C4107A}" type="parTrans" cxnId="{FAB290B5-A676-49D9-A7A4-FEF2CBB31C5C}">
      <dgm:prSet/>
      <dgm:spPr/>
      <dgm:t>
        <a:bodyPr/>
        <a:lstStyle/>
        <a:p>
          <a:endParaRPr lang="en-US"/>
        </a:p>
      </dgm:t>
    </dgm:pt>
    <dgm:pt modelId="{BFCC2BBB-A1C9-4CD4-A7FC-1E033E5541A9}" type="sibTrans" cxnId="{FAB290B5-A676-49D9-A7A4-FEF2CBB31C5C}">
      <dgm:prSet/>
      <dgm:spPr/>
      <dgm:t>
        <a:bodyPr/>
        <a:lstStyle/>
        <a:p>
          <a:endParaRPr lang="en-US"/>
        </a:p>
      </dgm:t>
    </dgm:pt>
    <dgm:pt modelId="{0F45F808-9FD2-43C5-A77D-3D3851A68389}">
      <dgm:prSet custT="1"/>
      <dgm:spPr/>
      <dgm:t>
        <a:bodyPr/>
        <a:lstStyle/>
        <a:p>
          <a:r>
            <a:rPr lang="fi-FI" sz="2400" dirty="0"/>
            <a:t>Ihmisen evoluutio: </a:t>
          </a:r>
          <a:endParaRPr lang="en-US" sz="2400" dirty="0"/>
        </a:p>
      </dgm:t>
    </dgm:pt>
    <dgm:pt modelId="{F8E2B266-6DA4-4989-B7B6-C93C5AB664D1}" type="parTrans" cxnId="{B5F642B8-8D91-45AF-BC70-A936CE43C61E}">
      <dgm:prSet/>
      <dgm:spPr/>
      <dgm:t>
        <a:bodyPr/>
        <a:lstStyle/>
        <a:p>
          <a:endParaRPr lang="en-US"/>
        </a:p>
      </dgm:t>
    </dgm:pt>
    <dgm:pt modelId="{50878D45-0143-4B5E-847D-6DE1DFCF2391}" type="sibTrans" cxnId="{B5F642B8-8D91-45AF-BC70-A936CE43C61E}">
      <dgm:prSet/>
      <dgm:spPr/>
      <dgm:t>
        <a:bodyPr/>
        <a:lstStyle/>
        <a:p>
          <a:endParaRPr lang="en-US"/>
        </a:p>
      </dgm:t>
    </dgm:pt>
    <dgm:pt modelId="{A29B2BE3-3C58-4E4D-A996-524C16E76721}">
      <dgm:prSet/>
      <dgm:spPr/>
      <dgm:t>
        <a:bodyPr/>
        <a:lstStyle/>
        <a:p>
          <a:r>
            <a:rPr lang="fi-FI"/>
            <a:t>zoonoosit</a:t>
          </a:r>
          <a:endParaRPr lang="en-US"/>
        </a:p>
      </dgm:t>
    </dgm:pt>
    <dgm:pt modelId="{F186F184-37EB-4A77-A5A0-BA38A8DFC158}" type="parTrans" cxnId="{3637863E-44B0-4C92-A961-C935349E52D9}">
      <dgm:prSet/>
      <dgm:spPr/>
      <dgm:t>
        <a:bodyPr/>
        <a:lstStyle/>
        <a:p>
          <a:endParaRPr lang="en-US"/>
        </a:p>
      </dgm:t>
    </dgm:pt>
    <dgm:pt modelId="{F35E6CF9-FEA2-4689-9260-8B2392346659}" type="sibTrans" cxnId="{3637863E-44B0-4C92-A961-C935349E52D9}">
      <dgm:prSet/>
      <dgm:spPr/>
      <dgm:t>
        <a:bodyPr/>
        <a:lstStyle/>
        <a:p>
          <a:endParaRPr lang="en-US"/>
        </a:p>
      </dgm:t>
    </dgm:pt>
    <dgm:pt modelId="{074CFB1A-2245-4554-BE1D-FD1C0B62D528}">
      <dgm:prSet custT="1"/>
      <dgm:spPr/>
      <dgm:t>
        <a:bodyPr/>
        <a:lstStyle/>
        <a:p>
          <a:r>
            <a:rPr lang="fi-FI" sz="2400" dirty="0"/>
            <a:t>Ihmisen mikrobiomi:</a:t>
          </a:r>
          <a:endParaRPr lang="en-US" sz="2400" dirty="0"/>
        </a:p>
      </dgm:t>
    </dgm:pt>
    <dgm:pt modelId="{6F846D6E-B73E-433D-98C5-7D5EDEDCB9A7}" type="parTrans" cxnId="{FE2CCECF-59F3-446E-B1E3-623644496282}">
      <dgm:prSet/>
      <dgm:spPr/>
      <dgm:t>
        <a:bodyPr/>
        <a:lstStyle/>
        <a:p>
          <a:endParaRPr lang="en-US"/>
        </a:p>
      </dgm:t>
    </dgm:pt>
    <dgm:pt modelId="{A17BD297-73D2-4759-86D4-9C5803AA1383}" type="sibTrans" cxnId="{FE2CCECF-59F3-446E-B1E3-623644496282}">
      <dgm:prSet/>
      <dgm:spPr/>
      <dgm:t>
        <a:bodyPr/>
        <a:lstStyle/>
        <a:p>
          <a:endParaRPr lang="en-US"/>
        </a:p>
      </dgm:t>
    </dgm:pt>
    <dgm:pt modelId="{FD605F59-4D85-456C-B6FF-7DB048B5E897}">
      <dgm:prSet/>
      <dgm:spPr/>
      <dgm:t>
        <a:bodyPr/>
        <a:lstStyle/>
        <a:p>
          <a:r>
            <a:rPr lang="fi-FI"/>
            <a:t>Suurin osa bakteereja</a:t>
          </a:r>
          <a:endParaRPr lang="en-US"/>
        </a:p>
      </dgm:t>
    </dgm:pt>
    <dgm:pt modelId="{756F6CFE-EA2A-4AEA-ABE8-67D8DA08617F}" type="parTrans" cxnId="{F89B237C-6C89-419E-8BCC-101E9170703D}">
      <dgm:prSet/>
      <dgm:spPr/>
      <dgm:t>
        <a:bodyPr/>
        <a:lstStyle/>
        <a:p>
          <a:endParaRPr lang="en-US"/>
        </a:p>
      </dgm:t>
    </dgm:pt>
    <dgm:pt modelId="{FE3F56CA-F70F-4C20-A880-D8D0056A44CE}" type="sibTrans" cxnId="{F89B237C-6C89-419E-8BCC-101E9170703D}">
      <dgm:prSet/>
      <dgm:spPr/>
      <dgm:t>
        <a:bodyPr/>
        <a:lstStyle/>
        <a:p>
          <a:endParaRPr lang="en-US"/>
        </a:p>
      </dgm:t>
    </dgm:pt>
    <dgm:pt modelId="{0A304E2C-4A35-462E-8240-270C934A862D}">
      <dgm:prSet/>
      <dgm:spPr/>
      <dgm:t>
        <a:bodyPr/>
        <a:lstStyle/>
        <a:p>
          <a:r>
            <a:rPr lang="fi-FI"/>
            <a:t>Monia tehtäviä ihmiselimistössä</a:t>
          </a:r>
          <a:endParaRPr lang="en-US"/>
        </a:p>
      </dgm:t>
    </dgm:pt>
    <dgm:pt modelId="{830F7BDE-D9B4-426E-8D0A-B72B1F18BF60}" type="parTrans" cxnId="{C5DF692A-1CC7-4BB7-93A8-83E05EC5FD30}">
      <dgm:prSet/>
      <dgm:spPr/>
      <dgm:t>
        <a:bodyPr/>
        <a:lstStyle/>
        <a:p>
          <a:endParaRPr lang="en-US"/>
        </a:p>
      </dgm:t>
    </dgm:pt>
    <dgm:pt modelId="{B5BFF11B-D2B2-44DC-908D-3AF64A9378B3}" type="sibTrans" cxnId="{C5DF692A-1CC7-4BB7-93A8-83E05EC5FD30}">
      <dgm:prSet/>
      <dgm:spPr/>
      <dgm:t>
        <a:bodyPr/>
        <a:lstStyle/>
        <a:p>
          <a:endParaRPr lang="en-US"/>
        </a:p>
      </dgm:t>
    </dgm:pt>
    <dgm:pt modelId="{702E33A9-0DFA-604B-87E0-E4034E550AF0}" type="pres">
      <dgm:prSet presAssocID="{59EB8A3D-9B24-4D55-8A95-8B84BEE5C34D}" presName="linear" presStyleCnt="0">
        <dgm:presLayoutVars>
          <dgm:dir/>
          <dgm:animLvl val="lvl"/>
          <dgm:resizeHandles val="exact"/>
        </dgm:presLayoutVars>
      </dgm:prSet>
      <dgm:spPr/>
    </dgm:pt>
    <dgm:pt modelId="{C5538551-2335-1D44-B371-20E5EEA63E9D}" type="pres">
      <dgm:prSet presAssocID="{D20B294E-F836-4F0A-B992-12F428DFC4E2}" presName="parentLin" presStyleCnt="0"/>
      <dgm:spPr/>
    </dgm:pt>
    <dgm:pt modelId="{3836492A-747E-E942-B632-7C4B2B957F46}" type="pres">
      <dgm:prSet presAssocID="{D20B294E-F836-4F0A-B992-12F428DFC4E2}" presName="parentLeftMargin" presStyleLbl="node1" presStyleIdx="0" presStyleCnt="3"/>
      <dgm:spPr/>
    </dgm:pt>
    <dgm:pt modelId="{AD868188-9145-0140-85AB-AEB871FE0B37}" type="pres">
      <dgm:prSet presAssocID="{D20B294E-F836-4F0A-B992-12F428DFC4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E49850-9EB9-B544-A19B-99131B314554}" type="pres">
      <dgm:prSet presAssocID="{D20B294E-F836-4F0A-B992-12F428DFC4E2}" presName="negativeSpace" presStyleCnt="0"/>
      <dgm:spPr/>
    </dgm:pt>
    <dgm:pt modelId="{CDE62747-5ED9-E848-9785-5CE684EB38CF}" type="pres">
      <dgm:prSet presAssocID="{D20B294E-F836-4F0A-B992-12F428DFC4E2}" presName="childText" presStyleLbl="conFgAcc1" presStyleIdx="0" presStyleCnt="3">
        <dgm:presLayoutVars>
          <dgm:bulletEnabled val="1"/>
        </dgm:presLayoutVars>
      </dgm:prSet>
      <dgm:spPr/>
    </dgm:pt>
    <dgm:pt modelId="{85D6B663-FD70-4C46-9712-FCA1470C55C2}" type="pres">
      <dgm:prSet presAssocID="{A21801E9-FD9C-4DF8-ABAC-7D03BB7B0195}" presName="spaceBetweenRectangles" presStyleCnt="0"/>
      <dgm:spPr/>
    </dgm:pt>
    <dgm:pt modelId="{3121B22F-5EA0-6540-854A-69119AA78C05}" type="pres">
      <dgm:prSet presAssocID="{0F45F808-9FD2-43C5-A77D-3D3851A68389}" presName="parentLin" presStyleCnt="0"/>
      <dgm:spPr/>
    </dgm:pt>
    <dgm:pt modelId="{65F3BD73-3A44-BF46-AC83-CC0E565BD4FB}" type="pres">
      <dgm:prSet presAssocID="{0F45F808-9FD2-43C5-A77D-3D3851A68389}" presName="parentLeftMargin" presStyleLbl="node1" presStyleIdx="0" presStyleCnt="3"/>
      <dgm:spPr/>
    </dgm:pt>
    <dgm:pt modelId="{842985B3-0A21-EE4E-BBB5-9C064C0FDA4F}" type="pres">
      <dgm:prSet presAssocID="{0F45F808-9FD2-43C5-A77D-3D3851A6838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0F3DDA-6850-C342-8371-C5E0517F7A2B}" type="pres">
      <dgm:prSet presAssocID="{0F45F808-9FD2-43C5-A77D-3D3851A68389}" presName="negativeSpace" presStyleCnt="0"/>
      <dgm:spPr/>
    </dgm:pt>
    <dgm:pt modelId="{BA0F5280-573D-894F-A9BE-C6832FF80535}" type="pres">
      <dgm:prSet presAssocID="{0F45F808-9FD2-43C5-A77D-3D3851A68389}" presName="childText" presStyleLbl="conFgAcc1" presStyleIdx="1" presStyleCnt="3">
        <dgm:presLayoutVars>
          <dgm:bulletEnabled val="1"/>
        </dgm:presLayoutVars>
      </dgm:prSet>
      <dgm:spPr/>
    </dgm:pt>
    <dgm:pt modelId="{5E2FE45A-72EC-F14D-8FCB-8AD361035C49}" type="pres">
      <dgm:prSet presAssocID="{50878D45-0143-4B5E-847D-6DE1DFCF2391}" presName="spaceBetweenRectangles" presStyleCnt="0"/>
      <dgm:spPr/>
    </dgm:pt>
    <dgm:pt modelId="{C9E2429D-20E2-B640-99A1-0E9A1880C9B9}" type="pres">
      <dgm:prSet presAssocID="{074CFB1A-2245-4554-BE1D-FD1C0B62D528}" presName="parentLin" presStyleCnt="0"/>
      <dgm:spPr/>
    </dgm:pt>
    <dgm:pt modelId="{1085C655-2A33-6243-AF65-95F1E6FBD7EA}" type="pres">
      <dgm:prSet presAssocID="{074CFB1A-2245-4554-BE1D-FD1C0B62D528}" presName="parentLeftMargin" presStyleLbl="node1" presStyleIdx="1" presStyleCnt="3"/>
      <dgm:spPr/>
    </dgm:pt>
    <dgm:pt modelId="{E4B8B394-AD20-BE4B-8935-734FB06F694C}" type="pres">
      <dgm:prSet presAssocID="{074CFB1A-2245-4554-BE1D-FD1C0B62D5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36494D-1A3D-AE43-8F37-48393F606AA2}" type="pres">
      <dgm:prSet presAssocID="{074CFB1A-2245-4554-BE1D-FD1C0B62D528}" presName="negativeSpace" presStyleCnt="0"/>
      <dgm:spPr/>
    </dgm:pt>
    <dgm:pt modelId="{8894611F-048E-814C-B700-7D8D50297772}" type="pres">
      <dgm:prSet presAssocID="{074CFB1A-2245-4554-BE1D-FD1C0B62D5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560D0E-FCB4-1146-A4D8-13915A6F3BB8}" type="presOf" srcId="{FD605F59-4D85-456C-B6FF-7DB048B5E897}" destId="{8894611F-048E-814C-B700-7D8D50297772}" srcOrd="0" destOrd="0" presId="urn:microsoft.com/office/officeart/2005/8/layout/list1"/>
    <dgm:cxn modelId="{8CC7CE19-9871-0D46-9749-49BACABE6F6B}" type="presOf" srcId="{D20B294E-F836-4F0A-B992-12F428DFC4E2}" destId="{AD868188-9145-0140-85AB-AEB871FE0B37}" srcOrd="1" destOrd="0" presId="urn:microsoft.com/office/officeart/2005/8/layout/list1"/>
    <dgm:cxn modelId="{AE5C261D-8A70-AB4E-901F-393B82A402C3}" type="presOf" srcId="{59EB8A3D-9B24-4D55-8A95-8B84BEE5C34D}" destId="{702E33A9-0DFA-604B-87E0-E4034E550AF0}" srcOrd="0" destOrd="0" presId="urn:microsoft.com/office/officeart/2005/8/layout/list1"/>
    <dgm:cxn modelId="{582FF31D-BE2A-ED42-990E-61244745B104}" type="presOf" srcId="{0F45F808-9FD2-43C5-A77D-3D3851A68389}" destId="{842985B3-0A21-EE4E-BBB5-9C064C0FDA4F}" srcOrd="1" destOrd="0" presId="urn:microsoft.com/office/officeart/2005/8/layout/list1"/>
    <dgm:cxn modelId="{9E7A7427-84C6-394D-8B05-8282E6D8E7A5}" type="presOf" srcId="{6D548E9F-9F91-4877-BA25-ED3936EA8C03}" destId="{CDE62747-5ED9-E848-9785-5CE684EB38CF}" srcOrd="0" destOrd="1" presId="urn:microsoft.com/office/officeart/2005/8/layout/list1"/>
    <dgm:cxn modelId="{C5DF692A-1CC7-4BB7-93A8-83E05EC5FD30}" srcId="{074CFB1A-2245-4554-BE1D-FD1C0B62D528}" destId="{0A304E2C-4A35-462E-8240-270C934A862D}" srcOrd="1" destOrd="0" parTransId="{830F7BDE-D9B4-426E-8D0A-B72B1F18BF60}" sibTransId="{B5BFF11B-D2B2-44DC-908D-3AF64A9378B3}"/>
    <dgm:cxn modelId="{23C8042F-2A0D-F34B-B74E-ECAF3AFCAFA2}" type="presOf" srcId="{0F45F808-9FD2-43C5-A77D-3D3851A68389}" destId="{65F3BD73-3A44-BF46-AC83-CC0E565BD4FB}" srcOrd="0" destOrd="0" presId="urn:microsoft.com/office/officeart/2005/8/layout/list1"/>
    <dgm:cxn modelId="{3637863E-44B0-4C92-A961-C935349E52D9}" srcId="{0F45F808-9FD2-43C5-A77D-3D3851A68389}" destId="{A29B2BE3-3C58-4E4D-A996-524C16E76721}" srcOrd="0" destOrd="0" parTransId="{F186F184-37EB-4A77-A5A0-BA38A8DFC158}" sibTransId="{F35E6CF9-FEA2-4689-9260-8B2392346659}"/>
    <dgm:cxn modelId="{A9E58947-3057-45C4-BCAF-52FBD8108845}" srcId="{59EB8A3D-9B24-4D55-8A95-8B84BEE5C34D}" destId="{D20B294E-F836-4F0A-B992-12F428DFC4E2}" srcOrd="0" destOrd="0" parTransId="{2100FF48-403F-4B34-958E-CBE6E3771D87}" sibTransId="{A21801E9-FD9C-4DF8-ABAC-7D03BB7B0195}"/>
    <dgm:cxn modelId="{EBDECD69-84A3-CF4B-A94F-10E0A518574D}" type="presOf" srcId="{074CFB1A-2245-4554-BE1D-FD1C0B62D528}" destId="{1085C655-2A33-6243-AF65-95F1E6FBD7EA}" srcOrd="0" destOrd="0" presId="urn:microsoft.com/office/officeart/2005/8/layout/list1"/>
    <dgm:cxn modelId="{010C2E72-7C43-1D43-A7DD-5EEC74A19472}" type="presOf" srcId="{D20B294E-F836-4F0A-B992-12F428DFC4E2}" destId="{3836492A-747E-E942-B632-7C4B2B957F46}" srcOrd="0" destOrd="0" presId="urn:microsoft.com/office/officeart/2005/8/layout/list1"/>
    <dgm:cxn modelId="{FB8BCE79-1DDB-FF49-BA31-0001081398B6}" type="presOf" srcId="{7B8A19BF-A3A4-4379-BFF8-50EC6CE28EDD}" destId="{CDE62747-5ED9-E848-9785-5CE684EB38CF}" srcOrd="0" destOrd="0" presId="urn:microsoft.com/office/officeart/2005/8/layout/list1"/>
    <dgm:cxn modelId="{F89B237C-6C89-419E-8BCC-101E9170703D}" srcId="{074CFB1A-2245-4554-BE1D-FD1C0B62D528}" destId="{FD605F59-4D85-456C-B6FF-7DB048B5E897}" srcOrd="0" destOrd="0" parTransId="{756F6CFE-EA2A-4AEA-ABE8-67D8DA08617F}" sibTransId="{FE3F56CA-F70F-4C20-A880-D8D0056A44CE}"/>
    <dgm:cxn modelId="{80CE7883-6604-0849-B51B-CBEFAE93C640}" type="presOf" srcId="{074CFB1A-2245-4554-BE1D-FD1C0B62D528}" destId="{E4B8B394-AD20-BE4B-8935-734FB06F694C}" srcOrd="1" destOrd="0" presId="urn:microsoft.com/office/officeart/2005/8/layout/list1"/>
    <dgm:cxn modelId="{598F3E9C-E02D-4B86-973B-3A0E6FB28A7C}" srcId="{D20B294E-F836-4F0A-B992-12F428DFC4E2}" destId="{7B8A19BF-A3A4-4379-BFF8-50EC6CE28EDD}" srcOrd="0" destOrd="0" parTransId="{2CF586F9-A1F7-4648-ABBA-D26D36453C6B}" sibTransId="{62A9C98B-FE4B-4454-AD92-1E30FA478ACC}"/>
    <dgm:cxn modelId="{FAB290B5-A676-49D9-A7A4-FEF2CBB31C5C}" srcId="{D20B294E-F836-4F0A-B992-12F428DFC4E2}" destId="{6D548E9F-9F91-4877-BA25-ED3936EA8C03}" srcOrd="1" destOrd="0" parTransId="{F8408323-5F26-4771-95F8-B6ADA2C4107A}" sibTransId="{BFCC2BBB-A1C9-4CD4-A7FC-1E033E5541A9}"/>
    <dgm:cxn modelId="{B5F642B8-8D91-45AF-BC70-A936CE43C61E}" srcId="{59EB8A3D-9B24-4D55-8A95-8B84BEE5C34D}" destId="{0F45F808-9FD2-43C5-A77D-3D3851A68389}" srcOrd="1" destOrd="0" parTransId="{F8E2B266-6DA4-4989-B7B6-C93C5AB664D1}" sibTransId="{50878D45-0143-4B5E-847D-6DE1DFCF2391}"/>
    <dgm:cxn modelId="{FE2CCECF-59F3-446E-B1E3-623644496282}" srcId="{59EB8A3D-9B24-4D55-8A95-8B84BEE5C34D}" destId="{074CFB1A-2245-4554-BE1D-FD1C0B62D528}" srcOrd="2" destOrd="0" parTransId="{6F846D6E-B73E-433D-98C5-7D5EDEDCB9A7}" sibTransId="{A17BD297-73D2-4759-86D4-9C5803AA1383}"/>
    <dgm:cxn modelId="{83B4B7D9-BF3E-184A-906A-161B27C4118F}" type="presOf" srcId="{0A304E2C-4A35-462E-8240-270C934A862D}" destId="{8894611F-048E-814C-B700-7D8D50297772}" srcOrd="0" destOrd="1" presId="urn:microsoft.com/office/officeart/2005/8/layout/list1"/>
    <dgm:cxn modelId="{E1171FFE-3F0C-8844-BFB1-C99DAACFD203}" type="presOf" srcId="{A29B2BE3-3C58-4E4D-A996-524C16E76721}" destId="{BA0F5280-573D-894F-A9BE-C6832FF80535}" srcOrd="0" destOrd="0" presId="urn:microsoft.com/office/officeart/2005/8/layout/list1"/>
    <dgm:cxn modelId="{DC8CBD4F-003D-4D4F-99AE-B05BD5ED0754}" type="presParOf" srcId="{702E33A9-0DFA-604B-87E0-E4034E550AF0}" destId="{C5538551-2335-1D44-B371-20E5EEA63E9D}" srcOrd="0" destOrd="0" presId="urn:microsoft.com/office/officeart/2005/8/layout/list1"/>
    <dgm:cxn modelId="{62F08498-9347-9C4D-AD79-BBDF6CA78378}" type="presParOf" srcId="{C5538551-2335-1D44-B371-20E5EEA63E9D}" destId="{3836492A-747E-E942-B632-7C4B2B957F46}" srcOrd="0" destOrd="0" presId="urn:microsoft.com/office/officeart/2005/8/layout/list1"/>
    <dgm:cxn modelId="{28332582-52F8-4C49-82F0-81621BFE2CF3}" type="presParOf" srcId="{C5538551-2335-1D44-B371-20E5EEA63E9D}" destId="{AD868188-9145-0140-85AB-AEB871FE0B37}" srcOrd="1" destOrd="0" presId="urn:microsoft.com/office/officeart/2005/8/layout/list1"/>
    <dgm:cxn modelId="{E05BFE20-DB9C-1943-9D63-D91562A11EEC}" type="presParOf" srcId="{702E33A9-0DFA-604B-87E0-E4034E550AF0}" destId="{58E49850-9EB9-B544-A19B-99131B314554}" srcOrd="1" destOrd="0" presId="urn:microsoft.com/office/officeart/2005/8/layout/list1"/>
    <dgm:cxn modelId="{22CD636E-DC72-324F-B906-57053AB582AA}" type="presParOf" srcId="{702E33A9-0DFA-604B-87E0-E4034E550AF0}" destId="{CDE62747-5ED9-E848-9785-5CE684EB38CF}" srcOrd="2" destOrd="0" presId="urn:microsoft.com/office/officeart/2005/8/layout/list1"/>
    <dgm:cxn modelId="{752A6272-4F97-BD43-972B-41F7F0FD547F}" type="presParOf" srcId="{702E33A9-0DFA-604B-87E0-E4034E550AF0}" destId="{85D6B663-FD70-4C46-9712-FCA1470C55C2}" srcOrd="3" destOrd="0" presId="urn:microsoft.com/office/officeart/2005/8/layout/list1"/>
    <dgm:cxn modelId="{9954A21D-7709-1344-B49E-3C69B9EA6F2C}" type="presParOf" srcId="{702E33A9-0DFA-604B-87E0-E4034E550AF0}" destId="{3121B22F-5EA0-6540-854A-69119AA78C05}" srcOrd="4" destOrd="0" presId="urn:microsoft.com/office/officeart/2005/8/layout/list1"/>
    <dgm:cxn modelId="{1829EDA0-E94A-E942-8CC4-A47D2882C7F7}" type="presParOf" srcId="{3121B22F-5EA0-6540-854A-69119AA78C05}" destId="{65F3BD73-3A44-BF46-AC83-CC0E565BD4FB}" srcOrd="0" destOrd="0" presId="urn:microsoft.com/office/officeart/2005/8/layout/list1"/>
    <dgm:cxn modelId="{686D540A-0B6C-B749-BA29-243FFF5239D3}" type="presParOf" srcId="{3121B22F-5EA0-6540-854A-69119AA78C05}" destId="{842985B3-0A21-EE4E-BBB5-9C064C0FDA4F}" srcOrd="1" destOrd="0" presId="urn:microsoft.com/office/officeart/2005/8/layout/list1"/>
    <dgm:cxn modelId="{7CB75D1A-6664-CA4E-8804-C56D37108DD3}" type="presParOf" srcId="{702E33A9-0DFA-604B-87E0-E4034E550AF0}" destId="{C10F3DDA-6850-C342-8371-C5E0517F7A2B}" srcOrd="5" destOrd="0" presId="urn:microsoft.com/office/officeart/2005/8/layout/list1"/>
    <dgm:cxn modelId="{8CCDCCE4-FEA0-A74F-AB72-798F973625F3}" type="presParOf" srcId="{702E33A9-0DFA-604B-87E0-E4034E550AF0}" destId="{BA0F5280-573D-894F-A9BE-C6832FF80535}" srcOrd="6" destOrd="0" presId="urn:microsoft.com/office/officeart/2005/8/layout/list1"/>
    <dgm:cxn modelId="{2E36FB99-164B-324E-BEF9-F3D4FFEB951B}" type="presParOf" srcId="{702E33A9-0DFA-604B-87E0-E4034E550AF0}" destId="{5E2FE45A-72EC-F14D-8FCB-8AD361035C49}" srcOrd="7" destOrd="0" presId="urn:microsoft.com/office/officeart/2005/8/layout/list1"/>
    <dgm:cxn modelId="{68680D99-C2DC-1F41-AFAD-5FB67977D588}" type="presParOf" srcId="{702E33A9-0DFA-604B-87E0-E4034E550AF0}" destId="{C9E2429D-20E2-B640-99A1-0E9A1880C9B9}" srcOrd="8" destOrd="0" presId="urn:microsoft.com/office/officeart/2005/8/layout/list1"/>
    <dgm:cxn modelId="{0AF63C42-5C55-B242-94A3-0DEB54928BD0}" type="presParOf" srcId="{C9E2429D-20E2-B640-99A1-0E9A1880C9B9}" destId="{1085C655-2A33-6243-AF65-95F1E6FBD7EA}" srcOrd="0" destOrd="0" presId="urn:microsoft.com/office/officeart/2005/8/layout/list1"/>
    <dgm:cxn modelId="{099F2962-E92F-074F-8FAE-AEE64EE90980}" type="presParOf" srcId="{C9E2429D-20E2-B640-99A1-0E9A1880C9B9}" destId="{E4B8B394-AD20-BE4B-8935-734FB06F694C}" srcOrd="1" destOrd="0" presId="urn:microsoft.com/office/officeart/2005/8/layout/list1"/>
    <dgm:cxn modelId="{5F78EA3A-76B6-CB47-9F96-6FA9CDCFDF60}" type="presParOf" srcId="{702E33A9-0DFA-604B-87E0-E4034E550AF0}" destId="{1A36494D-1A3D-AE43-8F37-48393F606AA2}" srcOrd="9" destOrd="0" presId="urn:microsoft.com/office/officeart/2005/8/layout/list1"/>
    <dgm:cxn modelId="{68C0E50F-3A3B-1945-BA55-6AD930C8639D}" type="presParOf" srcId="{702E33A9-0DFA-604B-87E0-E4034E550AF0}" destId="{8894611F-048E-814C-B700-7D8D502977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BB468C-E35F-49CF-A7D8-C131EC7520C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094CA-97A0-47A6-93CA-7632052275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/>
            <a:t>Elintarviketuotanto</a:t>
          </a:r>
          <a:endParaRPr lang="en-US" dirty="0"/>
        </a:p>
      </dgm:t>
    </dgm:pt>
    <dgm:pt modelId="{2C9694C0-FD95-4F18-8892-A47ABB25A2FB}" type="parTrans" cxnId="{B23C4143-4EDF-4AD8-8827-BA4FCA2EFBCF}">
      <dgm:prSet/>
      <dgm:spPr/>
      <dgm:t>
        <a:bodyPr/>
        <a:lstStyle/>
        <a:p>
          <a:endParaRPr lang="en-US"/>
        </a:p>
      </dgm:t>
    </dgm:pt>
    <dgm:pt modelId="{44D74859-0706-4ECE-BF1F-48B63EF20837}" type="sibTrans" cxnId="{B23C4143-4EDF-4AD8-8827-BA4FCA2EFBCF}">
      <dgm:prSet/>
      <dgm:spPr/>
      <dgm:t>
        <a:bodyPr/>
        <a:lstStyle/>
        <a:p>
          <a:endParaRPr lang="en-US"/>
        </a:p>
      </dgm:t>
    </dgm:pt>
    <dgm:pt modelId="{3D30840B-8FC1-4760-B6CC-1288879C3F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dirty="0"/>
            <a:t>Hapanmaitotuotteiden valmistus maitohappobakteerien aikaansaaman maitohappokäymisen avulla</a:t>
          </a:r>
          <a:endParaRPr lang="en-US" sz="2000" dirty="0"/>
        </a:p>
      </dgm:t>
    </dgm:pt>
    <dgm:pt modelId="{E9C97722-EC48-4D7D-8AC4-1847F765DD3F}" type="parTrans" cxnId="{4F5E61F8-A21A-4525-A80B-986D1F07E4D0}">
      <dgm:prSet/>
      <dgm:spPr/>
      <dgm:t>
        <a:bodyPr/>
        <a:lstStyle/>
        <a:p>
          <a:endParaRPr lang="en-US"/>
        </a:p>
      </dgm:t>
    </dgm:pt>
    <dgm:pt modelId="{71AD2661-0805-4C74-8220-BBFF27A9C658}" type="sibTrans" cxnId="{4F5E61F8-A21A-4525-A80B-986D1F07E4D0}">
      <dgm:prSet/>
      <dgm:spPr/>
      <dgm:t>
        <a:bodyPr/>
        <a:lstStyle/>
        <a:p>
          <a:endParaRPr lang="en-US"/>
        </a:p>
      </dgm:t>
    </dgm:pt>
    <dgm:pt modelId="{22C95D62-9D6A-4E19-B386-987B68B512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i-FI" dirty="0"/>
            <a:t>Ympäristönsuojelu</a:t>
          </a:r>
          <a:endParaRPr lang="en-US" dirty="0"/>
        </a:p>
      </dgm:t>
    </dgm:pt>
    <dgm:pt modelId="{35F0CFBA-5DDF-470D-A11A-5C4191C90880}" type="parTrans" cxnId="{C21A7D1A-5583-49BA-8586-9C7A7A8F9FD5}">
      <dgm:prSet/>
      <dgm:spPr/>
      <dgm:t>
        <a:bodyPr/>
        <a:lstStyle/>
        <a:p>
          <a:endParaRPr lang="en-US"/>
        </a:p>
      </dgm:t>
    </dgm:pt>
    <dgm:pt modelId="{DBD4266F-9B25-4E10-AFCC-52BAEAE71B62}" type="sibTrans" cxnId="{C21A7D1A-5583-49BA-8586-9C7A7A8F9FD5}">
      <dgm:prSet/>
      <dgm:spPr/>
      <dgm:t>
        <a:bodyPr/>
        <a:lstStyle/>
        <a:p>
          <a:endParaRPr lang="en-US"/>
        </a:p>
      </dgm:t>
    </dgm:pt>
    <dgm:pt modelId="{83240826-997E-4FC9-93D2-D9C8382F62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dirty="0"/>
            <a:t>Kompostointi</a:t>
          </a:r>
          <a:endParaRPr lang="en-US" sz="2000" dirty="0"/>
        </a:p>
      </dgm:t>
    </dgm:pt>
    <dgm:pt modelId="{CDA0A7F5-0E14-4BE4-B983-AB3FBE60139B}" type="parTrans" cxnId="{9F83CA50-BE84-4626-8BC5-A6A108712127}">
      <dgm:prSet/>
      <dgm:spPr/>
      <dgm:t>
        <a:bodyPr/>
        <a:lstStyle/>
        <a:p>
          <a:endParaRPr lang="en-US"/>
        </a:p>
      </dgm:t>
    </dgm:pt>
    <dgm:pt modelId="{212C8679-B390-41CE-A906-7CF484676891}" type="sibTrans" cxnId="{9F83CA50-BE84-4626-8BC5-A6A108712127}">
      <dgm:prSet/>
      <dgm:spPr/>
      <dgm:t>
        <a:bodyPr/>
        <a:lstStyle/>
        <a:p>
          <a:endParaRPr lang="en-US"/>
        </a:p>
      </dgm:t>
    </dgm:pt>
    <dgm:pt modelId="{DC481631-3CF0-4E2A-B247-941A570C38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dirty="0"/>
            <a:t>Jätevesien puhdistuksen biologinen vaihe: orgaanisten aineiden hajottaminen bakteerien avulla</a:t>
          </a:r>
          <a:endParaRPr lang="en-US" sz="2000" dirty="0"/>
        </a:p>
      </dgm:t>
    </dgm:pt>
    <dgm:pt modelId="{F18FAB14-8048-4B50-BC32-4950B9737F1E}" type="parTrans" cxnId="{ED35D9EF-CFDF-4DF8-B265-34BAFD25B92C}">
      <dgm:prSet/>
      <dgm:spPr/>
      <dgm:t>
        <a:bodyPr/>
        <a:lstStyle/>
        <a:p>
          <a:endParaRPr lang="en-US"/>
        </a:p>
      </dgm:t>
    </dgm:pt>
    <dgm:pt modelId="{A187B5FE-0DC3-46DE-A4A1-F50AA809C23F}" type="sibTrans" cxnId="{ED35D9EF-CFDF-4DF8-B265-34BAFD25B92C}">
      <dgm:prSet/>
      <dgm:spPr/>
      <dgm:t>
        <a:bodyPr/>
        <a:lstStyle/>
        <a:p>
          <a:endParaRPr lang="en-US"/>
        </a:p>
      </dgm:t>
    </dgm:pt>
    <dgm:pt modelId="{731F9C35-0147-4324-8BDF-353376F304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2000" dirty="0"/>
            <a:t>Biopuhdistus = ympäristön puhdistamista ympäristömyrkyistä tai muista haitallisista aineista</a:t>
          </a:r>
          <a:endParaRPr lang="en-US" sz="2000" dirty="0"/>
        </a:p>
      </dgm:t>
    </dgm:pt>
    <dgm:pt modelId="{9405F2C3-7DD1-48C9-B246-7EB074461209}" type="parTrans" cxnId="{611C8886-F5E0-41EC-B851-24EA3BE4CE94}">
      <dgm:prSet/>
      <dgm:spPr/>
      <dgm:t>
        <a:bodyPr/>
        <a:lstStyle/>
        <a:p>
          <a:endParaRPr lang="en-US"/>
        </a:p>
      </dgm:t>
    </dgm:pt>
    <dgm:pt modelId="{3DD9C815-BFDF-487C-A62C-2BABD2C2B507}" type="sibTrans" cxnId="{611C8886-F5E0-41EC-B851-24EA3BE4CE94}">
      <dgm:prSet/>
      <dgm:spPr/>
      <dgm:t>
        <a:bodyPr/>
        <a:lstStyle/>
        <a:p>
          <a:endParaRPr lang="en-US"/>
        </a:p>
      </dgm:t>
    </dgm:pt>
    <dgm:pt modelId="{918D0EF1-03D9-4059-B7B3-3AB338351869}" type="pres">
      <dgm:prSet presAssocID="{26BB468C-E35F-49CF-A7D8-C131EC7520C3}" presName="root" presStyleCnt="0">
        <dgm:presLayoutVars>
          <dgm:dir/>
          <dgm:resizeHandles val="exact"/>
        </dgm:presLayoutVars>
      </dgm:prSet>
      <dgm:spPr/>
    </dgm:pt>
    <dgm:pt modelId="{4B54F4F9-A193-4658-87D1-FE4F8678243E}" type="pres">
      <dgm:prSet presAssocID="{9B5094CA-97A0-47A6-93CA-76320522756C}" presName="compNode" presStyleCnt="0"/>
      <dgm:spPr/>
    </dgm:pt>
    <dgm:pt modelId="{80B5D381-FF5B-400A-B8CD-7D5322A262F9}" type="pres">
      <dgm:prSet presAssocID="{9B5094CA-97A0-47A6-93CA-7632052275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hdas"/>
        </a:ext>
      </dgm:extLst>
    </dgm:pt>
    <dgm:pt modelId="{D3A85C39-BC96-46C5-A102-3FFA9F8232B8}" type="pres">
      <dgm:prSet presAssocID="{9B5094CA-97A0-47A6-93CA-76320522756C}" presName="iconSpace" presStyleCnt="0"/>
      <dgm:spPr/>
    </dgm:pt>
    <dgm:pt modelId="{2BDAF34A-A8D0-46B0-A5E4-5833097B2449}" type="pres">
      <dgm:prSet presAssocID="{9B5094CA-97A0-47A6-93CA-76320522756C}" presName="parTx" presStyleLbl="revTx" presStyleIdx="0" presStyleCnt="4">
        <dgm:presLayoutVars>
          <dgm:chMax val="0"/>
          <dgm:chPref val="0"/>
        </dgm:presLayoutVars>
      </dgm:prSet>
      <dgm:spPr/>
    </dgm:pt>
    <dgm:pt modelId="{8A1125EE-5873-483F-89C9-D237FFCB81B8}" type="pres">
      <dgm:prSet presAssocID="{9B5094CA-97A0-47A6-93CA-76320522756C}" presName="txSpace" presStyleCnt="0"/>
      <dgm:spPr/>
    </dgm:pt>
    <dgm:pt modelId="{837D6DEA-AD29-490B-B7CF-8788AA65DF93}" type="pres">
      <dgm:prSet presAssocID="{9B5094CA-97A0-47A6-93CA-76320522756C}" presName="desTx" presStyleLbl="revTx" presStyleIdx="1" presStyleCnt="4">
        <dgm:presLayoutVars/>
      </dgm:prSet>
      <dgm:spPr/>
    </dgm:pt>
    <dgm:pt modelId="{37E89F4F-F4EA-4776-BF69-6652EB0EA42F}" type="pres">
      <dgm:prSet presAssocID="{44D74859-0706-4ECE-BF1F-48B63EF20837}" presName="sibTrans" presStyleCnt="0"/>
      <dgm:spPr/>
    </dgm:pt>
    <dgm:pt modelId="{0188D837-BE2A-4167-AADC-476FF7BAD4FB}" type="pres">
      <dgm:prSet presAssocID="{22C95D62-9D6A-4E19-B386-987B68B51251}" presName="compNode" presStyleCnt="0"/>
      <dgm:spPr/>
    </dgm:pt>
    <dgm:pt modelId="{E3D001E6-C50A-400C-A042-ED46B6594565}" type="pres">
      <dgm:prSet presAssocID="{22C95D62-9D6A-4E19-B386-987B68B512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Avoin käsi ja kasvi tasaisella täytöllä"/>
        </a:ext>
      </dgm:extLst>
    </dgm:pt>
    <dgm:pt modelId="{8BB2E3E6-6C57-47DD-83B2-63BB56A26107}" type="pres">
      <dgm:prSet presAssocID="{22C95D62-9D6A-4E19-B386-987B68B51251}" presName="iconSpace" presStyleCnt="0"/>
      <dgm:spPr/>
    </dgm:pt>
    <dgm:pt modelId="{790DB9DF-584B-4B3E-A78E-2E084D3E18F9}" type="pres">
      <dgm:prSet presAssocID="{22C95D62-9D6A-4E19-B386-987B68B51251}" presName="parTx" presStyleLbl="revTx" presStyleIdx="2" presStyleCnt="4">
        <dgm:presLayoutVars>
          <dgm:chMax val="0"/>
          <dgm:chPref val="0"/>
        </dgm:presLayoutVars>
      </dgm:prSet>
      <dgm:spPr/>
    </dgm:pt>
    <dgm:pt modelId="{DC1D4F9C-4A1E-4D40-B009-19A826DE32E7}" type="pres">
      <dgm:prSet presAssocID="{22C95D62-9D6A-4E19-B386-987B68B51251}" presName="txSpace" presStyleCnt="0"/>
      <dgm:spPr/>
    </dgm:pt>
    <dgm:pt modelId="{3F452C3F-26F0-4999-B791-E9C4997C30B3}" type="pres">
      <dgm:prSet presAssocID="{22C95D62-9D6A-4E19-B386-987B68B51251}" presName="desTx" presStyleLbl="revTx" presStyleIdx="3" presStyleCnt="4">
        <dgm:presLayoutVars/>
      </dgm:prSet>
      <dgm:spPr/>
    </dgm:pt>
  </dgm:ptLst>
  <dgm:cxnLst>
    <dgm:cxn modelId="{C21A7D1A-5583-49BA-8586-9C7A7A8F9FD5}" srcId="{26BB468C-E35F-49CF-A7D8-C131EC7520C3}" destId="{22C95D62-9D6A-4E19-B386-987B68B51251}" srcOrd="1" destOrd="0" parTransId="{35F0CFBA-5DDF-470D-A11A-5C4191C90880}" sibTransId="{DBD4266F-9B25-4E10-AFCC-52BAEAE71B62}"/>
    <dgm:cxn modelId="{B23C4143-4EDF-4AD8-8827-BA4FCA2EFBCF}" srcId="{26BB468C-E35F-49CF-A7D8-C131EC7520C3}" destId="{9B5094CA-97A0-47A6-93CA-76320522756C}" srcOrd="0" destOrd="0" parTransId="{2C9694C0-FD95-4F18-8892-A47ABB25A2FB}" sibTransId="{44D74859-0706-4ECE-BF1F-48B63EF20837}"/>
    <dgm:cxn modelId="{946B3C6C-C822-46A0-93DC-3A32C2481062}" type="presOf" srcId="{26BB468C-E35F-49CF-A7D8-C131EC7520C3}" destId="{918D0EF1-03D9-4059-B7B3-3AB338351869}" srcOrd="0" destOrd="0" presId="urn:microsoft.com/office/officeart/2018/2/layout/IconLabelDescriptionList"/>
    <dgm:cxn modelId="{AA65C770-C6D0-435E-BA97-657B2332CECA}" type="presOf" srcId="{83240826-997E-4FC9-93D2-D9C8382F62F0}" destId="{3F452C3F-26F0-4999-B791-E9C4997C30B3}" srcOrd="0" destOrd="0" presId="urn:microsoft.com/office/officeart/2018/2/layout/IconLabelDescriptionList"/>
    <dgm:cxn modelId="{9F83CA50-BE84-4626-8BC5-A6A108712127}" srcId="{22C95D62-9D6A-4E19-B386-987B68B51251}" destId="{83240826-997E-4FC9-93D2-D9C8382F62F0}" srcOrd="0" destOrd="0" parTransId="{CDA0A7F5-0E14-4BE4-B983-AB3FBE60139B}" sibTransId="{212C8679-B390-41CE-A906-7CF484676891}"/>
    <dgm:cxn modelId="{611C8886-F5E0-41EC-B851-24EA3BE4CE94}" srcId="{22C95D62-9D6A-4E19-B386-987B68B51251}" destId="{731F9C35-0147-4324-8BDF-353376F30468}" srcOrd="2" destOrd="0" parTransId="{9405F2C3-7DD1-48C9-B246-7EB074461209}" sibTransId="{3DD9C815-BFDF-487C-A62C-2BABD2C2B507}"/>
    <dgm:cxn modelId="{CBD7D395-B7DD-4C76-8166-C0710B0EBC2D}" type="presOf" srcId="{DC481631-3CF0-4E2A-B247-941A570C387C}" destId="{3F452C3F-26F0-4999-B791-E9C4997C30B3}" srcOrd="0" destOrd="1" presId="urn:microsoft.com/office/officeart/2018/2/layout/IconLabelDescriptionList"/>
    <dgm:cxn modelId="{8249F79A-36E1-45C8-B1C8-FE55CB0286A1}" type="presOf" srcId="{9B5094CA-97A0-47A6-93CA-76320522756C}" destId="{2BDAF34A-A8D0-46B0-A5E4-5833097B2449}" srcOrd="0" destOrd="0" presId="urn:microsoft.com/office/officeart/2018/2/layout/IconLabelDescriptionList"/>
    <dgm:cxn modelId="{B4A2ED9C-A49C-43E7-94C3-AF7A1CD5A682}" type="presOf" srcId="{22C95D62-9D6A-4E19-B386-987B68B51251}" destId="{790DB9DF-584B-4B3E-A78E-2E084D3E18F9}" srcOrd="0" destOrd="0" presId="urn:microsoft.com/office/officeart/2018/2/layout/IconLabelDescriptionList"/>
    <dgm:cxn modelId="{778C94CC-6B45-4C6F-86C4-465A22BD816A}" type="presOf" srcId="{731F9C35-0147-4324-8BDF-353376F30468}" destId="{3F452C3F-26F0-4999-B791-E9C4997C30B3}" srcOrd="0" destOrd="2" presId="urn:microsoft.com/office/officeart/2018/2/layout/IconLabelDescriptionList"/>
    <dgm:cxn modelId="{CB33EAD8-9B55-4918-A34F-27AA78C4AD70}" type="presOf" srcId="{3D30840B-8FC1-4760-B6CC-1288879C3FC9}" destId="{837D6DEA-AD29-490B-B7CF-8788AA65DF93}" srcOrd="0" destOrd="0" presId="urn:microsoft.com/office/officeart/2018/2/layout/IconLabelDescriptionList"/>
    <dgm:cxn modelId="{ED35D9EF-CFDF-4DF8-B265-34BAFD25B92C}" srcId="{22C95D62-9D6A-4E19-B386-987B68B51251}" destId="{DC481631-3CF0-4E2A-B247-941A570C387C}" srcOrd="1" destOrd="0" parTransId="{F18FAB14-8048-4B50-BC32-4950B9737F1E}" sibTransId="{A187B5FE-0DC3-46DE-A4A1-F50AA809C23F}"/>
    <dgm:cxn modelId="{4F5E61F8-A21A-4525-A80B-986D1F07E4D0}" srcId="{9B5094CA-97A0-47A6-93CA-76320522756C}" destId="{3D30840B-8FC1-4760-B6CC-1288879C3FC9}" srcOrd="0" destOrd="0" parTransId="{E9C97722-EC48-4D7D-8AC4-1847F765DD3F}" sibTransId="{71AD2661-0805-4C74-8220-BBFF27A9C658}"/>
    <dgm:cxn modelId="{3687556B-E7C6-4746-950A-17C888F31B33}" type="presParOf" srcId="{918D0EF1-03D9-4059-B7B3-3AB338351869}" destId="{4B54F4F9-A193-4658-87D1-FE4F8678243E}" srcOrd="0" destOrd="0" presId="urn:microsoft.com/office/officeart/2018/2/layout/IconLabelDescriptionList"/>
    <dgm:cxn modelId="{CC853EBA-D6A3-4122-90C2-9D19156EFA98}" type="presParOf" srcId="{4B54F4F9-A193-4658-87D1-FE4F8678243E}" destId="{80B5D381-FF5B-400A-B8CD-7D5322A262F9}" srcOrd="0" destOrd="0" presId="urn:microsoft.com/office/officeart/2018/2/layout/IconLabelDescriptionList"/>
    <dgm:cxn modelId="{E57CD459-4C60-4491-AD08-C532D074A423}" type="presParOf" srcId="{4B54F4F9-A193-4658-87D1-FE4F8678243E}" destId="{D3A85C39-BC96-46C5-A102-3FFA9F8232B8}" srcOrd="1" destOrd="0" presId="urn:microsoft.com/office/officeart/2018/2/layout/IconLabelDescriptionList"/>
    <dgm:cxn modelId="{0F760935-B4EB-4C14-B6B5-6175A1EB97B7}" type="presParOf" srcId="{4B54F4F9-A193-4658-87D1-FE4F8678243E}" destId="{2BDAF34A-A8D0-46B0-A5E4-5833097B2449}" srcOrd="2" destOrd="0" presId="urn:microsoft.com/office/officeart/2018/2/layout/IconLabelDescriptionList"/>
    <dgm:cxn modelId="{0F4B1ABD-15BA-43BA-A5C7-0243BB6B35E5}" type="presParOf" srcId="{4B54F4F9-A193-4658-87D1-FE4F8678243E}" destId="{8A1125EE-5873-483F-89C9-D237FFCB81B8}" srcOrd="3" destOrd="0" presId="urn:microsoft.com/office/officeart/2018/2/layout/IconLabelDescriptionList"/>
    <dgm:cxn modelId="{A446F2E3-C75E-492B-BE77-589F2D1C79A2}" type="presParOf" srcId="{4B54F4F9-A193-4658-87D1-FE4F8678243E}" destId="{837D6DEA-AD29-490B-B7CF-8788AA65DF93}" srcOrd="4" destOrd="0" presId="urn:microsoft.com/office/officeart/2018/2/layout/IconLabelDescriptionList"/>
    <dgm:cxn modelId="{1B7AAB55-9BE5-4AC5-B397-BD89DD26C9A9}" type="presParOf" srcId="{918D0EF1-03D9-4059-B7B3-3AB338351869}" destId="{37E89F4F-F4EA-4776-BF69-6652EB0EA42F}" srcOrd="1" destOrd="0" presId="urn:microsoft.com/office/officeart/2018/2/layout/IconLabelDescriptionList"/>
    <dgm:cxn modelId="{AB824579-19B4-4173-9F3F-F1ACC3423889}" type="presParOf" srcId="{918D0EF1-03D9-4059-B7B3-3AB338351869}" destId="{0188D837-BE2A-4167-AADC-476FF7BAD4FB}" srcOrd="2" destOrd="0" presId="urn:microsoft.com/office/officeart/2018/2/layout/IconLabelDescriptionList"/>
    <dgm:cxn modelId="{479FE632-BA5F-498D-A66A-C7F9E7A339E0}" type="presParOf" srcId="{0188D837-BE2A-4167-AADC-476FF7BAD4FB}" destId="{E3D001E6-C50A-400C-A042-ED46B6594565}" srcOrd="0" destOrd="0" presId="urn:microsoft.com/office/officeart/2018/2/layout/IconLabelDescriptionList"/>
    <dgm:cxn modelId="{908CA1CB-FD33-4933-8FD6-F65A46FB920B}" type="presParOf" srcId="{0188D837-BE2A-4167-AADC-476FF7BAD4FB}" destId="{8BB2E3E6-6C57-47DD-83B2-63BB56A26107}" srcOrd="1" destOrd="0" presId="urn:microsoft.com/office/officeart/2018/2/layout/IconLabelDescriptionList"/>
    <dgm:cxn modelId="{40B6C21F-CB9E-4559-AB82-887B7808E3F6}" type="presParOf" srcId="{0188D837-BE2A-4167-AADC-476FF7BAD4FB}" destId="{790DB9DF-584B-4B3E-A78E-2E084D3E18F9}" srcOrd="2" destOrd="0" presId="urn:microsoft.com/office/officeart/2018/2/layout/IconLabelDescriptionList"/>
    <dgm:cxn modelId="{89D42326-190C-403E-8203-7F959193B710}" type="presParOf" srcId="{0188D837-BE2A-4167-AADC-476FF7BAD4FB}" destId="{DC1D4F9C-4A1E-4D40-B009-19A826DE32E7}" srcOrd="3" destOrd="0" presId="urn:microsoft.com/office/officeart/2018/2/layout/IconLabelDescriptionList"/>
    <dgm:cxn modelId="{D467BBCE-3390-49BB-A802-C3FAB017F4E9}" type="presParOf" srcId="{0188D837-BE2A-4167-AADC-476FF7BAD4FB}" destId="{3F452C3F-26F0-4999-B791-E9C4997C30B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F4C0-3692-485F-9B4D-469456C6BA98}">
      <dsp:nvSpPr>
        <dsp:cNvPr id="0" name=""/>
        <dsp:cNvSpPr/>
      </dsp:nvSpPr>
      <dsp:spPr>
        <a:xfrm>
          <a:off x="0" y="0"/>
          <a:ext cx="6162676" cy="1085760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Mikrobi = mikroskooppisen pieni eliö</a:t>
          </a:r>
          <a:endParaRPr lang="fi-FI" sz="2400" kern="1200" dirty="0">
            <a:cs typeface="Calibri"/>
          </a:endParaRPr>
        </a:p>
      </dsp:txBody>
      <dsp:txXfrm>
        <a:off x="53002" y="53002"/>
        <a:ext cx="6056672" cy="979756"/>
      </dsp:txXfrm>
    </dsp:sp>
    <dsp:sp modelId="{D4C19B68-D22E-8943-9CCA-D6B69758FD47}">
      <dsp:nvSpPr>
        <dsp:cNvPr id="0" name=""/>
        <dsp:cNvSpPr/>
      </dsp:nvSpPr>
      <dsp:spPr>
        <a:xfrm>
          <a:off x="0" y="1253059"/>
          <a:ext cx="6162676" cy="629925"/>
        </a:xfrm>
        <a:prstGeom prst="round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Mikrobeihin kuuluvat:</a:t>
          </a:r>
          <a:endParaRPr lang="fi-FI" sz="2400" kern="1200" dirty="0">
            <a:cs typeface="Calibri"/>
          </a:endParaRPr>
        </a:p>
      </dsp:txBody>
      <dsp:txXfrm>
        <a:off x="30750" y="1283809"/>
        <a:ext cx="6101176" cy="568425"/>
      </dsp:txXfrm>
    </dsp:sp>
    <dsp:sp modelId="{395B0E7E-C290-FF40-8FEC-57DA4AEF9390}">
      <dsp:nvSpPr>
        <dsp:cNvPr id="0" name=""/>
        <dsp:cNvSpPr/>
      </dsp:nvSpPr>
      <dsp:spPr>
        <a:xfrm>
          <a:off x="0" y="1882985"/>
          <a:ext cx="6162676" cy="1710855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66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olidFill>
                <a:schemeClr val="bg1"/>
              </a:solidFill>
            </a:rPr>
            <a:t>Bakteerit</a:t>
          </a:r>
          <a:endParaRPr lang="fi-FI" sz="2000" kern="1200" dirty="0">
            <a:solidFill>
              <a:schemeClr val="bg1"/>
            </a:solidFill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olidFill>
                <a:schemeClr val="bg1"/>
              </a:solidFill>
            </a:rPr>
            <a:t>Arkeonit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olidFill>
                <a:schemeClr val="bg1"/>
              </a:solidFill>
            </a:rPr>
            <a:t>Yksisoluiset levät</a:t>
          </a:r>
          <a:endParaRPr lang="fi-FI" sz="2000" kern="1200" dirty="0">
            <a:solidFill>
              <a:schemeClr val="bg1"/>
            </a:solidFill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olidFill>
                <a:schemeClr val="bg1"/>
              </a:solidFill>
            </a:rPr>
            <a:t>Hiiva- ja homesienet</a:t>
          </a:r>
          <a:endParaRPr lang="fi-FI" sz="2000" kern="1200" dirty="0">
            <a:solidFill>
              <a:schemeClr val="bg1"/>
            </a:solidFill>
            <a:cs typeface="Calibri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solidFill>
                <a:schemeClr val="bg1"/>
              </a:solidFill>
            </a:rPr>
            <a:t>Lisäksi virukset luetaan kuuluviksi mikrobeihin</a:t>
          </a:r>
        </a:p>
      </dsp:txBody>
      <dsp:txXfrm>
        <a:off x="0" y="1882985"/>
        <a:ext cx="6162676" cy="1710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48A21-A784-FA46-A9C8-C9BF65AEEB31}">
      <dsp:nvSpPr>
        <dsp:cNvPr id="0" name=""/>
        <dsp:cNvSpPr/>
      </dsp:nvSpPr>
      <dsp:spPr>
        <a:xfrm>
          <a:off x="0" y="3847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muodostavat eliömaailman kaksi domeenia</a:t>
          </a:r>
          <a:endParaRPr lang="en-US" sz="2700" kern="1200" dirty="0"/>
        </a:p>
      </dsp:txBody>
      <dsp:txXfrm>
        <a:off x="31613" y="70092"/>
        <a:ext cx="10452374" cy="584369"/>
      </dsp:txXfrm>
    </dsp:sp>
    <dsp:sp modelId="{C1727890-B56D-4443-B254-1D4BD746C600}">
      <dsp:nvSpPr>
        <dsp:cNvPr id="0" name=""/>
        <dsp:cNvSpPr/>
      </dsp:nvSpPr>
      <dsp:spPr>
        <a:xfrm>
          <a:off x="0" y="76383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ovat solurakenteeltaan tumattomia eliöitä</a:t>
          </a:r>
          <a:endParaRPr lang="en-US" sz="2700" kern="1200"/>
        </a:p>
      </dsp:txBody>
      <dsp:txXfrm>
        <a:off x="31613" y="795447"/>
        <a:ext cx="10452374" cy="584369"/>
      </dsp:txXfrm>
    </dsp:sp>
    <dsp:sp modelId="{2165AE78-7AC1-224B-B7BD-9D1A57FB6FA8}">
      <dsp:nvSpPr>
        <dsp:cNvPr id="0" name=""/>
        <dsp:cNvSpPr/>
      </dsp:nvSpPr>
      <dsp:spPr>
        <a:xfrm>
          <a:off x="0" y="148918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ovat eläneet maapallolla 3,5 miljardin vuoden ajan</a:t>
          </a:r>
          <a:endParaRPr lang="en-US" sz="2700" kern="1200"/>
        </a:p>
      </dsp:txBody>
      <dsp:txXfrm>
        <a:off x="31613" y="1520802"/>
        <a:ext cx="10452374" cy="584369"/>
      </dsp:txXfrm>
    </dsp:sp>
    <dsp:sp modelId="{611E1C97-141B-A04B-AE57-3A52F34128BD}">
      <dsp:nvSpPr>
        <dsp:cNvPr id="0" name=""/>
        <dsp:cNvSpPr/>
      </dsp:nvSpPr>
      <dsp:spPr>
        <a:xfrm>
          <a:off x="0" y="221454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suurin osa tieteelle tuntemattomia</a:t>
          </a:r>
          <a:endParaRPr lang="en-US" sz="2700" kern="1200"/>
        </a:p>
      </dsp:txBody>
      <dsp:txXfrm>
        <a:off x="31613" y="2246157"/>
        <a:ext cx="10452374" cy="584369"/>
      </dsp:txXfrm>
    </dsp:sp>
    <dsp:sp modelId="{CEEC04C5-9364-F540-B587-E3D718BBD639}">
      <dsp:nvSpPr>
        <dsp:cNvPr id="0" name=""/>
        <dsp:cNvSpPr/>
      </dsp:nvSpPr>
      <dsp:spPr>
        <a:xfrm>
          <a:off x="0" y="293989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olleet osallisina:</a:t>
          </a:r>
          <a:endParaRPr lang="en-US" sz="2700" kern="1200"/>
        </a:p>
      </dsp:txBody>
      <dsp:txXfrm>
        <a:off x="31613" y="2971512"/>
        <a:ext cx="10452374" cy="584369"/>
      </dsp:txXfrm>
    </dsp:sp>
    <dsp:sp modelId="{A4B737BA-A316-A449-A14D-619E7960604B}">
      <dsp:nvSpPr>
        <dsp:cNvPr id="0" name=""/>
        <dsp:cNvSpPr/>
      </dsp:nvSpPr>
      <dsp:spPr>
        <a:xfrm>
          <a:off x="0" y="3587494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/>
            <a:t>Ilmakehän kehittymisessä: syanobakteerien fotosynteesi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kern="1200"/>
            <a:t>Tumallisen solun synnyssä: endosymbioosi</a:t>
          </a:r>
          <a:endParaRPr lang="en-US" sz="2100" kern="1200"/>
        </a:p>
      </dsp:txBody>
      <dsp:txXfrm>
        <a:off x="0" y="3587494"/>
        <a:ext cx="10515600" cy="726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17174"/>
          <a:ext cx="7483082" cy="9547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Tarkka luokittelu perustuu geenien emäsjärjestyksen selvittämiseen</a:t>
          </a:r>
          <a:endParaRPr lang="en-US" sz="2400" kern="1200" dirty="0"/>
        </a:p>
      </dsp:txBody>
      <dsp:txXfrm>
        <a:off x="46606" y="63780"/>
        <a:ext cx="7389870" cy="861507"/>
      </dsp:txXfrm>
    </dsp:sp>
    <dsp:sp modelId="{3D295BC3-D400-304A-A88C-06B8AD992C8A}">
      <dsp:nvSpPr>
        <dsp:cNvPr id="0" name=""/>
        <dsp:cNvSpPr/>
      </dsp:nvSpPr>
      <dsp:spPr>
        <a:xfrm>
          <a:off x="0" y="971894"/>
          <a:ext cx="748308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8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/>
            <a:t>Fylogeneettiset sukupuut</a:t>
          </a:r>
          <a:endParaRPr lang="en-US" sz="1900" kern="1200"/>
        </a:p>
      </dsp:txBody>
      <dsp:txXfrm>
        <a:off x="0" y="971894"/>
        <a:ext cx="7483082" cy="397440"/>
      </dsp:txXfrm>
    </dsp:sp>
    <dsp:sp modelId="{DC4351FD-0349-D14C-8F15-E038CFDA3372}">
      <dsp:nvSpPr>
        <dsp:cNvPr id="0" name=""/>
        <dsp:cNvSpPr/>
      </dsp:nvSpPr>
      <dsp:spPr>
        <a:xfrm>
          <a:off x="0" y="1369334"/>
          <a:ext cx="7483082" cy="954719"/>
        </a:xfrm>
        <a:prstGeom prst="roundRect">
          <a:avLst/>
        </a:prstGeom>
        <a:solidFill>
          <a:schemeClr val="accent4">
            <a:hueOff val="1239348"/>
            <a:satOff val="16629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Perinteinen luokittelu: muoto, kasvutapa</a:t>
          </a:r>
          <a:endParaRPr lang="en-US" sz="2400" kern="1200"/>
        </a:p>
      </dsp:txBody>
      <dsp:txXfrm>
        <a:off x="46606" y="1415940"/>
        <a:ext cx="7389870" cy="861507"/>
      </dsp:txXfrm>
    </dsp:sp>
    <dsp:sp modelId="{A24C85E8-EFCD-1343-B8A1-31B610427F1E}">
      <dsp:nvSpPr>
        <dsp:cNvPr id="0" name=""/>
        <dsp:cNvSpPr/>
      </dsp:nvSpPr>
      <dsp:spPr>
        <a:xfrm>
          <a:off x="0" y="2393174"/>
          <a:ext cx="7483082" cy="954719"/>
        </a:xfrm>
        <a:prstGeom prst="roundRect">
          <a:avLst/>
        </a:prstGeom>
        <a:solidFill>
          <a:schemeClr val="accent4">
            <a:hueOff val="2478695"/>
            <a:satOff val="33258"/>
            <a:lumOff val="1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Biokemiallinen luokittelukeino: gramvärjäys</a:t>
          </a:r>
          <a:endParaRPr lang="en-US" sz="2400" kern="1200"/>
        </a:p>
      </dsp:txBody>
      <dsp:txXfrm>
        <a:off x="46606" y="2439780"/>
        <a:ext cx="7389870" cy="861507"/>
      </dsp:txXfrm>
    </dsp:sp>
    <dsp:sp modelId="{E760C92E-F6E0-194F-AE2F-273D935DCDF2}">
      <dsp:nvSpPr>
        <dsp:cNvPr id="0" name=""/>
        <dsp:cNvSpPr/>
      </dsp:nvSpPr>
      <dsp:spPr>
        <a:xfrm>
          <a:off x="0" y="3417014"/>
          <a:ext cx="7483082" cy="954719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Puhdasviljelmässä vain yhtä bakteerilajia</a:t>
          </a:r>
          <a:endParaRPr lang="en-US" sz="2400" kern="1200"/>
        </a:p>
      </dsp:txBody>
      <dsp:txXfrm>
        <a:off x="46606" y="3463620"/>
        <a:ext cx="7389870" cy="861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8ABC8-CC8F-4D4E-BFA0-5FF0180AE7B1}">
      <dsp:nvSpPr>
        <dsp:cNvPr id="0" name=""/>
        <dsp:cNvSpPr/>
      </dsp:nvSpPr>
      <dsp:spPr>
        <a:xfrm>
          <a:off x="0" y="24623"/>
          <a:ext cx="10515600" cy="1034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Bakteerien perinnöllistä muuntelua aiheuttavat geenimutaatiot ja rekombinaatio</a:t>
          </a:r>
          <a:endParaRPr lang="en-US" sz="2600" kern="1200" dirty="0"/>
        </a:p>
      </dsp:txBody>
      <dsp:txXfrm>
        <a:off x="50489" y="75112"/>
        <a:ext cx="10414622" cy="933302"/>
      </dsp:txXfrm>
    </dsp:sp>
    <dsp:sp modelId="{C10E6CA0-2E0D-A04D-ACD7-EE69E4EFDAF8}">
      <dsp:nvSpPr>
        <dsp:cNvPr id="0" name=""/>
        <dsp:cNvSpPr/>
      </dsp:nvSpPr>
      <dsp:spPr>
        <a:xfrm>
          <a:off x="0" y="1133784"/>
          <a:ext cx="10515600" cy="1034280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Kaikki geenimutaatiot ilmenevät heti, koska bakteerit ovat haploidisia</a:t>
          </a:r>
          <a:endParaRPr lang="en-US" sz="2600" kern="1200"/>
        </a:p>
      </dsp:txBody>
      <dsp:txXfrm>
        <a:off x="50489" y="1184273"/>
        <a:ext cx="10414622" cy="933302"/>
      </dsp:txXfrm>
    </dsp:sp>
    <dsp:sp modelId="{71EBAE16-1FD5-7D43-A2D8-049325585B6E}">
      <dsp:nvSpPr>
        <dsp:cNvPr id="0" name=""/>
        <dsp:cNvSpPr/>
      </dsp:nvSpPr>
      <dsp:spPr>
        <a:xfrm>
          <a:off x="0" y="2242944"/>
          <a:ext cx="10515600" cy="1034280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Bakteereilla on kolme rekombinaatiotapaa:</a:t>
          </a:r>
          <a:endParaRPr lang="en-US" sz="2600" kern="1200"/>
        </a:p>
      </dsp:txBody>
      <dsp:txXfrm>
        <a:off x="50489" y="2293433"/>
        <a:ext cx="10414622" cy="933302"/>
      </dsp:txXfrm>
    </dsp:sp>
    <dsp:sp modelId="{144E1B94-8F97-7F47-8CA6-A096E14887BF}">
      <dsp:nvSpPr>
        <dsp:cNvPr id="0" name=""/>
        <dsp:cNvSpPr/>
      </dsp:nvSpPr>
      <dsp:spPr>
        <a:xfrm>
          <a:off x="0" y="3277224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Transformaatio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Konjugaatio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Transduktio</a:t>
          </a:r>
          <a:endParaRPr lang="en-US" sz="2000" kern="1200" dirty="0"/>
        </a:p>
      </dsp:txBody>
      <dsp:txXfrm>
        <a:off x="0" y="3277224"/>
        <a:ext cx="10515600" cy="10494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C7A1D-F618-3045-8C64-90EF42560FC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748B14C9-39C0-304B-BC82-3DA74A468729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Bakteriofagi = bakteerissa lisääntyvä virus</a:t>
          </a:r>
          <a:endParaRPr lang="en-US" sz="1800" kern="1200" dirty="0"/>
        </a:p>
      </dsp:txBody>
      <dsp:txXfrm>
        <a:off x="8061" y="5979"/>
        <a:ext cx="3034531" cy="1820718"/>
      </dsp:txXfrm>
    </dsp:sp>
    <dsp:sp modelId="{411CF10E-8305-BE4C-84D3-8F239AC60A4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4">
              <a:hueOff val="1239348"/>
              <a:satOff val="16629"/>
              <a:lumOff val="666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4A0043A0-B864-F649-9E8E-EAB6BC07DEEB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4">
            <a:hueOff val="929511"/>
            <a:satOff val="12472"/>
            <a:lumOff val="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Bakteeri pilkkoo katkaisuentsyymiensä avulla bakteriofagin perimän palasiksi, ja bakteriofagin lisääntyminen estyy</a:t>
          </a:r>
          <a:endParaRPr lang="en-US" sz="1800" kern="1200"/>
        </a:p>
      </dsp:txBody>
      <dsp:txXfrm>
        <a:off x="3740534" y="5979"/>
        <a:ext cx="3034531" cy="1820718"/>
      </dsp:txXfrm>
    </dsp:sp>
    <dsp:sp modelId="{731BD299-7FA7-E44C-84D0-99A970283CE5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2478695"/>
              <a:satOff val="33258"/>
              <a:lumOff val="1333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077D8E48-B0DC-3742-9349-2C9618FC4447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Bakteeri leikkaa bakteriofagin perimästä näytepalan ja liittää sen omaan perimäänsä</a:t>
          </a:r>
          <a:endParaRPr lang="en-US" sz="1800" kern="1200"/>
        </a:p>
      </dsp:txBody>
      <dsp:txXfrm>
        <a:off x="7473007" y="5979"/>
        <a:ext cx="3034531" cy="1820718"/>
      </dsp:txXfrm>
    </dsp:sp>
    <dsp:sp modelId="{D03CA61E-C998-CC44-9BE2-B0E278A57B1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4">
              <a:hueOff val="3718043"/>
              <a:satOff val="49887"/>
              <a:lumOff val="200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7C78D56A-3773-1F4D-A9D3-BE78C7873959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4">
            <a:hueOff val="2788532"/>
            <a:satOff val="37415"/>
            <a:lumOff val="15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Jos sama bakteriofagityyppi tunkeutuu uudelleen bakteeriin, se tunnistetaan näytepalan perusteella </a:t>
          </a:r>
          <a:endParaRPr lang="en-US" sz="1800" kern="1200"/>
        </a:p>
      </dsp:txBody>
      <dsp:txXfrm>
        <a:off x="8061" y="2524640"/>
        <a:ext cx="3034531" cy="1820718"/>
      </dsp:txXfrm>
    </dsp:sp>
    <dsp:sp modelId="{63984116-0FEB-0747-9246-9B2FF992BE31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Opas-RNA ohjaa Cas-entsyymin oikeaan kohtaan ja entsyymi pilkkoo bakteriofagin perimän palasiksi.</a:t>
          </a:r>
          <a:endParaRPr lang="en-US" sz="1800" kern="1200"/>
        </a:p>
      </dsp:txBody>
      <dsp:txXfrm>
        <a:off x="3740534" y="2524640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E7541-A52D-F14E-849E-B584BECABA5A}">
      <dsp:nvSpPr>
        <dsp:cNvPr id="0" name=""/>
        <dsp:cNvSpPr/>
      </dsp:nvSpPr>
      <dsp:spPr>
        <a:xfrm>
          <a:off x="0" y="79793"/>
          <a:ext cx="5135592" cy="873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Samankokoisia kuin bakteerit</a:t>
          </a:r>
          <a:endParaRPr lang="en-US" sz="2200" kern="1200" dirty="0"/>
        </a:p>
      </dsp:txBody>
      <dsp:txXfrm>
        <a:off x="42663" y="122456"/>
        <a:ext cx="5050266" cy="788627"/>
      </dsp:txXfrm>
    </dsp:sp>
    <dsp:sp modelId="{EAE66B23-B51E-FA41-9AC4-7F8915F05B34}">
      <dsp:nvSpPr>
        <dsp:cNvPr id="0" name=""/>
        <dsp:cNvSpPr/>
      </dsp:nvSpPr>
      <dsp:spPr>
        <a:xfrm>
          <a:off x="0" y="1017107"/>
          <a:ext cx="5135592" cy="873953"/>
        </a:xfrm>
        <a:prstGeom prst="roundRect">
          <a:avLst/>
        </a:prstGeom>
        <a:solidFill>
          <a:schemeClr val="accent4">
            <a:hueOff val="929511"/>
            <a:satOff val="12472"/>
            <a:lumOff val="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Muoto vaihtelee</a:t>
          </a:r>
          <a:endParaRPr lang="en-US" sz="2200" kern="1200"/>
        </a:p>
      </dsp:txBody>
      <dsp:txXfrm>
        <a:off x="42663" y="1059770"/>
        <a:ext cx="5050266" cy="788627"/>
      </dsp:txXfrm>
    </dsp:sp>
    <dsp:sp modelId="{772FC63C-21CE-1B4E-908C-887D1DB72240}">
      <dsp:nvSpPr>
        <dsp:cNvPr id="0" name=""/>
        <dsp:cNvSpPr/>
      </dsp:nvSpPr>
      <dsp:spPr>
        <a:xfrm>
          <a:off x="0" y="1954420"/>
          <a:ext cx="5135592" cy="873953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Omavaraiset lajit yhteyttävät kemosynteesin avulla</a:t>
          </a:r>
          <a:endParaRPr lang="en-US" sz="2200" kern="1200"/>
        </a:p>
      </dsp:txBody>
      <dsp:txXfrm>
        <a:off x="42663" y="1997083"/>
        <a:ext cx="5050266" cy="788627"/>
      </dsp:txXfrm>
    </dsp:sp>
    <dsp:sp modelId="{E330708B-2545-544C-A638-7C10EB9778CA}">
      <dsp:nvSpPr>
        <dsp:cNvPr id="0" name=""/>
        <dsp:cNvSpPr/>
      </dsp:nvSpPr>
      <dsp:spPr>
        <a:xfrm>
          <a:off x="0" y="2891734"/>
          <a:ext cx="5135592" cy="873953"/>
        </a:xfrm>
        <a:prstGeom prst="roundRect">
          <a:avLst/>
        </a:prstGeom>
        <a:solidFill>
          <a:schemeClr val="accent4">
            <a:hueOff val="2788532"/>
            <a:satOff val="37415"/>
            <a:lumOff val="15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Toisenvaraiset lajit: </a:t>
          </a:r>
          <a:endParaRPr lang="en-US" sz="2200" kern="1200"/>
        </a:p>
      </dsp:txBody>
      <dsp:txXfrm>
        <a:off x="42663" y="2934397"/>
        <a:ext cx="5050266" cy="788627"/>
      </dsp:txXfrm>
    </dsp:sp>
    <dsp:sp modelId="{3398868C-6B0A-9243-A1B8-758D990083F2}">
      <dsp:nvSpPr>
        <dsp:cNvPr id="0" name=""/>
        <dsp:cNvSpPr/>
      </dsp:nvSpPr>
      <dsp:spPr>
        <a:xfrm>
          <a:off x="0" y="3765687"/>
          <a:ext cx="5135592" cy="67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Mutualististiset suhteet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pöytävieraasuhteet</a:t>
          </a:r>
          <a:endParaRPr lang="en-US" sz="2000" kern="1200" dirty="0"/>
        </a:p>
      </dsp:txBody>
      <dsp:txXfrm>
        <a:off x="0" y="3765687"/>
        <a:ext cx="5135592" cy="671715"/>
      </dsp:txXfrm>
    </dsp:sp>
    <dsp:sp modelId="{85691303-1129-174C-AD34-D811154D6C54}">
      <dsp:nvSpPr>
        <dsp:cNvPr id="0" name=""/>
        <dsp:cNvSpPr/>
      </dsp:nvSpPr>
      <dsp:spPr>
        <a:xfrm>
          <a:off x="0" y="4437402"/>
          <a:ext cx="5135592" cy="873953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Ei taudinaiheuttajia</a:t>
          </a:r>
          <a:endParaRPr lang="en-US" sz="2200" kern="1200"/>
        </a:p>
      </dsp:txBody>
      <dsp:txXfrm>
        <a:off x="42663" y="4480065"/>
        <a:ext cx="5050266" cy="788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C27C-736D-F149-BA4F-114537ED7D71}">
      <dsp:nvSpPr>
        <dsp:cNvPr id="0" name=""/>
        <dsp:cNvSpPr/>
      </dsp:nvSpPr>
      <dsp:spPr>
        <a:xfrm>
          <a:off x="428" y="1047679"/>
          <a:ext cx="2444968" cy="1589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soluseinän rakenne erilainen</a:t>
          </a:r>
          <a:endParaRPr lang="en-US" sz="2000" kern="1200"/>
        </a:p>
      </dsp:txBody>
      <dsp:txXfrm>
        <a:off x="78008" y="1125259"/>
        <a:ext cx="2289808" cy="1434069"/>
      </dsp:txXfrm>
    </dsp:sp>
    <dsp:sp modelId="{D7B26F81-8D83-6A42-8170-BA91A2FA0A86}">
      <dsp:nvSpPr>
        <dsp:cNvPr id="0" name=""/>
        <dsp:cNvSpPr/>
      </dsp:nvSpPr>
      <dsp:spPr>
        <a:xfrm>
          <a:off x="1222912" y="494726"/>
          <a:ext cx="2695134" cy="2695134"/>
        </a:xfrm>
        <a:custGeom>
          <a:avLst/>
          <a:gdLst/>
          <a:ahLst/>
          <a:cxnLst/>
          <a:rect l="0" t="0" r="0" b="0"/>
          <a:pathLst>
            <a:path>
              <a:moveTo>
                <a:pt x="272185" y="535476"/>
              </a:moveTo>
              <a:arcTo wR="1347567" hR="1347567" stAng="13023529" swAng="63529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037D0-DA17-194E-A8BF-78FDC8009C6F}">
      <dsp:nvSpPr>
        <dsp:cNvPr id="0" name=""/>
        <dsp:cNvSpPr/>
      </dsp:nvSpPr>
      <dsp:spPr>
        <a:xfrm>
          <a:off x="2695563" y="1047679"/>
          <a:ext cx="2444968" cy="1589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solukalvo jähmeämpi ja läpäisee heikommin eri aineita</a:t>
          </a:r>
          <a:endParaRPr lang="en-US" sz="2000" kern="1200" dirty="0"/>
        </a:p>
      </dsp:txBody>
      <dsp:txXfrm>
        <a:off x="2773143" y="1125259"/>
        <a:ext cx="2289808" cy="1434069"/>
      </dsp:txXfrm>
    </dsp:sp>
    <dsp:sp modelId="{0AF1006D-3F88-3B4B-92FC-1E266328B69A}">
      <dsp:nvSpPr>
        <dsp:cNvPr id="0" name=""/>
        <dsp:cNvSpPr/>
      </dsp:nvSpPr>
      <dsp:spPr>
        <a:xfrm>
          <a:off x="1222912" y="494726"/>
          <a:ext cx="2695134" cy="2695134"/>
        </a:xfrm>
        <a:custGeom>
          <a:avLst/>
          <a:gdLst/>
          <a:ahLst/>
          <a:cxnLst/>
          <a:rect l="0" t="0" r="0" b="0"/>
          <a:pathLst>
            <a:path>
              <a:moveTo>
                <a:pt x="2422949" y="2159657"/>
              </a:moveTo>
              <a:arcTo wR="1347567" hR="1347567" stAng="2223529" swAng="63529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62747-5ED9-E848-9785-5CE684EB38CF}">
      <dsp:nvSpPr>
        <dsp:cNvPr id="0" name=""/>
        <dsp:cNvSpPr/>
      </dsp:nvSpPr>
      <dsp:spPr>
        <a:xfrm>
          <a:off x="0" y="329921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Hernekasvien juurinystyräbakteerit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Termiittikuningattaret</a:t>
          </a:r>
          <a:endParaRPr lang="en-US" sz="2000" kern="1200"/>
        </a:p>
      </dsp:txBody>
      <dsp:txXfrm>
        <a:off x="0" y="329921"/>
        <a:ext cx="10515600" cy="1165500"/>
      </dsp:txXfrm>
    </dsp:sp>
    <dsp:sp modelId="{AD868188-9145-0140-85AB-AEB871FE0B37}">
      <dsp:nvSpPr>
        <dsp:cNvPr id="0" name=""/>
        <dsp:cNvSpPr/>
      </dsp:nvSpPr>
      <dsp:spPr>
        <a:xfrm>
          <a:off x="525780" y="34721"/>
          <a:ext cx="73609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/>
            <a:t>Koevoluutio</a:t>
          </a:r>
          <a:r>
            <a:rPr lang="fi-FI" sz="2400" kern="1200" dirty="0"/>
            <a:t> ja mutualistiset suhteet:</a:t>
          </a:r>
          <a:endParaRPr lang="en-US" sz="2400" kern="1200" dirty="0"/>
        </a:p>
      </dsp:txBody>
      <dsp:txXfrm>
        <a:off x="554601" y="63542"/>
        <a:ext cx="7303278" cy="532758"/>
      </dsp:txXfrm>
    </dsp:sp>
    <dsp:sp modelId="{BA0F5280-573D-894F-A9BE-C6832FF80535}">
      <dsp:nvSpPr>
        <dsp:cNvPr id="0" name=""/>
        <dsp:cNvSpPr/>
      </dsp:nvSpPr>
      <dsp:spPr>
        <a:xfrm>
          <a:off x="0" y="1898621"/>
          <a:ext cx="105156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zoonoosit</a:t>
          </a:r>
          <a:endParaRPr lang="en-US" sz="2000" kern="1200"/>
        </a:p>
      </dsp:txBody>
      <dsp:txXfrm>
        <a:off x="0" y="1898621"/>
        <a:ext cx="10515600" cy="850500"/>
      </dsp:txXfrm>
    </dsp:sp>
    <dsp:sp modelId="{842985B3-0A21-EE4E-BBB5-9C064C0FDA4F}">
      <dsp:nvSpPr>
        <dsp:cNvPr id="0" name=""/>
        <dsp:cNvSpPr/>
      </dsp:nvSpPr>
      <dsp:spPr>
        <a:xfrm>
          <a:off x="525780" y="1603421"/>
          <a:ext cx="73609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Ihmisen evoluutio: </a:t>
          </a:r>
          <a:endParaRPr lang="en-US" sz="2400" kern="1200" dirty="0"/>
        </a:p>
      </dsp:txBody>
      <dsp:txXfrm>
        <a:off x="554601" y="1632242"/>
        <a:ext cx="7303278" cy="532758"/>
      </dsp:txXfrm>
    </dsp:sp>
    <dsp:sp modelId="{8894611F-048E-814C-B700-7D8D50297772}">
      <dsp:nvSpPr>
        <dsp:cNvPr id="0" name=""/>
        <dsp:cNvSpPr/>
      </dsp:nvSpPr>
      <dsp:spPr>
        <a:xfrm>
          <a:off x="0" y="3152322"/>
          <a:ext cx="105156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16560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Suurin osa bakteereja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/>
            <a:t>Monia tehtäviä ihmiselimistössä</a:t>
          </a:r>
          <a:endParaRPr lang="en-US" sz="2000" kern="1200"/>
        </a:p>
      </dsp:txBody>
      <dsp:txXfrm>
        <a:off x="0" y="3152322"/>
        <a:ext cx="10515600" cy="1165500"/>
      </dsp:txXfrm>
    </dsp:sp>
    <dsp:sp modelId="{E4B8B394-AD20-BE4B-8935-734FB06F694C}">
      <dsp:nvSpPr>
        <dsp:cNvPr id="0" name=""/>
        <dsp:cNvSpPr/>
      </dsp:nvSpPr>
      <dsp:spPr>
        <a:xfrm>
          <a:off x="525780" y="2857121"/>
          <a:ext cx="73609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Ihmisen mikrobiomi:</a:t>
          </a:r>
          <a:endParaRPr lang="en-US" sz="2400" kern="1200" dirty="0"/>
        </a:p>
      </dsp:txBody>
      <dsp:txXfrm>
        <a:off x="554601" y="2885942"/>
        <a:ext cx="7303278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5D381-FF5B-400A-B8CD-7D5322A262F9}">
      <dsp:nvSpPr>
        <dsp:cNvPr id="0" name=""/>
        <dsp:cNvSpPr/>
      </dsp:nvSpPr>
      <dsp:spPr>
        <a:xfrm>
          <a:off x="564387" y="36040"/>
          <a:ext cx="1510523" cy="1487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AF34A-A8D0-46B0-A5E4-5833097B2449}">
      <dsp:nvSpPr>
        <dsp:cNvPr id="0" name=""/>
        <dsp:cNvSpPr/>
      </dsp:nvSpPr>
      <dsp:spPr>
        <a:xfrm>
          <a:off x="564387" y="1727285"/>
          <a:ext cx="4315781" cy="63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600" kern="1200" dirty="0"/>
            <a:t>Elintarviketuotanto</a:t>
          </a:r>
          <a:endParaRPr lang="en-US" sz="3600" kern="1200" dirty="0"/>
        </a:p>
      </dsp:txBody>
      <dsp:txXfrm>
        <a:off x="564387" y="1727285"/>
        <a:ext cx="4315781" cy="637650"/>
      </dsp:txXfrm>
    </dsp:sp>
    <dsp:sp modelId="{837D6DEA-AD29-490B-B7CF-8788AA65DF93}">
      <dsp:nvSpPr>
        <dsp:cNvPr id="0" name=""/>
        <dsp:cNvSpPr/>
      </dsp:nvSpPr>
      <dsp:spPr>
        <a:xfrm>
          <a:off x="564387" y="2459537"/>
          <a:ext cx="4315781" cy="230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Hapanmaitotuotteiden valmistus maitohappobakteerien aikaansaaman maitohappokäymisen avulla</a:t>
          </a:r>
          <a:endParaRPr lang="en-US" sz="2000" kern="1200" dirty="0"/>
        </a:p>
      </dsp:txBody>
      <dsp:txXfrm>
        <a:off x="564387" y="2459537"/>
        <a:ext cx="4315781" cy="2306608"/>
      </dsp:txXfrm>
    </dsp:sp>
    <dsp:sp modelId="{E3D001E6-C50A-400C-A042-ED46B6594565}">
      <dsp:nvSpPr>
        <dsp:cNvPr id="0" name=""/>
        <dsp:cNvSpPr/>
      </dsp:nvSpPr>
      <dsp:spPr>
        <a:xfrm>
          <a:off x="5635430" y="36040"/>
          <a:ext cx="1510523" cy="1487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DB9DF-584B-4B3E-A78E-2E084D3E18F9}">
      <dsp:nvSpPr>
        <dsp:cNvPr id="0" name=""/>
        <dsp:cNvSpPr/>
      </dsp:nvSpPr>
      <dsp:spPr>
        <a:xfrm>
          <a:off x="5635430" y="1727285"/>
          <a:ext cx="4315781" cy="637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600" kern="1200" dirty="0"/>
            <a:t>Ympäristönsuojelu</a:t>
          </a:r>
          <a:endParaRPr lang="en-US" sz="3600" kern="1200" dirty="0"/>
        </a:p>
      </dsp:txBody>
      <dsp:txXfrm>
        <a:off x="5635430" y="1727285"/>
        <a:ext cx="4315781" cy="637650"/>
      </dsp:txXfrm>
    </dsp:sp>
    <dsp:sp modelId="{3F452C3F-26F0-4999-B791-E9C4997C30B3}">
      <dsp:nvSpPr>
        <dsp:cNvPr id="0" name=""/>
        <dsp:cNvSpPr/>
      </dsp:nvSpPr>
      <dsp:spPr>
        <a:xfrm>
          <a:off x="5635430" y="2459537"/>
          <a:ext cx="4315781" cy="230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Kompostointi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Jätevesien puhdistuksen biologinen vaihe: orgaanisten aineiden hajottaminen bakteerien avulla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Biopuhdistus = ympäristön puhdistamista ympäristömyrkyistä tai muista haitallisista aineista</a:t>
          </a:r>
          <a:endParaRPr lang="en-US" sz="2000" kern="1200" dirty="0"/>
        </a:p>
      </dsp:txBody>
      <dsp:txXfrm>
        <a:off x="5635430" y="2459537"/>
        <a:ext cx="4315781" cy="230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61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7BE9C-A4BE-F2A2-2028-14105968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" y="2719366"/>
            <a:ext cx="5314944" cy="1828844"/>
          </a:xfr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sz="4000" b="1" dirty="0">
                <a:effectLst/>
                <a:latin typeface="+mj-lt"/>
              </a:rPr>
              <a:t>2 Bakteerit ja arkeonit ovat</a:t>
            </a:r>
            <a:r>
              <a:rPr lang="fi-FI" sz="4000" b="1" dirty="0">
                <a:latin typeface="+mj-lt"/>
              </a:rPr>
              <a:t> </a:t>
            </a:r>
            <a:r>
              <a:rPr lang="fi-FI" sz="4000" b="1" dirty="0">
                <a:effectLst/>
                <a:latin typeface="+mj-lt"/>
              </a:rPr>
              <a:t>tumattomia mikrobeja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60A4ABDD-A4A8-624D-F660-5BF0237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050637"/>
              </p:ext>
            </p:extLst>
          </p:nvPr>
        </p:nvGraphicFramePr>
        <p:xfrm>
          <a:off x="5791199" y="1836738"/>
          <a:ext cx="6162676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89303247-C0B1-8A73-D3D4-E659DDF8B5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3EA3D06C-3DBC-B586-C303-F8C728CB906A}"/>
              </a:ext>
            </a:extLst>
          </p:cNvPr>
          <p:cNvCxnSpPr>
            <a:cxnSpLocks/>
          </p:cNvCxnSpPr>
          <p:nvPr/>
        </p:nvCxnSpPr>
        <p:spPr>
          <a:xfrm>
            <a:off x="5553069" y="2719366"/>
            <a:ext cx="0" cy="1828844"/>
          </a:xfrm>
          <a:prstGeom prst="line">
            <a:avLst/>
          </a:prstGeom>
          <a:ln w="19050">
            <a:solidFill>
              <a:srgbClr val="798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5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" y="2450860"/>
            <a:ext cx="11373192" cy="4231217"/>
          </a:xfrm>
          <a:prstGeom prst="rect">
            <a:avLst/>
          </a:prstGeom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>
                <a:solidFill>
                  <a:srgbClr val="00A9DC"/>
                </a:solidFill>
                <a:ea typeface="Myriad Pro Semibold" charset="0"/>
                <a:cs typeface="Myriad Pro Semibold" charset="0"/>
              </a:rPr>
              <a:t>Bakteerin rekombinaatiotavat</a:t>
            </a:r>
            <a:endParaRPr lang="fi-FI" sz="4000" dirty="0">
              <a:solidFill>
                <a:srgbClr val="00A9DC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324853" y="1399825"/>
            <a:ext cx="362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Transformaatio:</a:t>
            </a:r>
            <a:r>
              <a:rPr lang="fi-FI" sz="2000" dirty="0"/>
              <a:t> Bakteeri saa geenejä kuolleelta bakteerilta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166937" y="1459432"/>
            <a:ext cx="385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Konjugaatio: </a:t>
            </a:r>
            <a:r>
              <a:rPr lang="fi-FI" sz="2000" dirty="0"/>
              <a:t>Bakteeri saa geenejä toiselta elävältä bakteerilta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00736" y="1456325"/>
            <a:ext cx="362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Transduktio: </a:t>
            </a:r>
            <a:r>
              <a:rPr lang="fi-FI" sz="2000" dirty="0"/>
              <a:t>Bakteeri saa geenejä bakteriofagilta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514270B-6AB8-1EF2-6A58-5BFFBEA0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Myriad Pro Semibold" charset="0"/>
                <a:cs typeface="Myriad Pro Semibold" charset="0"/>
              </a:rPr>
              <a:t>Bakteerit puolustautuvat entsyymien avulla bakteriofageja vastaan</a:t>
            </a:r>
            <a:endParaRPr lang="fi-FI" sz="4000" dirty="0">
              <a:solidFill>
                <a:srgbClr val="00A9DC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CC3A53B-9C80-1840-DE83-7C2FACE2F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71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15A13C01-D78E-33F3-5C41-A0FAD6E1C8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4D0FBFA-4A40-C59D-A8A2-3AC5C5B5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53" y="270604"/>
            <a:ext cx="7772400" cy="6587135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D445F6F-4093-CB39-2C04-7B9BA4C764DB}"/>
              </a:ext>
            </a:extLst>
          </p:cNvPr>
          <p:cNvSpPr txBox="1"/>
          <p:nvPr/>
        </p:nvSpPr>
        <p:spPr>
          <a:xfrm>
            <a:off x="497840" y="487680"/>
            <a:ext cx="5445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effectLst/>
                <a:latin typeface="+mj-lt"/>
              </a:rPr>
              <a:t>Bakteerin puolustautuminen bakteriofageja vastaan</a:t>
            </a:r>
          </a:p>
          <a:p>
            <a:endParaRPr lang="fi-FI" dirty="0">
              <a:effectLst/>
              <a:latin typeface="Helvetica" pitchFamily="2" charset="0"/>
            </a:endParaRPr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8A063BF-CC03-42CC-59AE-89EF0F2B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5156" y="198441"/>
            <a:ext cx="4916067" cy="179722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Bakteereissa on sekä oma- että toisenvaraisia lajeja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Omavaraiset lajit yhteyttävät foto- tai kemosynteesin avulla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Toisenvaraiset lajit: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Hajottajia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Mutualistisissa suhteissa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Patogeenisia eli taudinaiheuttajia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D37859-86AF-300B-2A81-92D283D4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629734"/>
            <a:ext cx="6371387" cy="374953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6555873" y="1901460"/>
            <a:ext cx="510673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 sz="2000" b="1" dirty="0">
              <a:cs typeface="Calibri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C532379-ABB7-2778-FEBE-03D6D70E484C}"/>
              </a:ext>
            </a:extLst>
          </p:cNvPr>
          <p:cNvSpPr txBox="1"/>
          <p:nvPr/>
        </p:nvSpPr>
        <p:spPr>
          <a:xfrm>
            <a:off x="5415741" y="1150044"/>
            <a:ext cx="64011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rgbClr val="002060"/>
                </a:solidFill>
                <a:effectLst/>
                <a:latin typeface="Helvetica" pitchFamily="2" charset="0"/>
              </a:rPr>
              <a:t>Esimerkkejä patogeenisten bakteerienleviämistavoista ja sairauksista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7237120-8C3F-28F1-AD4B-8C3724F1D2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fi-FI" sz="4100" b="1" dirty="0">
                <a:solidFill>
                  <a:schemeClr val="tx1">
                    <a:lumMod val="85000"/>
                    <a:lumOff val="15000"/>
                  </a:schemeClr>
                </a:solidFill>
                <a:ea typeface="Myriad Pro Semibold" charset="0"/>
                <a:cs typeface="Myriad Pro Semibold" charset="0"/>
              </a:rPr>
              <a:t>Arkeonit ovat sopeutuneet elämään monenlaisissa elinympäristöissä</a:t>
            </a:r>
            <a:endParaRPr lang="fi-FI" sz="4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067B8248-D6FE-356C-D731-05FFDD91E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06659"/>
              </p:ext>
            </p:extLst>
          </p:nvPr>
        </p:nvGraphicFramePr>
        <p:xfrm>
          <a:off x="6096000" y="733425"/>
          <a:ext cx="513559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8F1FE8BB-323E-5B4F-748F-953E7DFFF54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62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81BF88B-D4D7-F3F7-BED1-ED51D5C4B052}"/>
              </a:ext>
            </a:extLst>
          </p:cNvPr>
          <p:cNvSpPr/>
          <p:nvPr/>
        </p:nvSpPr>
        <p:spPr>
          <a:xfrm>
            <a:off x="782163" y="1690688"/>
            <a:ext cx="5256212" cy="4415472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3F709671-D2B4-7F83-92AD-CAED373738EF}"/>
              </a:ext>
            </a:extLst>
          </p:cNvPr>
          <p:cNvSpPr/>
          <p:nvPr/>
        </p:nvSpPr>
        <p:spPr>
          <a:xfrm>
            <a:off x="6096000" y="1690688"/>
            <a:ext cx="5256212" cy="4415472"/>
          </a:xfrm>
          <a:prstGeom prst="rect">
            <a:avLst/>
          </a:prstGeom>
          <a:solidFill>
            <a:schemeClr val="accent5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A3832E-D5EA-65D4-D791-CA77EBCF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Arkeonien solurakenteessa on paljon yhteistä tumallisen solun kanssa</a:t>
            </a:r>
            <a:endParaRPr lang="fi-FI" sz="40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82F894-9A8E-24BA-FAA6-9A4E9A4A9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>
                <a:cs typeface="Calibri"/>
              </a:rPr>
              <a:t>Arkeonien erot verrattuna bakteerisoluun ja tumalliseen soluun:</a:t>
            </a:r>
            <a:endParaRPr lang="fi-FI" b="0" dirty="0"/>
          </a:p>
        </p:txBody>
      </p:sp>
      <p:graphicFrame>
        <p:nvGraphicFramePr>
          <p:cNvPr id="8" name="Sisällön paikkamerkki 3">
            <a:extLst>
              <a:ext uri="{FF2B5EF4-FFF2-40B4-BE49-F238E27FC236}">
                <a16:creationId xmlns:a16="http://schemas.microsoft.com/office/drawing/2014/main" id="{D9477547-7FB9-B450-DC5B-B63731FF98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248027"/>
              </p:ext>
            </p:extLst>
          </p:nvPr>
        </p:nvGraphicFramePr>
        <p:xfrm>
          <a:off x="839789" y="2505075"/>
          <a:ext cx="514096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5254B9-ABD0-8A8D-C115-422D8F386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b="0" dirty="0">
                <a:cs typeface="Calibri"/>
              </a:rPr>
              <a:t>Arkeonien ja tumallisen solun yhteisiä piirteitä:</a:t>
            </a:r>
            <a:endParaRPr lang="fi-FI" b="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6425B8E-D310-475E-C454-5E7A38E00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64760" cy="3684588"/>
          </a:xfrm>
        </p:spPr>
        <p:txBody>
          <a:bodyPr/>
          <a:lstStyle/>
          <a:p>
            <a:r>
              <a:rPr lang="fi-FI" sz="2400" dirty="0">
                <a:ea typeface="+mn-lt"/>
                <a:cs typeface="+mn-lt"/>
              </a:rPr>
              <a:t>Rengasmainen kromosomi pakkautunut histoniproteiinien avulla</a:t>
            </a:r>
            <a:endParaRPr lang="en-US" sz="2400" dirty="0"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Geenien koodaavalla alueella introneja</a:t>
            </a:r>
          </a:p>
          <a:p>
            <a:r>
              <a:rPr lang="fi-FI" sz="2400" dirty="0">
                <a:ea typeface="+mn-lt"/>
                <a:cs typeface="+mn-lt"/>
              </a:rPr>
              <a:t>Proteiinisynteesi ja monet proteiinit samankaltaisia 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F1D2B57-1268-CB73-70DA-9CAC232703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2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Myriad Pro Semibold" charset="0"/>
                <a:cs typeface="Myriad Pro Semibold" charset="0"/>
              </a:rPr>
              <a:t>Tumattomat mikrobit ovat   olleet yhteydessä tumallisten eliöiden evoluutioon</a:t>
            </a:r>
            <a:endParaRPr lang="fi-FI" sz="3600" dirty="0"/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FA8D22C-4ACF-C37A-F498-6156B23F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E576A3E7-604F-CE91-1B1C-AB389D047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6708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98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18A641-0CAB-0231-B476-2FE6AAB6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Bakteereja käytetään elintarviketuotannossa ja ympäristönsuojelussa </a:t>
            </a:r>
            <a:endParaRPr lang="fi-FI" b="1" dirty="0">
              <a:solidFill>
                <a:srgbClr val="00A9DC"/>
              </a:solidFill>
              <a:cs typeface="Calibri Light"/>
            </a:endParaRP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DDDC59B2-0A36-C4BA-34F6-1B4FD6564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7364"/>
              </p:ext>
            </p:extLst>
          </p:nvPr>
        </p:nvGraphicFramePr>
        <p:xfrm>
          <a:off x="838200" y="1690687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EE58251F-F661-3918-15EB-F34F0F8329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88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BD64F92-2437-EEAD-8656-CBF457971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0188" y="339466"/>
            <a:ext cx="8133612" cy="615340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6D7E551-AA93-12A9-0F35-2AE833D1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Tiivistelmä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A010F5-50F1-4F5F-2024-AD766353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0D67934-2B19-53CF-284A-6B2706CE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>
                <a:ea typeface="+mj-lt"/>
                <a:cs typeface="+mj-lt"/>
              </a:rPr>
              <a:t>Bakteerit ja arkeonit ovat maailman vanhimpia eliöitä</a:t>
            </a:r>
            <a:endParaRPr lang="fi-FI" sz="3600" dirty="0">
              <a:ea typeface="+mj-lt"/>
              <a:cs typeface="+mj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BA1E4BD-A044-CC1F-EE77-30688BBE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aphicFrame>
        <p:nvGraphicFramePr>
          <p:cNvPr id="10" name="Sisällön paikkamerkki 2">
            <a:extLst>
              <a:ext uri="{FF2B5EF4-FFF2-40B4-BE49-F238E27FC236}">
                <a16:creationId xmlns:a16="http://schemas.microsoft.com/office/drawing/2014/main" id="{6D9BE37E-FC9A-DE7A-29B6-B39E8823D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4195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11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10115A6-BF55-94BB-5CDA-1B7E5D0AE9E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07E68CD-D0DE-12F7-10E0-1423DBEC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59" y="1188433"/>
            <a:ext cx="8492491" cy="489629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B312A3F3-BBD7-D77A-DC8C-5ED9E2D8E2EB}"/>
              </a:ext>
            </a:extLst>
          </p:cNvPr>
          <p:cNvSpPr txBox="1"/>
          <p:nvPr/>
        </p:nvSpPr>
        <p:spPr>
          <a:xfrm>
            <a:off x="1677659" y="480547"/>
            <a:ext cx="4557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dirty="0" err="1">
                <a:latin typeface="+mj-lt"/>
              </a:rPr>
              <a:t>Endosymbioositeoria</a:t>
            </a:r>
            <a:endParaRPr lang="fi-FI" sz="4000" dirty="0">
              <a:latin typeface="+mj-lt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3F20A7-F110-CA3F-175D-00F63BBB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4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5153" y="2314963"/>
            <a:ext cx="4023286" cy="3895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2000" dirty="0"/>
              <a:t>Kromosomi rengasmainen</a:t>
            </a:r>
          </a:p>
          <a:p>
            <a:r>
              <a:rPr lang="fi-FI" sz="2000" dirty="0"/>
              <a:t>Ei tumakoteloa eikä kalvollisia soluelimiä</a:t>
            </a:r>
          </a:p>
          <a:p>
            <a:r>
              <a:rPr lang="fi-FI" sz="2000" dirty="0"/>
              <a:t>Soluhengitysreaktiot soluhengityskalvostossa</a:t>
            </a:r>
          </a:p>
          <a:p>
            <a:r>
              <a:rPr lang="fi-FI" sz="2000" dirty="0"/>
              <a:t>Yhteyttämisreaktiot yhteyttämiskalvostossa</a:t>
            </a:r>
          </a:p>
          <a:p>
            <a:r>
              <a:rPr lang="fi-FI" sz="2000" dirty="0"/>
              <a:t>Soluseinä koostuu mureiinista</a:t>
            </a:r>
          </a:p>
          <a:p>
            <a:r>
              <a:rPr lang="fi-FI" sz="2000" dirty="0"/>
              <a:t>Osalla bakteereista soluseinän ulkopuolella kapseli</a:t>
            </a:r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r="14227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367103"/>
            <a:ext cx="5328921" cy="2228074"/>
          </a:xfrm>
        </p:spPr>
        <p:txBody>
          <a:bodyPr>
            <a:noAutofit/>
          </a:bodyPr>
          <a:lstStyle/>
          <a:p>
            <a:r>
              <a:rPr lang="fi-FI" sz="3600" dirty="0">
                <a:ea typeface="Myriad Pro Semibold" charset="0"/>
                <a:cs typeface="Myriad Pro Semibold" charset="0"/>
              </a:rPr>
              <a:t>Bakteeri on rakenteeltaan yksinkertaisempi kuin tumallinen solu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0924A0-AD39-2B30-9C36-CF5D3D61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effectLst/>
              </a:rPr>
              <a:t>Bakteerin kromosomi ja plasmidi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414873"/>
            <a:ext cx="5241758" cy="3809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/>
              <a:t>Kromosomin DNA ei ole pakkautunut niin tehokkaasti kuin tumallisessa solussa</a:t>
            </a:r>
          </a:p>
          <a:p>
            <a:r>
              <a:rPr lang="fi-FI" sz="2000" dirty="0"/>
              <a:t>Bakteerisolun geenien määrä pieni</a:t>
            </a:r>
            <a:endParaRPr lang="fi-FI" sz="2000" dirty="0">
              <a:cs typeface="Calibri"/>
            </a:endParaRPr>
          </a:p>
          <a:p>
            <a:r>
              <a:rPr lang="fi-FI" sz="2000" dirty="0"/>
              <a:t>Geenejä on myös pienissä DNA-renkaissa, plasmideissa</a:t>
            </a:r>
          </a:p>
          <a:p>
            <a:r>
              <a:rPr lang="fi-FI" sz="2000" dirty="0">
                <a:cs typeface="Calibri"/>
              </a:rPr>
              <a:t>Bakteerien välinen ryhmäviestintä vaikuttaa geenien ilmentymiseen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7" y="1888693"/>
            <a:ext cx="5472122" cy="379021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C825246A-559B-8BA3-FA03-075D9F408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CE479D6E-4C4F-436C-A3F6-B1CE2514C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DF83B93-5CAD-5CF0-7FA4-0779EA1D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028" y="1435173"/>
            <a:ext cx="7068571" cy="524442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A19898D-F70E-6506-EBAF-C7A3A8FAB501}"/>
              </a:ext>
            </a:extLst>
          </p:cNvPr>
          <p:cNvSpPr txBox="1"/>
          <p:nvPr/>
        </p:nvSpPr>
        <p:spPr>
          <a:xfrm>
            <a:off x="577715" y="423971"/>
            <a:ext cx="6488773" cy="805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Bakteerien ryhmäviestintä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0FE4BC-3FD5-EB76-B611-2D4D7DD5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5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Myriad Pro Semibold" charset="0"/>
                <a:cs typeface="Myriad Pro Semibold" charset="0"/>
              </a:rPr>
              <a:t>Bakteerien luokittelussa hyödynnetään tietoa niiden genomista</a:t>
            </a:r>
            <a:endParaRPr lang="fi-FI" b="1" dirty="0">
              <a:solidFill>
                <a:srgbClr val="00A9DC"/>
              </a:solidFill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4E86E1F-7F5E-C38E-5ABF-F3652F8D8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51060"/>
              </p:ext>
            </p:extLst>
          </p:nvPr>
        </p:nvGraphicFramePr>
        <p:xfrm>
          <a:off x="838200" y="2027041"/>
          <a:ext cx="7483082" cy="438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uv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09" y="365125"/>
            <a:ext cx="1448083" cy="6436996"/>
          </a:xfrm>
          <a:prstGeom prst="rect">
            <a:avLst/>
          </a:prstGeom>
        </p:spPr>
      </p:pic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A5A423F3-C2D9-590C-06D5-E18ACEBCF11F}"/>
              </a:ext>
            </a:extLst>
          </p:cNvPr>
          <p:cNvCxnSpPr>
            <a:cxnSpLocks/>
          </p:cNvCxnSpPr>
          <p:nvPr/>
        </p:nvCxnSpPr>
        <p:spPr>
          <a:xfrm>
            <a:off x="8321282" y="5913120"/>
            <a:ext cx="170663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444" y="669738"/>
            <a:ext cx="5604960" cy="1330840"/>
          </a:xfrm>
        </p:spPr>
        <p:txBody>
          <a:bodyPr>
            <a:noAutofit/>
          </a:bodyPr>
          <a:lstStyle/>
          <a:p>
            <a:r>
              <a:rPr lang="fi-FI" sz="3600" b="1" dirty="0">
                <a:ea typeface="Myriad Pro Semibold" charset="0"/>
                <a:cs typeface="Myriad Pro Semibold" charset="0"/>
              </a:rPr>
              <a:t>Bakteerien lisääntyminen on suotuisissa oloissa nopeaa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 dirty="0"/>
              <a:t>Lisääntyvät suvuttomasti jakautumalla kahtia</a:t>
            </a:r>
          </a:p>
          <a:p>
            <a:r>
              <a:rPr lang="fi-FI" sz="2000" dirty="0"/>
              <a:t>Ennen jakautumista perintöaines kahdentuu</a:t>
            </a:r>
          </a:p>
          <a:p>
            <a:r>
              <a:rPr lang="fi-FI" sz="2000" dirty="0"/>
              <a:t>Lisääntymiseen ja kasvuun vaikuttavat ravinto, lämpötila, happamuus, vesipitoisuus, happipitoisuus</a:t>
            </a:r>
          </a:p>
          <a:p>
            <a:r>
              <a:rPr lang="fi-FI" sz="2000" dirty="0"/>
              <a:t>Epäsuotuisissa oloissa muuttuvat lepoitiöiksi</a:t>
            </a:r>
          </a:p>
          <a:p>
            <a:endParaRPr lang="fi-FI" sz="2000" dirty="0"/>
          </a:p>
          <a:p>
            <a:endParaRPr lang="fi-FI" sz="2000" dirty="0"/>
          </a:p>
        </p:txBody>
      </p:sp>
      <p:grpSp>
        <p:nvGrpSpPr>
          <p:cNvPr id="6" name="Ryhmitä 5"/>
          <p:cNvGrpSpPr/>
          <p:nvPr/>
        </p:nvGrpSpPr>
        <p:grpSpPr>
          <a:xfrm>
            <a:off x="6880610" y="1611926"/>
            <a:ext cx="4737650" cy="3656363"/>
            <a:chOff x="7076139" y="2123294"/>
            <a:chExt cx="4877322" cy="3764158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139" y="2662596"/>
              <a:ext cx="4877322" cy="3224856"/>
            </a:xfrm>
            <a:prstGeom prst="rect">
              <a:avLst/>
            </a:prstGeom>
          </p:spPr>
        </p:pic>
        <p:sp>
          <p:nvSpPr>
            <p:cNvPr id="5" name="Tekstiruutu 4"/>
            <p:cNvSpPr txBox="1"/>
            <p:nvPr/>
          </p:nvSpPr>
          <p:spPr>
            <a:xfrm>
              <a:off x="7076139" y="2123294"/>
              <a:ext cx="3929902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2000" b="1"/>
                <a:t>Bakteeripopulaation kasvu</a:t>
              </a:r>
            </a:p>
          </p:txBody>
        </p:sp>
      </p:grpSp>
      <p:pic>
        <p:nvPicPr>
          <p:cNvPr id="7" name="Kuva 6">
            <a:extLst>
              <a:ext uri="{FF2B5EF4-FFF2-40B4-BE49-F238E27FC236}">
                <a16:creationId xmlns:a16="http://schemas.microsoft.com/office/drawing/2014/main" id="{E6362013-370A-97C3-D63B-E3DBC85C0A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Myriad Pro Semibold" charset="0"/>
                <a:cs typeface="Myriad Pro Semibold" charset="0"/>
              </a:rPr>
              <a:t>Bakteerien evoluutio on nopeaa</a:t>
            </a:r>
            <a:endParaRPr lang="fi-FI" dirty="0">
              <a:solidFill>
                <a:srgbClr val="00A9DC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C5E7FF79-9395-B96A-2D29-389F8A1C4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26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EDE1D781-8E7A-7B17-952E-4A8A083A10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5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Bios 6 1">
      <a:dk1>
        <a:srgbClr val="0094D9"/>
      </a:dk1>
      <a:lt1>
        <a:srgbClr val="FFFFFF"/>
      </a:lt1>
      <a:dk2>
        <a:srgbClr val="54B4E5"/>
      </a:dk2>
      <a:lt2>
        <a:srgbClr val="FFFFFF"/>
      </a:lt2>
      <a:accent1>
        <a:srgbClr val="54B4E5"/>
      </a:accent1>
      <a:accent2>
        <a:srgbClr val="F397C0"/>
      </a:accent2>
      <a:accent3>
        <a:srgbClr val="FFEA81"/>
      </a:accent3>
      <a:accent4>
        <a:srgbClr val="AC90C3"/>
      </a:accent4>
      <a:accent5>
        <a:srgbClr val="F8C1D8"/>
      </a:accent5>
      <a:accent6>
        <a:srgbClr val="FFF1B5"/>
      </a:accent6>
      <a:hlink>
        <a:srgbClr val="0094D9"/>
      </a:hlink>
      <a:folHlink>
        <a:srgbClr val="0094D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4780F2-47D0-4E3F-9C63-8AB1642F25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F3905E-F72F-4E03-8100-DB31DDDF784C}">
  <ds:schemaRefs>
    <ds:schemaRef ds:uri="http://schemas.microsoft.com/office/2006/metadata/properties"/>
    <ds:schemaRef ds:uri="http://schemas.microsoft.com/office/infopath/2007/PartnerControls"/>
    <ds:schemaRef ds:uri="b074eca8-5fb2-43da-8e1c-14493b353147"/>
  </ds:schemaRefs>
</ds:datastoreItem>
</file>

<file path=customXml/itemProps3.xml><?xml version="1.0" encoding="utf-8"?>
<ds:datastoreItem xmlns:ds="http://schemas.openxmlformats.org/officeDocument/2006/customXml" ds:itemID="{069A4534-232D-4058-96B9-B8E29686D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55600</TotalTime>
  <Words>461</Words>
  <Application>Microsoft Office PowerPoint</Application>
  <PresentationFormat>Laajakuva</PresentationFormat>
  <Paragraphs>104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Office-teema</vt:lpstr>
      <vt:lpstr>2 Bakteerit ja arkeonit ovat tumattomia mikrobeja</vt:lpstr>
      <vt:lpstr>Bakteerit ja arkeonit ovat maailman vanhimpia eliöitä</vt:lpstr>
      <vt:lpstr>PowerPoint-esitys</vt:lpstr>
      <vt:lpstr>Bakteeri on rakenteeltaan yksinkertaisempi kuin tumallinen solu</vt:lpstr>
      <vt:lpstr>Bakteerin kromosomi ja plasmidi</vt:lpstr>
      <vt:lpstr>PowerPoint-esitys</vt:lpstr>
      <vt:lpstr>Bakteerien luokittelussa hyödynnetään tietoa niiden genomista</vt:lpstr>
      <vt:lpstr>Bakteerien lisääntyminen on suotuisissa oloissa nopeaa</vt:lpstr>
      <vt:lpstr>Bakteerien evoluutio on nopeaa</vt:lpstr>
      <vt:lpstr>PowerPoint-esitys</vt:lpstr>
      <vt:lpstr>Bakteerit puolustautuvat entsyymien avulla bakteriofageja vastaan</vt:lpstr>
      <vt:lpstr>PowerPoint-esitys</vt:lpstr>
      <vt:lpstr>Bakteereissa on sekä oma- että toisenvaraisia lajeja</vt:lpstr>
      <vt:lpstr>Arkeonit ovat sopeutuneet elämään monenlaisissa elinympäristöissä</vt:lpstr>
      <vt:lpstr>Arkeonien solurakenteessa on paljon yhteistä tumallisen solun kanssa</vt:lpstr>
      <vt:lpstr>Tumattomat mikrobit ovat   olleet yhteydessä tumallisten eliöiden evoluutioon</vt:lpstr>
      <vt:lpstr>Bakteereja käytetään elintarviketuotannossa ja ympäristönsuojelussa 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345</cp:revision>
  <dcterms:created xsi:type="dcterms:W3CDTF">2017-07-04T08:37:15Z</dcterms:created>
  <dcterms:modified xsi:type="dcterms:W3CDTF">2023-12-21T07:29:16Z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