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279" r:id="rId6"/>
    <p:sldId id="258" r:id="rId7"/>
    <p:sldId id="269" r:id="rId8"/>
    <p:sldId id="270" r:id="rId9"/>
    <p:sldId id="289" r:id="rId10"/>
    <p:sldId id="271" r:id="rId11"/>
    <p:sldId id="272" r:id="rId12"/>
    <p:sldId id="273" r:id="rId13"/>
    <p:sldId id="259" r:id="rId14"/>
    <p:sldId id="274" r:id="rId15"/>
    <p:sldId id="275" r:id="rId16"/>
    <p:sldId id="276" r:id="rId17"/>
    <p:sldId id="290" r:id="rId18"/>
    <p:sldId id="26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79"/>
            <p14:sldId id="258"/>
            <p14:sldId id="269"/>
            <p14:sldId id="270"/>
            <p14:sldId id="289"/>
            <p14:sldId id="271"/>
            <p14:sldId id="272"/>
            <p14:sldId id="273"/>
            <p14:sldId id="259"/>
            <p14:sldId id="274"/>
            <p14:sldId id="275"/>
            <p14:sldId id="276"/>
            <p14:sldId id="29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DC"/>
    <a:srgbClr val="862B7C"/>
    <a:srgbClr val="0FAD0E"/>
    <a:srgbClr val="DEC9D9"/>
    <a:srgbClr val="F9DCF5"/>
    <a:srgbClr val="D4BCD1"/>
    <a:srgbClr val="C099BB"/>
    <a:srgbClr val="A16098"/>
    <a:srgbClr val="DF4C62"/>
    <a:srgbClr val="74B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CD13D-E6C7-4DA2-BD6A-06688B39103E}" v="87" dt="2022-12-09T10:53:04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12" d="100"/>
          <a:sy n="12" d="100"/>
        </p:scale>
        <p:origin x="263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66D5E-033E-452C-9FA3-C2DC507A0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0C025B-E80F-429D-AC82-E777F0B41747}">
      <dgm:prSet custT="1"/>
      <dgm:spPr/>
      <dgm:t>
        <a:bodyPr/>
        <a:lstStyle/>
        <a:p>
          <a:r>
            <a:rPr lang="fi-FI" sz="2400" dirty="0" err="1"/>
            <a:t>Monoklonaaliset</a:t>
          </a:r>
          <a:r>
            <a:rPr lang="fi-FI" sz="2400" dirty="0"/>
            <a:t> vasta-aineet</a:t>
          </a:r>
          <a:br>
            <a:rPr lang="fi-FI" sz="2400" dirty="0"/>
          </a:br>
          <a:r>
            <a:rPr lang="fi-FI" sz="2400" dirty="0"/>
            <a:t>- Täsmälääkkeitä </a:t>
          </a:r>
          <a:br>
            <a:rPr lang="fi-FI" sz="2400" dirty="0"/>
          </a:br>
          <a:r>
            <a:rPr lang="fi-FI" sz="2400" dirty="0"/>
            <a:t>- Erityisesti syövän hoitoon</a:t>
          </a:r>
          <a:endParaRPr lang="en-US" sz="2400" dirty="0"/>
        </a:p>
      </dgm:t>
    </dgm:pt>
    <dgm:pt modelId="{EB0BF525-1341-4A24-AC05-A80F3AB4E9AD}" type="parTrans" cxnId="{DD391AC6-3C59-4D32-ABF5-0626DCE12F3B}">
      <dgm:prSet/>
      <dgm:spPr/>
      <dgm:t>
        <a:bodyPr/>
        <a:lstStyle/>
        <a:p>
          <a:endParaRPr lang="en-US"/>
        </a:p>
      </dgm:t>
    </dgm:pt>
    <dgm:pt modelId="{AF0C8D22-8CDC-4B7C-9B74-77630F74C099}" type="sibTrans" cxnId="{DD391AC6-3C59-4D32-ABF5-0626DCE12F3B}">
      <dgm:prSet/>
      <dgm:spPr/>
      <dgm:t>
        <a:bodyPr/>
        <a:lstStyle/>
        <a:p>
          <a:endParaRPr lang="en-US"/>
        </a:p>
      </dgm:t>
    </dgm:pt>
    <dgm:pt modelId="{FE134F71-A79C-4E47-8F91-B48C125DEA55}">
      <dgm:prSet custT="1"/>
      <dgm:spPr/>
      <dgm:t>
        <a:bodyPr/>
        <a:lstStyle/>
        <a:p>
          <a:r>
            <a:rPr lang="fi-FI" sz="2400" dirty="0"/>
            <a:t>Geenitiedon avulla hoidot yksilöllisiksi</a:t>
          </a:r>
          <a:endParaRPr lang="en-US" sz="2400" dirty="0"/>
        </a:p>
      </dgm:t>
    </dgm:pt>
    <dgm:pt modelId="{23DF0838-AF9F-4F41-9D02-2A76847BACA1}" type="parTrans" cxnId="{EFC2FECB-710D-41C5-95F1-E06E9CF65345}">
      <dgm:prSet/>
      <dgm:spPr/>
      <dgm:t>
        <a:bodyPr/>
        <a:lstStyle/>
        <a:p>
          <a:endParaRPr lang="en-US"/>
        </a:p>
      </dgm:t>
    </dgm:pt>
    <dgm:pt modelId="{093CC5D9-4ADE-44DD-8AD5-5AAE6D5F6361}" type="sibTrans" cxnId="{EFC2FECB-710D-41C5-95F1-E06E9CF65345}">
      <dgm:prSet/>
      <dgm:spPr/>
      <dgm:t>
        <a:bodyPr/>
        <a:lstStyle/>
        <a:p>
          <a:endParaRPr lang="en-US"/>
        </a:p>
      </dgm:t>
    </dgm:pt>
    <dgm:pt modelId="{044AFB5D-F298-42E7-BC31-24D53317494A}">
      <dgm:prSet custT="1"/>
      <dgm:spPr/>
      <dgm:t>
        <a:bodyPr/>
        <a:lstStyle/>
        <a:p>
          <a:r>
            <a:rPr lang="fi-FI" sz="2400" dirty="0"/>
            <a:t>Yhdistelmä-DNA-tekniikka</a:t>
          </a:r>
          <a:br>
            <a:rPr lang="fi-FI" sz="2400" dirty="0"/>
          </a:br>
          <a:r>
            <a:rPr lang="fi-FI" sz="2400" dirty="0"/>
            <a:t>- Hormoneja</a:t>
          </a:r>
          <a:br>
            <a:rPr lang="fi-FI" sz="2400" dirty="0"/>
          </a:br>
          <a:r>
            <a:rPr lang="fi-FI" sz="2400" dirty="0"/>
            <a:t>- Interferoneja</a:t>
          </a:r>
          <a:br>
            <a:rPr lang="fi-FI" sz="2400" dirty="0"/>
          </a:br>
          <a:r>
            <a:rPr lang="fi-FI" sz="2400" dirty="0"/>
            <a:t>- Antibiootteja</a:t>
          </a:r>
          <a:endParaRPr lang="en-US" sz="2400" dirty="0"/>
        </a:p>
      </dgm:t>
    </dgm:pt>
    <dgm:pt modelId="{6999A388-03F9-4AE5-9D53-42CE1EDA15FE}" type="sibTrans" cxnId="{4B099476-E540-4C94-9903-5399FCDE24CE}">
      <dgm:prSet/>
      <dgm:spPr/>
      <dgm:t>
        <a:bodyPr/>
        <a:lstStyle/>
        <a:p>
          <a:endParaRPr lang="en-US"/>
        </a:p>
      </dgm:t>
    </dgm:pt>
    <dgm:pt modelId="{1B047B4E-3B64-4013-8DDE-2D4BB402A9F0}" type="parTrans" cxnId="{4B099476-E540-4C94-9903-5399FCDE24CE}">
      <dgm:prSet/>
      <dgm:spPr/>
      <dgm:t>
        <a:bodyPr/>
        <a:lstStyle/>
        <a:p>
          <a:endParaRPr lang="en-US"/>
        </a:p>
      </dgm:t>
    </dgm:pt>
    <dgm:pt modelId="{698F9A06-7DF7-A244-9880-18043B6C3D92}" type="pres">
      <dgm:prSet presAssocID="{4FF66D5E-033E-452C-9FA3-C2DC507A0EB6}" presName="linear" presStyleCnt="0">
        <dgm:presLayoutVars>
          <dgm:animLvl val="lvl"/>
          <dgm:resizeHandles val="exact"/>
        </dgm:presLayoutVars>
      </dgm:prSet>
      <dgm:spPr/>
    </dgm:pt>
    <dgm:pt modelId="{D16E647C-43D2-6940-9A5C-7427F1FA84D2}" type="pres">
      <dgm:prSet presAssocID="{044AFB5D-F298-42E7-BC31-24D53317494A}" presName="parentText" presStyleLbl="node1" presStyleIdx="0" presStyleCnt="3" custLinFactY="-23111" custLinFactNeighborY="-100000">
        <dgm:presLayoutVars>
          <dgm:chMax val="0"/>
          <dgm:bulletEnabled val="1"/>
        </dgm:presLayoutVars>
      </dgm:prSet>
      <dgm:spPr/>
    </dgm:pt>
    <dgm:pt modelId="{9AAE11AD-AC38-4197-9D94-2725D57ED512}" type="pres">
      <dgm:prSet presAssocID="{6999A388-03F9-4AE5-9D53-42CE1EDA15FE}" presName="spacer" presStyleCnt="0"/>
      <dgm:spPr/>
    </dgm:pt>
    <dgm:pt modelId="{DC4351FD-0349-D14C-8F15-E038CFDA3372}" type="pres">
      <dgm:prSet presAssocID="{F90C025B-E80F-429D-AC82-E777F0B41747}" presName="parentText" presStyleLbl="node1" presStyleIdx="1" presStyleCnt="3" custLinFactNeighborY="47201">
        <dgm:presLayoutVars>
          <dgm:chMax val="0"/>
          <dgm:bulletEnabled val="1"/>
        </dgm:presLayoutVars>
      </dgm:prSet>
      <dgm:spPr/>
    </dgm:pt>
    <dgm:pt modelId="{6491658B-F61C-DD46-848E-E88842FF921A}" type="pres">
      <dgm:prSet presAssocID="{AF0C8D22-8CDC-4B7C-9B74-77630F74C099}" presName="spacer" presStyleCnt="0"/>
      <dgm:spPr/>
    </dgm:pt>
    <dgm:pt modelId="{A24C85E8-EFCD-1343-B8A1-31B610427F1E}" type="pres">
      <dgm:prSet presAssocID="{FE134F71-A79C-4E47-8F91-B48C125DEA55}" presName="parentText" presStyleLbl="node1" presStyleIdx="2" presStyleCnt="3" custLinFactNeighborY="-48230">
        <dgm:presLayoutVars>
          <dgm:chMax val="0"/>
          <dgm:bulletEnabled val="1"/>
        </dgm:presLayoutVars>
      </dgm:prSet>
      <dgm:spPr/>
    </dgm:pt>
  </dgm:ptLst>
  <dgm:cxnLst>
    <dgm:cxn modelId="{136EF74D-3112-CC47-803E-738F87E601D5}" type="presOf" srcId="{FE134F71-A79C-4E47-8F91-B48C125DEA55}" destId="{A24C85E8-EFCD-1343-B8A1-31B610427F1E}" srcOrd="0" destOrd="0" presId="urn:microsoft.com/office/officeart/2005/8/layout/vList2"/>
    <dgm:cxn modelId="{663D8D73-C68A-9D48-A471-A20D2BD9A971}" type="presOf" srcId="{4FF66D5E-033E-452C-9FA3-C2DC507A0EB6}" destId="{698F9A06-7DF7-A244-9880-18043B6C3D92}" srcOrd="0" destOrd="0" presId="urn:microsoft.com/office/officeart/2005/8/layout/vList2"/>
    <dgm:cxn modelId="{4B099476-E540-4C94-9903-5399FCDE24CE}" srcId="{4FF66D5E-033E-452C-9FA3-C2DC507A0EB6}" destId="{044AFB5D-F298-42E7-BC31-24D53317494A}" srcOrd="0" destOrd="0" parTransId="{1B047B4E-3B64-4013-8DDE-2D4BB402A9F0}" sibTransId="{6999A388-03F9-4AE5-9D53-42CE1EDA15FE}"/>
    <dgm:cxn modelId="{9DFBFC93-AB09-ED48-852B-3DF44125520B}" type="presOf" srcId="{044AFB5D-F298-42E7-BC31-24D53317494A}" destId="{D16E647C-43D2-6940-9A5C-7427F1FA84D2}" srcOrd="0" destOrd="0" presId="urn:microsoft.com/office/officeart/2005/8/layout/vList2"/>
    <dgm:cxn modelId="{DD391AC6-3C59-4D32-ABF5-0626DCE12F3B}" srcId="{4FF66D5E-033E-452C-9FA3-C2DC507A0EB6}" destId="{F90C025B-E80F-429D-AC82-E777F0B41747}" srcOrd="1" destOrd="0" parTransId="{EB0BF525-1341-4A24-AC05-A80F3AB4E9AD}" sibTransId="{AF0C8D22-8CDC-4B7C-9B74-77630F74C099}"/>
    <dgm:cxn modelId="{EFC2FECB-710D-41C5-95F1-E06E9CF65345}" srcId="{4FF66D5E-033E-452C-9FA3-C2DC507A0EB6}" destId="{FE134F71-A79C-4E47-8F91-B48C125DEA55}" srcOrd="2" destOrd="0" parTransId="{23DF0838-AF9F-4F41-9D02-2A76847BACA1}" sibTransId="{093CC5D9-4ADE-44DD-8AD5-5AAE6D5F6361}"/>
    <dgm:cxn modelId="{34522BEA-FFFA-3C47-9F3B-A41896A7F3C3}" type="presOf" srcId="{F90C025B-E80F-429D-AC82-E777F0B41747}" destId="{DC4351FD-0349-D14C-8F15-E038CFDA3372}" srcOrd="0" destOrd="0" presId="urn:microsoft.com/office/officeart/2005/8/layout/vList2"/>
    <dgm:cxn modelId="{C4513E9B-73AC-CD4A-B755-1288EDB2439F}" type="presParOf" srcId="{698F9A06-7DF7-A244-9880-18043B6C3D92}" destId="{D16E647C-43D2-6940-9A5C-7427F1FA84D2}" srcOrd="0" destOrd="0" presId="urn:microsoft.com/office/officeart/2005/8/layout/vList2"/>
    <dgm:cxn modelId="{FE8A4795-EA42-4B2C-91A4-3A3FAA0E3ABD}" type="presParOf" srcId="{698F9A06-7DF7-A244-9880-18043B6C3D92}" destId="{9AAE11AD-AC38-4197-9D94-2725D57ED512}" srcOrd="1" destOrd="0" presId="urn:microsoft.com/office/officeart/2005/8/layout/vList2"/>
    <dgm:cxn modelId="{7403F767-910F-6F46-B274-DC26BA153485}" type="presParOf" srcId="{698F9A06-7DF7-A244-9880-18043B6C3D92}" destId="{DC4351FD-0349-D14C-8F15-E038CFDA3372}" srcOrd="2" destOrd="0" presId="urn:microsoft.com/office/officeart/2005/8/layout/vList2"/>
    <dgm:cxn modelId="{00E509DD-E497-0449-8C35-1C3724497471}" type="presParOf" srcId="{698F9A06-7DF7-A244-9880-18043B6C3D92}" destId="{6491658B-F61C-DD46-848E-E88842FF921A}" srcOrd="3" destOrd="0" presId="urn:microsoft.com/office/officeart/2005/8/layout/vList2"/>
    <dgm:cxn modelId="{4E34D159-2559-ED49-A930-69DA88BB8886}" type="presParOf" srcId="{698F9A06-7DF7-A244-9880-18043B6C3D92}" destId="{A24C85E8-EFCD-1343-B8A1-31B610427F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66D5E-033E-452C-9FA3-C2DC507A0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0C025B-E80F-429D-AC82-E777F0B41747}">
      <dgm:prSet custT="1"/>
      <dgm:spPr/>
      <dgm:t>
        <a:bodyPr/>
        <a:lstStyle/>
        <a:p>
          <a:r>
            <a:rPr lang="fi-FI" sz="2400" dirty="0"/>
            <a:t>Nykyisin onnistutaan kasvattamaan</a:t>
          </a:r>
        </a:p>
        <a:p>
          <a:r>
            <a:rPr lang="fi-FI" sz="2400" dirty="0"/>
            <a:t>- Ihoa, sarveiskalvoa, rustoa ja hermokudosta</a:t>
          </a:r>
        </a:p>
        <a:p>
          <a:r>
            <a:rPr lang="fi-FI" sz="2400" dirty="0"/>
            <a:t>- Keinoverisuonia</a:t>
          </a:r>
          <a:endParaRPr lang="en-US" sz="2400" dirty="0"/>
        </a:p>
      </dgm:t>
    </dgm:pt>
    <dgm:pt modelId="{EB0BF525-1341-4A24-AC05-A80F3AB4E9AD}" type="parTrans" cxnId="{DD391AC6-3C59-4D32-ABF5-0626DCE12F3B}">
      <dgm:prSet/>
      <dgm:spPr/>
      <dgm:t>
        <a:bodyPr/>
        <a:lstStyle/>
        <a:p>
          <a:endParaRPr lang="en-US"/>
        </a:p>
      </dgm:t>
    </dgm:pt>
    <dgm:pt modelId="{AF0C8D22-8CDC-4B7C-9B74-77630F74C099}" type="sibTrans" cxnId="{DD391AC6-3C59-4D32-ABF5-0626DCE12F3B}">
      <dgm:prSet/>
      <dgm:spPr/>
      <dgm:t>
        <a:bodyPr/>
        <a:lstStyle/>
        <a:p>
          <a:endParaRPr lang="en-US"/>
        </a:p>
      </dgm:t>
    </dgm:pt>
    <dgm:pt modelId="{044AFB5D-F298-42E7-BC31-24D53317494A}">
      <dgm:prSet custT="1"/>
      <dgm:spPr/>
      <dgm:t>
        <a:bodyPr/>
        <a:lstStyle/>
        <a:p>
          <a:r>
            <a:rPr lang="fi-FI" sz="2400" dirty="0"/>
            <a:t>Poikkitieteellistä</a:t>
          </a:r>
        </a:p>
        <a:p>
          <a:r>
            <a:rPr lang="fi-FI" sz="2400" dirty="0"/>
            <a:t>- Biologia, lääketiede ja insinööritieteet</a:t>
          </a:r>
          <a:endParaRPr lang="en-US" sz="2400" dirty="0"/>
        </a:p>
      </dgm:t>
    </dgm:pt>
    <dgm:pt modelId="{6999A388-03F9-4AE5-9D53-42CE1EDA15FE}" type="sibTrans" cxnId="{4B099476-E540-4C94-9903-5399FCDE24CE}">
      <dgm:prSet/>
      <dgm:spPr/>
      <dgm:t>
        <a:bodyPr/>
        <a:lstStyle/>
        <a:p>
          <a:endParaRPr lang="en-US"/>
        </a:p>
      </dgm:t>
    </dgm:pt>
    <dgm:pt modelId="{1B047B4E-3B64-4013-8DDE-2D4BB402A9F0}" type="parTrans" cxnId="{4B099476-E540-4C94-9903-5399FCDE24CE}">
      <dgm:prSet/>
      <dgm:spPr/>
      <dgm:t>
        <a:bodyPr/>
        <a:lstStyle/>
        <a:p>
          <a:endParaRPr lang="en-US"/>
        </a:p>
      </dgm:t>
    </dgm:pt>
    <dgm:pt modelId="{698F9A06-7DF7-A244-9880-18043B6C3D92}" type="pres">
      <dgm:prSet presAssocID="{4FF66D5E-033E-452C-9FA3-C2DC507A0EB6}" presName="linear" presStyleCnt="0">
        <dgm:presLayoutVars>
          <dgm:animLvl val="lvl"/>
          <dgm:resizeHandles val="exact"/>
        </dgm:presLayoutVars>
      </dgm:prSet>
      <dgm:spPr/>
    </dgm:pt>
    <dgm:pt modelId="{D16E647C-43D2-6940-9A5C-7427F1FA84D2}" type="pres">
      <dgm:prSet presAssocID="{044AFB5D-F298-42E7-BC31-24D53317494A}" presName="parentText" presStyleLbl="node1" presStyleIdx="0" presStyleCnt="2" custLinFactY="-23111" custLinFactNeighborY="-100000">
        <dgm:presLayoutVars>
          <dgm:chMax val="0"/>
          <dgm:bulletEnabled val="1"/>
        </dgm:presLayoutVars>
      </dgm:prSet>
      <dgm:spPr/>
    </dgm:pt>
    <dgm:pt modelId="{9AAE11AD-AC38-4197-9D94-2725D57ED512}" type="pres">
      <dgm:prSet presAssocID="{6999A388-03F9-4AE5-9D53-42CE1EDA15FE}" presName="spacer" presStyleCnt="0"/>
      <dgm:spPr/>
    </dgm:pt>
    <dgm:pt modelId="{DC4351FD-0349-D14C-8F15-E038CFDA3372}" type="pres">
      <dgm:prSet presAssocID="{F90C025B-E80F-429D-AC82-E777F0B41747}" presName="parentText" presStyleLbl="node1" presStyleIdx="1" presStyleCnt="2" custLinFactNeighborY="47201">
        <dgm:presLayoutVars>
          <dgm:chMax val="0"/>
          <dgm:bulletEnabled val="1"/>
        </dgm:presLayoutVars>
      </dgm:prSet>
      <dgm:spPr/>
    </dgm:pt>
  </dgm:ptLst>
  <dgm:cxnLst>
    <dgm:cxn modelId="{663D8D73-C68A-9D48-A471-A20D2BD9A971}" type="presOf" srcId="{4FF66D5E-033E-452C-9FA3-C2DC507A0EB6}" destId="{698F9A06-7DF7-A244-9880-18043B6C3D92}" srcOrd="0" destOrd="0" presId="urn:microsoft.com/office/officeart/2005/8/layout/vList2"/>
    <dgm:cxn modelId="{4B099476-E540-4C94-9903-5399FCDE24CE}" srcId="{4FF66D5E-033E-452C-9FA3-C2DC507A0EB6}" destId="{044AFB5D-F298-42E7-BC31-24D53317494A}" srcOrd="0" destOrd="0" parTransId="{1B047B4E-3B64-4013-8DDE-2D4BB402A9F0}" sibTransId="{6999A388-03F9-4AE5-9D53-42CE1EDA15FE}"/>
    <dgm:cxn modelId="{9DFBFC93-AB09-ED48-852B-3DF44125520B}" type="presOf" srcId="{044AFB5D-F298-42E7-BC31-24D53317494A}" destId="{D16E647C-43D2-6940-9A5C-7427F1FA84D2}" srcOrd="0" destOrd="0" presId="urn:microsoft.com/office/officeart/2005/8/layout/vList2"/>
    <dgm:cxn modelId="{DD391AC6-3C59-4D32-ABF5-0626DCE12F3B}" srcId="{4FF66D5E-033E-452C-9FA3-C2DC507A0EB6}" destId="{F90C025B-E80F-429D-AC82-E777F0B41747}" srcOrd="1" destOrd="0" parTransId="{EB0BF525-1341-4A24-AC05-A80F3AB4E9AD}" sibTransId="{AF0C8D22-8CDC-4B7C-9B74-77630F74C099}"/>
    <dgm:cxn modelId="{34522BEA-FFFA-3C47-9F3B-A41896A7F3C3}" type="presOf" srcId="{F90C025B-E80F-429D-AC82-E777F0B41747}" destId="{DC4351FD-0349-D14C-8F15-E038CFDA3372}" srcOrd="0" destOrd="0" presId="urn:microsoft.com/office/officeart/2005/8/layout/vList2"/>
    <dgm:cxn modelId="{C4513E9B-73AC-CD4A-B755-1288EDB2439F}" type="presParOf" srcId="{698F9A06-7DF7-A244-9880-18043B6C3D92}" destId="{D16E647C-43D2-6940-9A5C-7427F1FA84D2}" srcOrd="0" destOrd="0" presId="urn:microsoft.com/office/officeart/2005/8/layout/vList2"/>
    <dgm:cxn modelId="{FE8A4795-EA42-4B2C-91A4-3A3FAA0E3ABD}" type="presParOf" srcId="{698F9A06-7DF7-A244-9880-18043B6C3D92}" destId="{9AAE11AD-AC38-4197-9D94-2725D57ED512}" srcOrd="1" destOrd="0" presId="urn:microsoft.com/office/officeart/2005/8/layout/vList2"/>
    <dgm:cxn modelId="{7403F767-910F-6F46-B274-DC26BA153485}" type="presParOf" srcId="{698F9A06-7DF7-A244-9880-18043B6C3D92}" destId="{DC4351FD-0349-D14C-8F15-E038CFDA33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E647C-43D2-6940-9A5C-7427F1FA84D2}">
      <dsp:nvSpPr>
        <dsp:cNvPr id="0" name=""/>
        <dsp:cNvSpPr/>
      </dsp:nvSpPr>
      <dsp:spPr>
        <a:xfrm>
          <a:off x="0" y="0"/>
          <a:ext cx="10504990" cy="13747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Yhdistelmä-DNA-tekniikka</a:t>
          </a:r>
          <a:br>
            <a:rPr lang="fi-FI" sz="2400" kern="1200" dirty="0"/>
          </a:br>
          <a:r>
            <a:rPr lang="fi-FI" sz="2400" kern="1200" dirty="0"/>
            <a:t>- Hormoneja</a:t>
          </a:r>
          <a:br>
            <a:rPr lang="fi-FI" sz="2400" kern="1200" dirty="0"/>
          </a:br>
          <a:r>
            <a:rPr lang="fi-FI" sz="2400" kern="1200" dirty="0"/>
            <a:t>- Interferoneja</a:t>
          </a:r>
          <a:br>
            <a:rPr lang="fi-FI" sz="2400" kern="1200" dirty="0"/>
          </a:br>
          <a:r>
            <a:rPr lang="fi-FI" sz="2400" kern="1200" dirty="0"/>
            <a:t>- Antibiootteja</a:t>
          </a:r>
          <a:endParaRPr lang="en-US" sz="2400" kern="1200" dirty="0"/>
        </a:p>
      </dsp:txBody>
      <dsp:txXfrm>
        <a:off x="67112" y="67112"/>
        <a:ext cx="10370766" cy="1240571"/>
      </dsp:txXfrm>
    </dsp:sp>
    <dsp:sp modelId="{DC4351FD-0349-D14C-8F15-E038CFDA3372}">
      <dsp:nvSpPr>
        <dsp:cNvPr id="0" name=""/>
        <dsp:cNvSpPr/>
      </dsp:nvSpPr>
      <dsp:spPr>
        <a:xfrm>
          <a:off x="0" y="1392959"/>
          <a:ext cx="10504990" cy="1374795"/>
        </a:xfrm>
        <a:prstGeom prst="roundRect">
          <a:avLst/>
        </a:prstGeom>
        <a:solidFill>
          <a:schemeClr val="accent4">
            <a:hueOff val="1859021"/>
            <a:satOff val="24944"/>
            <a:lumOff val="1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/>
            <a:t>Monoklonaaliset</a:t>
          </a:r>
          <a:r>
            <a:rPr lang="fi-FI" sz="2400" kern="1200" dirty="0"/>
            <a:t> vasta-aineet</a:t>
          </a:r>
          <a:br>
            <a:rPr lang="fi-FI" sz="2400" kern="1200" dirty="0"/>
          </a:br>
          <a:r>
            <a:rPr lang="fi-FI" sz="2400" kern="1200" dirty="0"/>
            <a:t>- Täsmälääkkeitä </a:t>
          </a:r>
          <a:br>
            <a:rPr lang="fi-FI" sz="2400" kern="1200" dirty="0"/>
          </a:br>
          <a:r>
            <a:rPr lang="fi-FI" sz="2400" kern="1200" dirty="0"/>
            <a:t>- Erityisesti syövän hoitoon</a:t>
          </a:r>
          <a:endParaRPr lang="en-US" sz="2400" kern="1200" dirty="0"/>
        </a:p>
      </dsp:txBody>
      <dsp:txXfrm>
        <a:off x="67112" y="1460071"/>
        <a:ext cx="10370766" cy="1240571"/>
      </dsp:txXfrm>
    </dsp:sp>
    <dsp:sp modelId="{A24C85E8-EFCD-1343-B8A1-31B610427F1E}">
      <dsp:nvSpPr>
        <dsp:cNvPr id="0" name=""/>
        <dsp:cNvSpPr/>
      </dsp:nvSpPr>
      <dsp:spPr>
        <a:xfrm>
          <a:off x="0" y="2768277"/>
          <a:ext cx="10504990" cy="1374795"/>
        </a:xfrm>
        <a:prstGeom prst="round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Geenitiedon avulla hoidot yksilöllisiksi</a:t>
          </a:r>
          <a:endParaRPr lang="en-US" sz="2400" kern="1200" dirty="0"/>
        </a:p>
      </dsp:txBody>
      <dsp:txXfrm>
        <a:off x="67112" y="2835389"/>
        <a:ext cx="10370766" cy="1240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E647C-43D2-6940-9A5C-7427F1FA84D2}">
      <dsp:nvSpPr>
        <dsp:cNvPr id="0" name=""/>
        <dsp:cNvSpPr/>
      </dsp:nvSpPr>
      <dsp:spPr>
        <a:xfrm>
          <a:off x="0" y="0"/>
          <a:ext cx="10504990" cy="16350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Poikkitieteellistä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- Biologia, lääketiede ja insinööritieteet</a:t>
          </a:r>
          <a:endParaRPr lang="en-US" sz="2400" kern="1200" dirty="0"/>
        </a:p>
      </dsp:txBody>
      <dsp:txXfrm>
        <a:off x="79818" y="79818"/>
        <a:ext cx="10345354" cy="1475439"/>
      </dsp:txXfrm>
    </dsp:sp>
    <dsp:sp modelId="{DC4351FD-0349-D14C-8F15-E038CFDA3372}">
      <dsp:nvSpPr>
        <dsp:cNvPr id="0" name=""/>
        <dsp:cNvSpPr/>
      </dsp:nvSpPr>
      <dsp:spPr>
        <a:xfrm>
          <a:off x="0" y="2256921"/>
          <a:ext cx="10504990" cy="1635075"/>
        </a:xfrm>
        <a:prstGeom prst="round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Nykyisin onnistutaan kasvattamaan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- Ihoa, sarveiskalvoa, rustoa ja hermokudosta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- Keinoverisuonia</a:t>
          </a:r>
          <a:endParaRPr lang="en-US" sz="2400" kern="1200" dirty="0"/>
        </a:p>
      </dsp:txBody>
      <dsp:txXfrm>
        <a:off x="79818" y="2336739"/>
        <a:ext cx="10345354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9:55:53.1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24575,'4'0'0,"6"0"0,6 0 0,4 0 0,3 0 0,3 0 0,-4 5 0,-1 1 0,-5-1-8191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9:55:54.6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149 427 24575,'2'3'0,"1"0"0,-1 0 0,0 0 0,0 1 0,0-1 0,0 1 0,-1-1 0,1 1 0,-1-1 0,0 1 0,0 0 0,0 5 0,3 50 0,-3-45 0,-1 7 0,-1-38 0,-4-26 0,-14-141 0,15 126 0,2 46 0,-1-1 0,-1 1 0,0 0 0,0 0 0,-1 0 0,-1 1 0,0-1 0,-13-17 0,-13-26 0,26 42 0,-1 1 0,0 0 0,-1 1 0,0 0 0,-18-19 0,42 66 0,19 24 0,13 24 0,-43-73 0,-1 0 0,0 0 0,0 1 0,-1 0 0,-1 0 0,2 14 0,18 247 0,-19-185-1365,-3-66-5461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9:56:17.9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772 1456 24575,'3'1'0,"-1"0"0,1 0 0,-1 0 0,1 0 0,-1 1 0,1-1 0,-1 1 0,0 0 0,0-1 0,0 1 0,0 0 0,0 0 0,0 0 0,0 0 0,0 1 0,-1-1 0,1 0 0,1 4 0,8 10 0,-1-5 0,2 0 0,0-1 0,0-1 0,22 14 0,-17-12 0,-1 1 0,16 13 0,-28-19 0,1-1 0,-1 1 0,1 0 0,-2 0 0,1 0 0,-1 0 0,3 8 0,10 15 0,-16-29 0,0 0 0,0 1 0,0-1 0,0 0 0,0 0 0,0 0 0,0 0 0,0 0 0,0 1 0,0-1 0,0 0 0,0 0 0,0 0 0,0 0 0,0 0 0,1 0 0,-1 1 0,0-1 0,0 0 0,0 0 0,0 0 0,0 0 0,0 0 0,1 0 0,-1 0 0,0 0 0,0 0 0,0 0 0,0 0 0,0 0 0,1 0 0,-1 0 0,0 0 0,0 0 0,0 0 0,0 0 0,1 0 0,-1 0 0,0 0 0,0 0 0,0 0 0,0 0 0,0 0 0,1 0 0,2-8 0,-1-15 0,-2 22 0,0-18 0,2 1 0,-2 0 0,0 0 0,-4-23 0,3 37 0,1 1 0,-1-1 0,0 0 0,0 1 0,0-1 0,-1 1 0,1-1 0,-1 1 0,0-1 0,0 1 0,0 0 0,0 0 0,-1 0 0,1 0 0,-1 1 0,0-1 0,1 0 0,-1 1 0,0 0 0,-1 0 0,-5-3 0,7 4 0,0 0 0,0 0 0,0 0 0,0 1 0,0-1 0,0 1 0,0 0 0,0-1 0,0 1 0,0 0 0,0 0 0,-1 0 0,1 1 0,0-1 0,0 0 0,0 1 0,0-1 0,0 1 0,0 0 0,0 0 0,-2 1 0,2 0 0,-1 0 0,1 0 0,0 0 0,0 0 0,0 0 0,1 1 0,-1-1 0,0 1 0,1-1 0,0 1 0,-1 0 0,1-1 0,-1 5 0,0 3 0,0 1 0,0-1 0,1 0 0,0 0 0,1 1 0,0-1 0,3 17 0,23 137 0,-25-161 0,-1 0 0,0-1 0,1 1 0,0-1 0,0 1 0,0-1 0,0 1 0,2 3 0,-3-5 0,1-1 0,-1 0 0,0 1 0,0-1 0,1 0 0,-1 0 0,0 1 0,1-1 0,-1 0 0,0 0 0,0 0 0,1 0 0,-1 1 0,0-1 0,1 0 0,-1 0 0,1 0 0,-1 0 0,0 0 0,1 0 0,-1 0 0,0 0 0,1 0 0,-1 0 0,1 0 0,0 0 0,0-1 0,0 1 0,0-1 0,0 1 0,0-1 0,-1 0 0,1 1 0,0-1 0,0 0 0,-1 0 0,1 0 0,0 1 0,0-3 0,33-51 0,-21 31 0,22-28 0,-9 19 0,-1-1 0,-2-1 0,-1-2 0,20-43 0,-41 77 0,0 1 0,0-1 0,0 0 0,0 0 0,0 1 0,0-1 0,0 1 0,0-1 0,1 1 0,-1 0 0,3-2 0,-4 3 0,0 0 0,0 0 0,0 0 0,1 0 0,-1-1 0,0 1 0,0 0 0,1 0 0,-1 0 0,0 0 0,0 0 0,1 0 0,-1 0 0,0 0 0,0 0 0,1 0 0,-1 0 0,0 0 0,0 0 0,0 0 0,1 0 0,-1 1 0,0-1 0,0 0 0,1 0 0,-1 0 0,0 0 0,0 0 0,0 0 0,1 1 0,-1-1 0,4 14 0,-4-6 0,0 0 0,-1 0 0,0 0 0,0 0 0,-1 0 0,0 0 0,-6 12 0,-27 55 0,27-59 0,6-11 0,-3 4 0,0 1 0,0-1 0,-9 10 0,12-16 0,-1 0 0,1-1 0,-1 1 0,0-1 0,1 0 0,-1 1 0,0-2 0,-1 1 0,1 0 0,0 0 0,0-1 0,-1 0 0,-5 2 0,-16 1 0,-1-2 0,1 0 0,-29-2 0,-26 2 0,73-2 0,-13 1 0,-33 7 0,46-6 0,0 0 0,0 0 0,1 1 0,-1 0 0,1 0 0,0 0 0,0 1 0,-7 5 0,12-9 0,1 1 0,0-1 0,-1 1 0,1-1 0,0 0 0,-1 0 0,1 1 0,-1-1 0,1 0 0,0 0 0,-1 1 0,1-1 0,-1 0 0,1 0 0,-1 0 0,1 0 0,-1 0 0,1 1 0,-1-1 0,1 0 0,-1 0 0,1 0 0,-1-1 0,1 1 0,-1 0 0,1 0 0,-1 0 0,1 0 0,-1 0 0,1 0 0,-1-1 0,0 0 0,0 0 0,1 0 0,-1 0 0,1 0 0,-1 0 0,1 0 0,-1 0 0,1 0 0,-1 0 0,1 0 0,0 0 0,0 0 0,0-2 0,0-41 0,0 41 0,4-23 0,1-1 0,2 1 0,0 1 0,2-1 0,17-36 0,17-51 0,12-135 0,-54 245 0,-1 1 0,0-1 0,1 0 0,0 0 0,0 1 0,-1-1 0,2 1 0,-1-1 0,0 1 0,0-1 0,4-3 0,-4 5 0,1 0 0,-1 1 0,0-1 0,0 1 0,1-1 0,-1 1 0,1 0 0,-1 0 0,0-1 0,1 1 0,-1 0 0,1 0 0,-1 0 0,1 1 0,-1-1 0,0 0 0,1 0 0,-1 1 0,1-1 0,-1 1 0,0-1 0,0 1 0,1 0 0,0 0 0,6 3 0,0 0 0,0 0 0,0 0 0,-1 1 0,0 1 0,0-1 0,0 1 0,-1 0 0,0 0 0,0 1 0,0 0 0,-1 0 0,0 1 0,0-1 0,-1 1 0,0 0 0,-1 0 0,5 13 0,-3 1 0,0 1 0,-1 0 0,-1-1 0,-2 1 0,0 0 0,-3 25 0,2-45 0,-5 64 0,4-61 0,-1 0 0,1 0 0,-1 0 0,0-1 0,0 1 0,0 0 0,-1-1 0,-5 9 0,8-14 0,0 1 0,-1-1 0,1 1 0,0-1 0,0 0 0,0 1 0,-1-1 0,1 0 0,0 1 0,0-1 0,-1 0 0,1 1 0,0-1 0,-1 0 0,1 0 0,0 1 0,-1-1 0,1 0 0,0 0 0,-1 0 0,1 0 0,-1 1 0,1-1 0,0 0 0,-1 0 0,1 0 0,-1 0 0,1 0 0,-1 0 0,1 0 0,0 0 0,-1 0 0,1 0 0,-1 0 0,1 0 0,0 0 0,-1-1 0,1 1 0,-1 0 0,0-1 0,0-1 0,0 1 0,0 0 0,0-1 0,1 1 0,-1-1 0,0 1 0,1-1 0,0 1 0,-1-4 0,-5-39 0,6 31 0,-1 5 0,0 0 0,1 0 0,0 0 0,1 0 0,0 0 0,3-14 0,-4 22 0,0 0 0,0 0 0,0 0 0,0-1 0,0 1 0,0 0 0,0 0 0,0 0 0,0-1 0,0 1 0,0 0 0,0 0 0,0 0 0,0-1 0,0 1 0,1 0 0,-1 0 0,0 0 0,0-1 0,0 1 0,0 0 0,0 0 0,0 0 0,1 0 0,-1 0 0,0-1 0,0 1 0,0 0 0,0 0 0,1 0 0,-1 0 0,0 0 0,0 0 0,0 0 0,1 0 0,-1 0 0,0 0 0,0-1 0,0 1 0,1 0 0,-1 0 0,0 0 0,0 0 0,1 1 0,-1-1 0,0 0 0,0 0 0,0 0 0,1 0 0,-1 0 0,0 0 0,0 0 0,8 15 0,2 23 0,2 38 0,-4-1 0,-2 1 0,-9 141 0,2-205 0,-1 0 0,0 0 0,-1 0 0,0 0 0,-1-1 0,0 0 0,-1 1 0,-12 19 0,-3 0 0,-39 45 0,39-52 0,1 1 0,2 0 0,-16 29 0,14-11 0,14-30 0,0 1 0,-2-1 0,-8 14 0,15-27 0,0 0 0,0 1 0,0-1 0,0 0 0,-1 1 0,1-1 0,0 0 0,0 1 0,0-1 0,-1 0 0,1 1 0,0-1 0,-1 0 0,1 0 0,0 1 0,0-1 0,-1 0 0,1 0 0,0 0 0,-1 1 0,1-1 0,-1 0 0,1 0 0,0 0 0,-1 0 0,1 0 0,0 0 0,-1 0 0,1 0 0,-1 0 0,1 0 0,0 0 0,-1 0 0,1 0 0,-1 0 0,1 0 0,-1 0 0,-6-15 0,3-22 0,4 37 0,1-192 0,1 171 0,1 1 0,1 0 0,0 0 0,2 0 0,10-26 0,49-90 0,-41 92 0,30-81 0,-46 99 0,-1-1 0,-1-1 0,-1 1 0,-1-1 0,-2 0 0,0 0 0,-2 0 0,-5-36 0,4 109 0,0-16 0,1-5 0,-3 53 0,3-71 0,-1 0 0,0 0 0,0 0 0,-1-1 0,0 1 0,0 0 0,0-1 0,-1 1 0,-6 9 0,9-15 0,0 0 0,0 1 0,0-1 0,0 0 0,0 0 0,0 1 0,-1-1 0,1 0 0,0 0 0,0 0 0,0 1 0,-1-1 0,1 0 0,0 0 0,0 0 0,-1 0 0,1 1 0,0-1 0,0 0 0,-1 0 0,1 0 0,0 0 0,-1 0 0,1 0 0,0 0 0,0 0 0,-1 0 0,1 0 0,0 0 0,-1 0 0,1 0 0,0 0 0,0 0 0,-1 0 0,1 0 0,0 0 0,-1 0 0,1-1 0,-7-11 0,1-18 0,1-38 0,6-90 0,-1 159 0,0-1 0,0 0 0,0 0 0,0 0 0,0 0 0,0 0 0,0 0 0,0 0 0,0 0 0,0 0 0,0 0 0,0 0 0,0 0 0,0 0 0,0 0 0,0 0 0,0 0 0,-1 0 0,1 0 0,0 0 0,0 0 0,0 0 0,0 0 0,0 0 0,0 0 0,0 0 0,0 0 0,0 0 0,0 0 0,0 0 0,0 0 0,0 0 0,0 0 0,0 0 0,0 0 0,0 0 0,0 0 0,-1 0 0,1 0 0,0 0 0,0 0 0,0 0 0,0 0 0,0 0 0,0 0 0,0 0 0,0 0 0,0 0 0,0-1 0,0 1 0,0 0 0,0 0 0,0 0 0,0 0 0,0 0 0,0 0 0,0 0 0,0 0 0,0 0 0,0 0 0,0 0 0,0 0 0,0 0 0,-6 7 0,-8 15 0,10-15 0,-8 8 0,0-1 0,-1 0 0,-1 0 0,0-1 0,-1-1 0,-17 11 0,-13 11 0,-55 57 0,-23 19 0,106-97 0,0-1 0,-2 0 0,1-2 0,-1 0 0,-32 12 0,-37 3 0,91-32 0,1 0 0,-1 0 0,1 1 0,9-12 0,-5 5 0,9-16 0,-2-1 0,19-55 0,1-3 0,-26 67 0,-1-1 0,-2 0 0,0-1 0,-1 1 0,3-41 0,-6 51 0,-1 1 0,2-1 0,0 1 0,5-15 0,-6 26 0,0 6 0,-1 9 0,0 4 0,-1 2 0,1-1 0,6 34 0,-5-47 0,-1 0 0,2 0 0,-1 0 0,1-1 0,0 1 0,1 0 0,0-1 0,0 0 0,0 0 0,0 0 0,7 6 0,-5-6 0,0-1 0,0 0 0,0 0 0,1 0 0,-1 0 0,1-1 0,1 0 0,9 4 0,-15-8 0,0 1 0,0 0 0,1-1 0,-1 1 0,0-1 0,0 0 0,1 0 0,-1 0 0,0 0 0,0 0 0,1 0 0,-1-1 0,0 1 0,0-1 0,0 0 0,0 1 0,1-1 0,-1 0 0,0 0 0,0 0 0,-1-1 0,1 1 0,0 0 0,0-1 0,0 1 0,-1-1 0,1 1 0,-1-1 0,1 0 0,-1 0 0,0 0 0,0 0 0,0 0 0,1-2 0,5-10 0,-1 0 0,-1 0 0,-1 0 0,0-1 0,0 0 0,1-17 0,2-94 0,-5 50 0,-2 74 0,0 0 0,0 0 0,1-1 0,-1 1 0,0 0 0,1 0 0,0-1 0,-1 1 0,1 0 0,0 0 0,0 0 0,0 0 0,1 0 0,2-3 0,-4 4 0,1 1 0,0-1 0,0 1 0,0 0 0,0-1 0,0 1 0,0 0 0,0 0 0,0-1 0,0 1 0,0 0 0,0 0 0,0 0 0,1 0 0,-1 1 0,0-1 0,0 0 0,0 0 0,0 1 0,0-1 0,0 0 0,-1 1 0,1-1 0,0 1 0,0-1 0,0 1 0,0 0 0,0-1 0,-1 1 0,1 0 0,0-1 0,0 1 0,0 1 0,4 3 0,0 0 0,-1 1 0,1-1 0,-1 1 0,0 0 0,-1 0 0,1 0 0,-1 0 0,-1 0 0,3 8 0,1 6 0,5 42 0,-10-49 0,1 0 0,0 0 0,1 0 0,1 0 0,0 0 0,0-1 0,1 0 0,9 15 0,-12-24 0,0-1 0,0 1 0,1 0 0,-1-1 0,1 1 0,-1-1 0,1 0 0,0 0 0,5 2 0,-7-3 0,0 0 0,0-1 0,0 1 0,1-1 0,-1 0 0,0 1 0,0-1 0,0 0 0,1 0 0,-1 1 0,0-1 0,0 0 0,1 0 0,-1-1 0,0 1 0,1 0 0,-1 0 0,0-1 0,0 1 0,0 0 0,1-1 0,-1 1 0,0-1 0,0 0 0,0 1 0,0-1 0,0 0 0,0 0 0,0 0 0,1 0 0,3-6 0,-1 0 0,1 0 0,-1 0 0,0 0 0,-1 0 0,4-12 0,14-51 0,-15 44 0,6-20 0,-3-1 0,-2 0 0,-2-1 0,-2-85 0,-3 127 0,0 7 0,-2 15 0,-3 35 0,-2-33 0,0 1 0,0-1 0,-2 0 0,-21 32 0,17-29 0,0 1 0,-14 37 0,18-35 0,2 0 0,0 0 0,2 1 0,1 0 0,1 0 0,0 33 0,3-53 0,0 1 0,-1-1 0,0 1 0,-1 8 0,2-14 0,0 0 0,-1 1 0,1-1 0,0 0 0,0 0 0,0 1 0,0-1 0,0 0 0,0 0 0,0 1 0,0-1 0,0 0 0,-1 0 0,1 0 0,0 1 0,0-1 0,0 0 0,0 0 0,-1 0 0,1 1 0,0-1 0,0 0 0,-1 0 0,1 0 0,0 0 0,0 0 0,0 0 0,-1 0 0,1 0 0,0 1 0,0-1 0,-1 0 0,1 0 0,0 0 0,0 0 0,-1 0 0,1-1 0,-1 1 0,-1-1 0,1 0 0,0 0 0,0 0 0,0-1 0,1 1 0,-1 0 0,0 0 0,0 0 0,1-1 0,-1 1 0,0-2 0,-6-11 0,-10-21 0,2 0 0,1 0 0,-11-44 0,25 79 0,0 0 0,0 0 0,0 0 0,0 0 0,0 0 0,0 0 0,0 0 0,0 0 0,0 0 0,0 0 0,0-1 0,0 1 0,0 0 0,0 0 0,0 0 0,0 0 0,0 0 0,0 0 0,0 0 0,0 0 0,0 0 0,0 0 0,0-1 0,0 1 0,0 0 0,0 0 0,0 0 0,0 0 0,0 0 0,0 0 0,-1 0 0,1 0 0,0 0 0,0 0 0,0 0 0,0 0 0,0 0 0,0 0 0,0 0 0,0 0 0,0 0 0,0 0 0,-1 0 0,1 0 0,0 0 0,0 0 0,0 0 0,0 0 0,0 0 0,0 0 0,0 0 0,0 0 0,0 0 0,0 0 0,-1 0 0,1 0 0,0 0 0,0 0 0,0 0 0,0 0 0,0 0 0,0 0 0,0 0 0,0 0 0,0 0 0,0 0 0,-5 10 0,-4 14 0,8-22 0,-1 3 0,0 0 0,-1 0 0,0-1 0,0 1 0,0-1 0,-6 7 0,8-10 0,0 0 0,0-1 0,0 1 0,0 0 0,0 0 0,0-1 0,0 1 0,0 0 0,0-1 0,0 1 0,0-1 0,0 1 0,-1-1 0,1 0 0,-1 1 0,1-1 0,0-1 0,1 1 0,-1 0 0,0 0 0,1-1 0,-1 1 0,0 0 0,1-1 0,-1 1 0,0 0 0,1-1 0,-1 1 0,1-1 0,-1 1 0,1-1 0,-1 1 0,1-1 0,-1 0 0,1 1 0,0-1 0,-1 0 0,1 1 0,0-1 0,0 0 0,-1 1 0,1-1 0,0 0 0,0-1 0,-4-17 0,1 0 0,2-1 0,-1 0 0,2 1 0,3-22 0,-2-2 0,3-260 0,-3 331 0,2-1 0,6 28 0,3 38 0,-8-55 0,14 56 0,-15-82 0,-3-12 0,0 0 0,0 1 0,0-1 0,0 0 0,0 0 0,0 0 0,0 0 0,0 0 0,0 0 0,0 0 0,0 0 0,0 1 0,0-1 0,0 0 0,0 0 0,0 0 0,0 0 0,0 0 0,0 0 0,0 0 0,0 1 0,0-1 0,0 0 0,0 0 0,0 0 0,0 0 0,0 0 0,0 0 0,0 0 0,0 0 0,-1 0 0,1 0 0,0 1 0,0-1 0,0 0 0,0 0 0,0 0 0,0 0 0,0 0 0,0 0 0,0 0 0,-1 0 0,1 0 0,0 0 0,0 0 0,0 0 0,0 0 0,0 0 0,0 0 0,0 0 0,0 0 0,-1 0 0,1 0 0,0 0 0,0 0 0,0 0 0,0 0 0,0 0 0,0 0 0,0 0 0,0 0 0,-1 0 0,1 0 0,0-1 0,0 1 0,-12-6 0,11 5 0,0 0 0,0 0 0,-1 0 0,1 0 0,0 1 0,-1-1 0,1 0 0,-1 1 0,1-1 0,0 1 0,-1-1 0,1 1 0,-1 0 0,1 0 0,-1 0 0,-1 0 0,2 1 0,0 0 0,0 0 0,0 0 0,0 0 0,1 0 0,-1 0 0,0 0 0,1 1 0,-1-1 0,1 0 0,-1 1 0,1-1 0,0 0 0,0 1 0,-1 1 0,0 26 0,1-20 0,-23 345 0,22-345 0,-1 1 0,0 0 0,-5 14 0,7-22 0,-1 0 0,1-1 0,-1 1 0,0 0 0,0 0 0,1-1 0,-1 1 0,0-1 0,0 1 0,0-1 0,-1 1 0,1-1 0,0 1 0,0-1 0,-1 0 0,1 0 0,-1 0 0,1 0 0,-1 0 0,0 0 0,1 0 0,-1 0 0,0-1 0,1 1 0,-5 0 0,5-1 0,0 0 0,0-1 0,0 1 0,0-1 0,0 1 0,0-1 0,0 1 0,0-1 0,0 0 0,0 1 0,0-1 0,0 0 0,0 0 0,1 0 0,-1 1 0,0-1 0,1 0 0,-1 0 0,0 0 0,1 0 0,-1 0 0,1-1 0,0 1 0,-1 0 0,1 0 0,0-1 0,-8-34 0,8 32 0,-5-64 0,5-118 0,2 84 0,-2 87 0,0 8 0,0-1 0,0 1 0,0-1 0,1 0 0,0 1 0,1 0 0,-1-1 0,5-8 0,-1 12 0,-2 11 0,1 12 0,0 12 0,-2 1 0,-4 56 0,1-75 0,-1-1 0,0-1 0,-1 1 0,0 0 0,-1 0 0,0-1 0,-1 0 0,0 0 0,-1 0 0,-10 15 0,-5 1 0,2 1 0,0 0 0,-16 37 0,34-62 0,0 1 0,-1-1 0,0 1 0,1-1 0,-1 0 0,0 0 0,0 0 0,-1 0 0,-2 4 0,5-7 0,-1 0 0,1 0 0,0 0 0,0 0 0,0 0 0,0 0 0,0 0 0,0 0 0,0 0 0,0 0 0,-1 1 0,1-1 0,0 0 0,0 0 0,0 0 0,0 0 0,0 0 0,0 0 0,-1 0 0,1 0 0,0 0 0,0 0 0,0 0 0,0 0 0,0 0 0,-1 0 0,1 0 0,0 0 0,0 0 0,0 0 0,0 0 0,0-1 0,0 1 0,-1 0 0,1 0 0,0 0 0,0 0 0,0 0 0,0 0 0,0 0 0,0 0 0,0 0 0,0 0 0,0-1 0,0 1 0,-1 0 0,1 0 0,0 0 0,0 0 0,0 0 0,0 0 0,0-1 0,0 1 0,0 0 0,0 0 0,0 0 0,0 0 0,0-1 0,0-13 0,6-15 0,0 11 0,1 1 0,1 0 0,1 0 0,0 1 0,1 0 0,0 0 0,22-23 0,11-6 0,49-40 0,2-2 0,177-227 0,-410 474 0,128-147 0,-24 19 0,2-2 0,32-29 0,-1 1 0,1-1 0,0 0 0,0 1 0,-1 0 0,1-1 0,1 1 0,-1-1 0,0 1 0,0 0 0,0 0 0,1 0 0,-1-1 0,1 1 0,0 0 0,-1 0 0,1 0 0,0 0 0,0 2 0,0-3 0,1-1 0,-1 1 0,0 0 0,0-1 0,1 1 0,-1 0 0,0-1 0,1 1 0,-1 0 0,1-1 0,-1 1 0,1-1 0,-1 1 0,1-1 0,-1 1 0,1-1 0,-1 1 0,1-1 0,0 0 0,0 1 0,1 0 0,0-1 0,-1 1 0,1-1 0,0 0 0,0 0 0,0 1 0,0-1 0,-1 0 0,1 0 0,0-1 0,2 1 0,11-5 0,0 1 0,0-2 0,-1 0 0,1-1 0,-2 0 0,1-1 0,-1-1 0,0 0 0,-1 0 0,13-14 0,-19 18 0,-1-1 0,0 0 0,-1 0 0,1-1 0,-1 1 0,0-1 0,-1 0 0,0 0 0,0 0 0,0 0 0,-1-1 0,2-10 0,-9 40 0,-2-1 0,0 0 0,-1 0 0,-1 0 0,-1-1 0,-1-1 0,-1 0 0,-1 0 0,0-1 0,-1-1 0,-32 30 0,42-43 0,-9 7 0,0 0 0,0 2 0,1-1 0,1 1 0,0 1 0,-12 20 0,5-9 0,10-22 0,8-4 0,0 1 0,-1-1 0,1 0 0,0 0 0,0 1 0,0-1 0,0 0 0,-1 0 0,1 0 0,0 1 0,1-1 0,-1 0 0,0 0 0,0 0 0,0 1 0,0-1 0,1-1 0,1-8 0,1 0 0,0 0 0,1 0 0,0 0 0,1 1 0,7-13 0,41-51 0,2-4 0,-50 68 0,0 0 0,0-1 0,-1 0 0,0 0 0,0-1 0,3-17 0,-3-20 0,-5 75 0,-5 40 0,4-54 0,-1-1 0,0 1 0,0-1 0,-1 0 0,-1 0 0,-10 20 0,0-12 0,-1 0 0,0 0 0,-1-2 0,-1 0 0,-1-1 0,-1-1 0,0 0 0,-1-2 0,-29 15 0,43-25 0,-22 14 0,28-17 0,-1 0 0,1 0 0,-1 0 0,1 0 0,0 0 0,0 1 0,0-1 0,0 0 0,0 1 0,0-1 0,0 1 0,0-1 0,0 1 0,1 0 0,-1 1 0,1-3 0,-1 0 0,1 0 0,0 0 0,0 1 0,0-1 0,0 0 0,0 0 0,0 0 0,0 0 0,0 0 0,0 1 0,0-1 0,0 0 0,0 0 0,0 0 0,0 0 0,0 0 0,0 0 0,0 1 0,0-1 0,0 0 0,0 0 0,0 0 0,0 0 0,0 0 0,0 0 0,0 1 0,1-1 0,-1 0 0,0 0 0,0 0 0,0 0 0,0 0 0,0 0 0,0 0 0,0 0 0,0 1 0,1-1 0,-1 0 0,0 0 0,0 0 0,0 0 0,0 0 0,0 0 0,0 0 0,1 0 0,-1 0 0,0 0 0,0 0 0,0 0 0,9-5 0,6-9 0,10-20 0,32-55 0,-1-1 0,2 5 0,-58 84 0,0 1 0,1 0 0,-1-1 0,0 1 0,0 0 0,1 0 0,-1-1 0,0 1 0,0 0 0,1 0 0,-1-1 0,0 1 0,1 0 0,-1 0 0,0 0 0,0-1 0,1 1 0,-1 0 0,1 0 0,-1 0 0,0 0 0,1 0 0,-1 0 0,0 0 0,1 0 0,-1 0 0,1 0 0,-1 0 0,0 0 0,1 0 0,-1 0 0,1 0 0,6 12 0,0 19 0,-2 39 0,-6 94 0,-1-63 0,2-65 0,-2-1 0,-1 0 0,-7 35 0,8-61 0,0-6 0,1 0 0,1 0 0,-1 0 0,0 1 0,1-1 0,0 0 0,-1 0 0,1 1 0,1-1 0,-1 0 0,0 0 0,1 1 0,1 3 0,-2-7 0,0 1 0,0-1 0,1 0 0,-1 0 0,0 1 0,0-1 0,1 0 0,-1 0 0,0 1 0,0-1 0,1 0 0,-1 0 0,0 0 0,1 1 0,-1-1 0,0 0 0,1 0 0,-1 0 0,1 0 0,-1 0 0,0 0 0,1 0 0,-1 0 0,0 0 0,1 0 0,-1 0 0,0 0 0,1 0 0,-1 0 0,1 0 0,13-8 0,8-15 0,-10 7 0,3-8 0,2 2 0,33-34 0,-32 40 0,-5 4 0,0 1 0,-1-1 0,0-1 0,0-1 0,-2 1 0,0-2 0,0 1 0,9-21 0,-15 29 0,-1 7 0,-1 17 0,-2 33 0,0-47 0,2 102 0,0-91 0,0-1 0,1 1 0,0-1 0,1 0 0,8 18 0,30 64 0,-38-92 0,-2-12 0,0-15 0,-2 22 0,-3-270 0,2 248 0,-1 0 0,-1 1 0,-1-1 0,-1 1 0,-9-23 0,13 42 0,0 0 0,-1 1 0,1-1 0,-1 1 0,0-1 0,0 1 0,0-1 0,0 1 0,0 0 0,0 0 0,-1 0 0,1 0 0,-1 1 0,1-1 0,-1 0 0,0 1 0,1 0 0,-1 0 0,0 0 0,0 0 0,0 0 0,0 0 0,0 1 0,0 0 0,0-1 0,0 1 0,0 0 0,0 1 0,0-1 0,0 0 0,-5 2 0,-8 2 0,0 0 0,1 1 0,0 1 0,-24 13 0,-6 6 0,1 3 0,1 2 0,2 1 0,-63 62 0,72-65 0,-1 0 0,-64 39 0,77-48 0,17-14 0,14-11 0,10-11 0,1 2 0,-1-1 0,-1-1 0,-1-1 0,28-32 0,-9-3 0,24-30 0,-60 81 0,0-1 0,-1 1 0,1 0 0,-1-1 0,1 0 0,-1 1 0,2-5 0,-3 7 0,0-1 0,0 1 0,0 0 0,0 0 0,0 0 0,0-1 0,0 1 0,0 0 0,0 0 0,0-1 0,0 1 0,0 0 0,0 0 0,0 0 0,0-1 0,0 1 0,0 0 0,0 0 0,0-1 0,0 1 0,-1 0 0,1 0 0,0 0 0,0-1 0,0 1 0,0 0 0,0 0 0,-1 0 0,1 0 0,0 0 0,0-1 0,0 1 0,0 0 0,-1 0 0,-14 3 0,-27 17 0,-50 32 0,34-17 0,-68 25 0,6-2 0,112-53 0,-5 3 0,13-8 0,0 0 0,0 0 0,0 0 0,0 0 0,0 0 0,0 0 0,0-1 0,0 1 0,0 0 0,0 0 0,0 0 0,0 0 0,0 0 0,0 0 0,0 0 0,0-1 0,0 1 0,0 0 0,0 0 0,0 0 0,0 0 0,0 0 0,0 0 0,0 0 0,0-1 0,0 1 0,0 0 0,0 0 0,0 0 0,0 0 0,0 0 0,0 0 0,-1 0 0,1 0 0,0 0 0,0 0 0,0 0 0,0-1 0,0 1 0,0 0 0,0 0 0,0 0 0,-1 0 0,1 0 0,0 0 0,0 0 0,0 0 0,0 0 0,0 0 0,0 0 0,0 0 0,-1 0 0,1 0 0,0 0 0,0 0 0,41-75 0,-30 58 0,-1 1 0,-1-1 0,-1-1 0,0 1 0,-2-2 0,0 1 0,5-26 0,-10 38 0,26-275 0,-28 272 0,1 5 0,0 0 0,0 0 0,0 0 0,0 0 0,0 1 0,1-1 0,0 0 0,0 0 0,0 1 0,0-1 0,0 0 0,4-5 0,-5 9 0,0 0 0,0 0 0,0 0 0,0-1 0,0 1 0,0 0 0,0 0 0,0 0 0,0 0 0,1 0 0,-1 0 0,0 0 0,0 0 0,0 0 0,0 0 0,0 0 0,0 0 0,0 0 0,1 0 0,-1 0 0,0 0 0,0 0 0,0 0 0,0 0 0,0 0 0,0 0 0,1 0 0,-1 0 0,0 0 0,0 0 0,0 0 0,0 0 0,0 0 0,0 0 0,0 0 0,1 0 0,-1 0 0,0 0 0,0 0 0,0 0 0,0 0 0,0 1 0,0-1 0,0 0 0,0 0 0,0 0 0,1 0 0,-1 0 0,0 0 0,4 11 0,-1 12 0,0 20 0,-1 0 0,-3 1 0,-10 74 0,8-100 0,-1 0 0,-1 0 0,0 0 0,-1 0 0,-1-1 0,-1 0 0,0 0 0,-2-1 0,1-1 0,-2 1 0,-18 20 0,23-29 0,0 0 0,0 1 0,1 0 0,0 0 0,-8 17 0,23-57 0,44-100 0,-54 131 0,0 0 0,0 0 0,1 1 0,-1-1 0,0 0 0,1 0 0,-1 0 0,1 1 0,-1-1 0,1 0 0,-1 1 0,1-1 0,0 1 0,-1-1 0,1 0 0,1 0 0,-2 1 0,1 0 0,-1 1 0,0-1 0,0 0 0,1 0 0,-1 0 0,0 1 0,1-1 0,-1 0 0,0 0 0,0 1 0,0-1 0,1 0 0,-1 0 0,0 1 0,0-1 0,0 0 0,0 1 0,1-1 0,-1 0 0,0 1 0,0-1 0,0 0 0,0 1 0,0-1 0,0 1 0,2 33 0,-2-31 0,0 16 0,-1 1 0,-8 37 0,8-56 0,1 1 0,0-1 0,0 0 0,0 0 0,-1 0 0,1 0 0,0 0 0,1 0 0,-1 0 0,0 1 0,0-1 0,0 0 0,1 0 0,-1 0 0,0 0 0,1 0 0,0 1 0,-1-1 0,1-1 0,-1 1 0,1-1 0,-1 0 0,1 1 0,-1-1 0,1 0 0,-1 1 0,1-1 0,0 0 0,-1 0 0,1 1 0,0-1 0,-1 0 0,1 0 0,-1 0 0,1 0 0,0 0 0,-1 0 0,1 0 0,1 0 0,1-1 0,0 1 0,0-1 0,-1 0 0,1 0 0,0 0 0,-1-1 0,1 1 0,0-1 0,-1 1 0,0-1 0,5-4 0,88-98 0,-21 20 0,-56 65 0,-3 2 0,1 1 0,0 0 0,1 1 0,1 1 0,21-13 0,-38 26 0,-1 1 0,1-1 0,0 1 0,0-1 0,0 1 0,0-1 0,-1 1 0,1 0 0,0 0 0,0-1 0,0 1 0,0 0 0,0 0 0,0 0 0,0 0 0,0 0 0,0 0 0,0 0 0,-1 0 0,1 1 0,0-1 0,0 0 0,0 1 0,0-1 0,0 0 0,0 1 0,-1-1 0,1 1 0,0-1 0,0 1 0,-1-1 0,1 1 0,0 0 0,-1-1 0,1 1 0,-1 0 0,1 0 0,0-1 0,-1 1 0,0 0 0,1 0 0,-1 0 0,0 0 0,1 0 0,-1-1 0,0 1 0,0 0 0,1 2 0,0 6 0,0 0 0,0 1 0,0 17 0,-1-18 0,0-8 0,-5 188 0,1-174 0,0 1 0,0-1 0,-2-1 0,0 1 0,0-1 0,-1 0 0,-1 0 0,-17 21 0,23-32 0,0 0 0,0 0 0,-1 0 0,1-1 0,-1 1 0,0-1 0,0 1 0,-4 2 0,6-5 0,0 0 0,1 1 0,-1-1 0,0 0 0,0 0 0,1 0 0,-1 1 0,0-1 0,0 0 0,0 0 0,1 0 0,-1 0 0,0-1 0,0 1 0,0 0 0,1 0 0,-1 0 0,0-1 0,0 1 0,1 0 0,-1-1 0,0 1 0,1 0 0,-1-1 0,0 1 0,1-1 0,-1 1 0,1-1 0,-1 0 0,0 1 0,1-1 0,0 0 0,-1 1 0,1-1 0,-1 0 0,1 1 0,0-1 0,-1 0 0,1 0 0,0 1 0,0-1 0,0 0 0,-1-1 0,0-4 0,0 0 0,0 0 0,0 0 0,1 0 0,0 0 0,0 0 0,0 0 0,1 1 0,1-8 0,15-52 0,-17 65 0,0 0 0,0 0 0,0 0 0,0 0 0,1 0 0,-1 0 0,0 0 0,0 0 0,0 0 0,0 0 0,0 0 0,0 0 0,0 0 0,0 0 0,0 0 0,0 0 0,0 1 0,0-1 0,0 0 0,0 0 0,0 0 0,0 0 0,0 0 0,0 0 0,0 0 0,0 0 0,0 0 0,1 0 0,-1 0 0,0 0 0,0 0 0,0 0 0,0 0 0,0 0 0,0 0 0,0 0 0,0-1 0,0 1 0,0 0 0,0 0 0,0 0 0,0 0 0,0 0 0,0 0 0,0 0 0,0 0 0,0 0 0,0 0 0,0 0 0,0 0 0,2 10 0,0 15 0,-3 8 0,-1 1 0,-1-1 0,-2 0 0,-1 0 0,-14 39 0,13-57 0,7-15 0,0 0 0,-1 0 0,1 0 0,0 0 0,0 0 0,0 0 0,-1 0 0,1 0 0,0 0 0,0-1 0,0 1 0,-1 0 0,1 0 0,0 0 0,0 0 0,0 0 0,0 0 0,-1 0 0,1-1 0,0 1 0,0 0 0,0 0 0,0 0 0,0 0 0,0-1 0,0 1 0,-1 0 0,1 0 0,0 0 0,0-1 0,0 1 0,0 0 0,0 0 0,0 0 0,0-1 0,0 1 0,0 0 0,-4-34 0,2-10 0,2-1 0,1 1 0,2 0 0,3 0 0,13-56 0,-11 71 0,4-6 0,-3-1 0,-1 0 0,-1 0 0,3-68 0,-11 70 0,0 32 0,1 4 0,-1 19 0,2 48 0,0-34 0,-1 0 0,-1 0 0,-3 0 0,-8 42 0,-25 95 0,36-285 0,-9-29 0,0 12 0,10 110 0,1 1 0,0-1 0,2 1 0,7-32 0,8 0 0,2 1 0,2 1 0,31-50 0,-11 20 0,-42 78 0,0 0 0,1 0 0,-1 0 0,1 0 0,-1 0 0,1 0 0,-1 0 0,1 0 0,-1 0 0,1 0 0,0 0 0,-1 1 0,1-1 0,0 0 0,0 0 0,-1 1 0,1-1 0,0 1 0,0-1 0,0 1 0,0-1 0,0 1 0,1-1 0,-1 2 0,0-1 0,0 1 0,-1-1 0,1 1 0,0 0 0,-1-1 0,1 1 0,-1 0 0,1 0 0,-1-1 0,1 1 0,-1 0 0,0 0 0,1 0 0,-1 0 0,0-1 0,1 1 0,-1 0 0,0 0 0,0 1 0,2 13 0,0 0 0,-1 15 0,-3 337 0,1-346 0,-2-1 0,0 1 0,-2-1 0,0 0 0,-1 0 0,-1-1 0,-1 0 0,0 0 0,-14 20 0,41-102 0,1 18 0,2 1 0,33-50 0,-4 9 0,98-199 0,-132 251 0,-14 27 0,-1 2 0,0 0 0,0 0 0,0 0 0,0 0 0,1 1 0,0-1 0,-1 1 0,7-6 0,-9 9 0,0-1 0,1 1 0,-1 0 0,0 0 0,0 0 0,1 0 0,-1 0 0,0-1 0,0 1 0,0 0 0,1 0 0,-1 0 0,0 0 0,0 0 0,1 0 0,-1 0 0,0 0 0,1 0 0,-1 0 0,0 0 0,0 0 0,1 0 0,-1 0 0,0 0 0,0 0 0,1 0 0,-1 0 0,0 1 0,0-1 0,1 0 0,-1 0 0,0 0 0,0 0 0,0 0 0,1 1 0,-1-1 0,0 0 0,0 0 0,0 0 0,0 1 0,1-1 0,-1 0 0,0 0 0,0 0 0,0 1 0,0-1 0,3 15 0,-3 16 0,-2-1 0,-2 0 0,0 1 0,-11 35 0,-8 62 0,22-117 0,0 0 0,-1 0 0,0 0 0,0-1 0,-1 1 0,-1-1 0,0 0 0,0 1 0,-1-2 0,0 1 0,-8 10 0,-52 67 0,64-84 0,-1-1 0,1 0 0,-1 0 0,0 0 0,0 0 0,0 0 0,0 0 0,0 0 0,0-1 0,-1 1 0,-2 1 0,5-3 0,-1 0 0,1 0 0,-1 0 0,1 0 0,-1 1 0,1-1 0,0 0 0,-1 0 0,1 0 0,-1 0 0,1-1 0,-1 1 0,1 0 0,-1 0 0,1 0 0,0 0 0,-1 0 0,1-1 0,-1 1 0,1 0 0,0 0 0,-1-1 0,1 1 0,0 0 0,-1-1 0,0 0 0,0-1 0,0 1 0,0-1 0,0 1 0,1-1 0,-1 0 0,1 1 0,-1-1 0,1 0 0,-1-2 0,-3-30 0,1-45 0,-4-30 0,-16 0 0,14 76 0,6 24 0,1 8 0,0 17 0,1 30 0,1-45 0,-1 33 0,0-23 0,0 0 0,1 0 0,0-1 0,1 1 0,0 0 0,1-1 0,4 16 0,-6-25 0,0-1 0,0 0 0,0 1 0,1-1 0,-1 0 0,0 1 0,0-1 0,0 0 0,1 1 0,-1-1 0,0 0 0,0 0 0,1 1 0,-1-1 0,0 0 0,0 0 0,1 1 0,-1-1 0,0 0 0,1 0 0,-1 0 0,0 0 0,1 0 0,-1 1 0,1-1 0,-1 0 0,0 0 0,1 0 0,-1 0 0,0 0 0,1 0 0,-1 0 0,0 0 0,1 0 0,-1 0 0,1 0 0,-1-1 0,0 1 0,1 0 0,-1 0 0,0 0 0,1 0 0,-1-1 0,0 1 0,0 0 0,1 0 0,0-1 0,14-16 0,-14 15 0,109-163-240,-46 64 7,-20 33 138,68-94 95,-112 161 5,1 0 0,0 0-1,0 0 1,0 0-1,0 0 1,-1 0-1,1 0 1,1 0 0,-1 0-1,0 1 1,0-1-1,0 0 1,0 1 0,2-2-1,-2 2 1,-1 0 0,1 1 0,-1-1 0,0 0 0,1 0 0,-1 0 0,0 0 0,1 0 0,-1 1 0,0-1 0,1 0 0,-1 0 0,0 1 0,0-1 0,1 0 0,-1 0 0,0 1 0,0-1 0,1 0 0,-1 1 0,0-1 0,0 0 0,0 1 0,1-1 0,-1 0 0,0 1 0,0-1 0,0 0 0,0 1 0,0-1 0,0 1 0,1 6 73,0 1 1,-1 0-1,-1 12 0,1-9-52,-2 23-26,1-13 0,1 31 0,1-45 0,0 0 0,0 0 0,1-1 0,0 1 0,0 0 0,1-1 0,-1 1 0,7 8 0,-4-3 0,-1-1 0,0 1 0,3 12 0,-2-5 0,-3-17 0,-2-7 0,1-25 0,-1 19 0,1 0 0,-1 0 0,-1 0 0,0 0 0,-1 0 0,-3-13 0,5 23 0,-1 0 0,1-1 0,-1 1 0,1 0 0,-1-1 0,0 1 0,1 0 0,-1 0 0,0-1 0,0 1 0,0 0 0,0 0 0,0 0 0,0 0 0,0 0 0,0 0 0,-1 1 0,1-1 0,-2-1 0,2 2 0,0 0 0,-1 0 0,1 0 0,0 0 0,0 0 0,0 0 0,-1 0 0,1 0 0,0 1 0,0-1 0,0 0 0,0 1 0,0-1 0,-1 1 0,1-1 0,0 1 0,0-1 0,-1 2 0,-3 3 0,0-1 0,0 1 0,0 0 0,1 1 0,0-1 0,0 1 0,-4 7 0,-46 85-107,-180 356-1161,166-255 890,35-92 383,32-104 20,0-1 0,0 1 0,0 0 0,0-1 0,0 1 0,-1-1 0,1 1 0,-1-1 0,0 0 0,0 1 1,-2 1-1,4-4-7,0 0 0,-1 0 1,1 1-1,0-1 1,0 0-1,-1 0 0,1 0 1,0 0-1,0 0 1,-1 0-1,1 0 0,0 0 1,-1 0-1,1 0 1,0 0-1,0 0 0,-1 0 1,1 0-1,0 0 1,0 0-1,-1 0 1,1 0-1,0 0 0,0 0 1,-1-1-1,1 1 1,0 0-1,0 0 0,-1 0 1,1 0-1,0-1 1,0 1-1,0 0 0,-1 0 1,1-1-1,-7-19 369,-7-151 11,10 131-398,1 0 0,2 0 0,2 1 0,1-1 0,2 0 0,16-64 0,-5 42 0,-10 37 0,1 0 0,19-48 0,-12 53 0,-12 19 0,-1 1 0,1-1 0,0 1 0,-1-1 0,1 1 0,0 0 0,-1-1 0,1 1 0,0 0 0,0-1 0,-1 1 0,1 0 0,0 0 0,0 0 0,-1-1 0,1 1 0,0 0 0,0 0 0,0 0 0,-1 0 0,1 1 0,0-1 0,0 0 0,0 0 0,1 1 0,-2-1 0,0 0 0,1 0 0,-1 0 0,1 0 0,-1 0 0,1 0 0,-1 0 0,1 0 0,-1 0 0,0 0 0,1 0 0,-1 0 0,1 0 0,-1-1 0,1 1 0,-1 0 0,0 0 0,1 0 0,-1-1 0,0 1 0,1 0 0,-1-1 0,0 1 0,1 0 0,-1-1 0,0 1 0,1 0 0,-1-1 0,0 1 0,0 0 0,0-1 0,1 1 0,-1-1 0,0 1 0,0 0 0,0-1 0,0 1 0,0-1 0,0 1 0,0-1 0,0 1 0,0-1 0,0 0 0,2-26 0,-3 22 0,0-60 0,1-33 0,1 94 0,-1 0 0,1 0 0,0 0 0,0 0 0,0 0 0,0 0 0,1 0 0,0 1 0,0-1 0,4-6 0,-6 10 0,1-1 0,-1 0 0,1 0 0,0 1 0,0-1 0,-1 0 0,1 1 0,0-1 0,0 1 0,0-1 0,0 1 0,0-1 0,-1 1 0,1-1 0,0 1 0,0 0 0,0 0 0,0 0 0,0-1 0,0 1 0,0 0 0,0 0 0,0 0 0,0 0 0,0 1 0,0-1 0,0 0 0,0 0 0,0 1 0,0-1 0,0 0 0,0 1 0,0-1 0,0 1 0,0-1 0,0 1 0,-1-1 0,1 1 0,0 0 0,0 0 0,-1-1 0,1 1 0,0 0 0,-1 0 0,1 0 0,0 1 0,12 16 0,0 2 0,-1-1 0,12 30 0,-11-23 0,12 34 0,-18-40 0,14 26 0,45 89 0,-44-105 0,-79-105 0,32 43 0,1-1 0,-22-39 0,44 67 0,-1-1 0,0 0 0,-1-1 0,1 2 0,-1-1 0,0 0 0,-1 1 0,1 0 0,-1 0 0,-6-5 0,11 9 0,0 1 0,-1 0 0,1 0 0,0-1 0,0 1 0,-1 0 0,1 0 0,0 0 0,-1-1 0,1 1 0,0 0 0,-1 0 0,1 0 0,0 0 0,-1 0 0,1 0 0,0 0 0,-1 0 0,1 0 0,0 0 0,-1 0 0,1 0 0,0 0 0,-1 0 0,1 0 0,-1 0 0,1 0 0,0 0 0,-1 0 0,1 0 0,0 0 0,0 1 0,-1-1 0,1 0 0,0 0 0,-1 0 0,1 1 0,0-1 0,0 0 0,-1 0 0,1 1 0,0-1 0,0 0 0,-1 1 0,1-1 0,0 0 0,0 0 0,0 1 0,0-1 0,0 0 0,0 1 0,0-1 0,-1 1 0,1-1 0,0 0 0,0 1 0,0-1 0,0 1 0,2 25 0,4 2 0,1-1 0,2 1 0,13 29 0,-11-31 0,-2 0 0,0 0 0,-2 0 0,5 32 0,-9-19 0,-3-27 0,1 0 0,0 0 0,1 0 0,4 15 0,-7-27 0,1 1 0,0-1 0,0 0 0,0 0 0,0 1 0,0-1 0,0 0 0,0 0 0,1 0 0,-1 1 0,0-1 0,0 0 0,0 0 0,0 1 0,0-1 0,0 0 0,0 0 0,0 0 0,0 0 0,1 1 0,-1-1 0,0 0 0,0 0 0,0 0 0,0 0 0,1 1 0,-1-1 0,0 0 0,0 0 0,0 0 0,1 0 0,-1 0 0,0 0 0,0 0 0,0 0 0,1 0 0,-1 0 0,0 1 0,0-1 0,1 0 0,3-10 0,-1-17 0,-1-27 0,-4-55 0,1 104 0,0 0 0,0 1 0,0-1 0,-1 0 0,0 1 0,1-1 0,-2 1 0,1 0 0,0 0 0,-1 0 0,-5-6 0,7 8 0,0 1 0,0 0 0,0 0 0,0-1 0,0 1 0,-1 0 0,1 0 0,-1 0 0,1 0 0,0 1 0,-1-1 0,0 0 0,1 1 0,-1-1 0,1 1 0,-1-1 0,0 1 0,1 0 0,-1-1 0,0 1 0,1 0 0,-1 0 0,0 0 0,1 1 0,-1-1 0,0 0 0,1 1 0,-1-1 0,0 1 0,1-1 0,-1 1 0,1 0 0,-1 0 0,1-1 0,-1 1 0,-1 2 0,-3 2 0,1 0 0,0 0 0,0 1 0,0-1 0,1 1 0,-1 0 0,-5 13 0,-19 49 0,12-24 0,-8 10 0,-3-1 0,-55 79 0,78-125 0,-12 19 0,16-24 0,1-1 0,-1 0 0,0 0 0,1 1 0,-1-1 0,1 0 0,0 1 0,-1-1 0,1 1 0,0-1 0,0 0 0,0 1 0,0-1 0,0 1 0,0-1 0,1 3 0,-1-4 0,0 0 0,0 1 0,0-1 0,0 0 0,1 0 0,-1 0 0,0 1 0,0-1 0,0 0 0,0 0 0,0 0 0,1 0 0,-1 1 0,0-1 0,0 0 0,0 0 0,1 0 0,-1 0 0,0 0 0,0 0 0,0 1 0,1-1 0,-1 0 0,0 0 0,0 0 0,1 0 0,-1 0 0,0 0 0,0 0 0,0 0 0,1 0 0,-1 0 0,0 0 0,0 0 0,1 0 0,-1 0 0,0 0 0,0 0 0,0-1 0,1 1 0,-1 0 0,0 0 0,0 0 0,0 0 0,1 0 0,-1 0 0,0-1 0,0 1 0,0 0 0,0 0 0,1 0 0,-1-1 0,0 1 0,0 0 0,0 0 0,0 0 0,0-1 0,0 1 0,0 0 0,0 0 0,0 0 0,1-1 0,6-14 0,-2-5 0,-1-1 0,-1 1 0,-1-1 0,-1 1 0,-2-28 0,0 38 0,-10 48 0,4-4 0,6-23 0,-1 0 0,0 0 0,-1 0 0,-1 0 0,0 0 0,0-1 0,-1 0 0,0 1 0,-10 13 0,9-16 0,0-1 0,1 2 0,0-1 0,0 0 0,-5 16 0,8-19 0,0 0 0,1 0 0,0 0 0,0 0 0,0 0 0,0 0 0,1 1 0,0-1 0,0 0 0,0 0 0,3 10 0,-3-15 0,0 0 0,0 0 0,0 1 0,0-1 0,1 0 0,-1 0 0,0 0 0,0 0 0,0 0 0,0 0 0,1 0 0,-1 0 0,0 0 0,0 0 0,0 0 0,1 0 0,-1 0 0,0 0 0,0 0 0,0 0 0,1 0 0,-1 0 0,0 0 0,0 0 0,0 0 0,0 0 0,1 0 0,-1 0 0,0 0 0,0 0 0,0 0 0,0 0 0,1-1 0,-1 1 0,0 0 0,0 0 0,0 0 0,0 0 0,0 0 0,1-1 0,-1 1 0,0 0 0,0 0 0,0 0 0,0 0 0,0-1 0,0 1 0,0 0 0,0 0 0,0 0 0,0-1 0,9-11 0,0-7 0,-1 0 0,0-1 0,-1 0 0,-2-1 0,0 1 0,3-29 0,-2 14 0,14-45 0,-11 60 0,0 1 0,2 0 0,0 0 0,2 1 0,0 0 0,23-23 0,-6 5 0,5-9 0,-2-1 0,-1-1 0,37-77 0,-36 61 0,-30 58 0,0 1 0,1-1 0,-1 1 0,1-1 0,0 1 0,1 0 0,-1 1 0,0-1 0,10-5 0,-13 9 0,-1 0 0,1 0 0,-1-1 0,1 1 0,-1 0 0,0 0 0,1 0 0,-1 0 0,1 0 0,-1 0 0,1 0 0,-1 0 0,1 0 0,-1 0 0,1 0 0,-1 0 0,1 1 0,-1-1 0,0 0 0,1 0 0,-1 0 0,1 1 0,-1-1 0,0 0 0,1 0 0,-1 1 0,1-1 0,-1 0 0,0 1 0,0-1 0,1 0 0,-1 1 0,0-1 0,1 1 0,-1-1 0,0 0 0,0 1 0,0-1 0,0 1 0,1-1 0,-1 1 0,0-1 0,0 1 0,0-1 0,0 1 0,0-1 0,0 0 0,0 1 0,0-1 0,0 1 0,-1 0 0,-1 26 0,1-21 0,-1 0 0,-1 0 0,1-1 0,-1 1 0,0-1 0,0 0 0,-1 0 0,1 0 0,-1 0 0,0-1 0,-1 1 0,1-1 0,-7 5 0,-7 3 0,0 0 0,-29 13 0,26-14 0,-32 21 0,32-15 0,1 2 0,1 0 0,1 2 0,1 0 0,0 1 0,-16 29 0,23-39 0,11-19 0,0 4 0,1 0 0,-1-1 0,1 1 0,0 0 0,-1 0 0,6-5 0,10-8 0,-5 6 0,-1-1 0,13-15 0,-20 21 0,-1 0 0,0 0 0,0-1 0,0 1 0,0-1 0,-1 0 0,0 0 0,0 0 0,1-7 0,0-17 0,0 1 0,-3-1 0,-2-31 0,1 33 0,-3 16 0,-3 15 0,-10 19 0,12-15 0,-18 25 0,-5 8 0,-46 50 0,63-78 0,-1-1 0,1-1 0,-2 0 0,1-1 0,-2 0 0,1-1 0,-1 0 0,-23 8 0,-37 8 0,46-16 0,1 1 0,0 1 0,-40 22 0,-34 31 0,97-61 0,0 0 0,1 0 0,-1 1 0,0-1 0,1 1 0,-6 6 0,17-12 0,6-8 0,-4-5 0,0 0 0,-1 0 0,0-1 0,-2-1 0,0 1 0,6-25 0,-5 18 0,-3-1 0,0-1 0,-2 0 0,-1 0 0,-3-47 0,1 55 0,-2 49 0,-2-1 0,-1 0 0,-10 37 0,7-36 0,1 0 0,2 1 0,-2 32 0,7-25 0,5-227 0,-3 163 0,2 1 0,0 0 0,2 0 0,1 0 0,0 1 0,15-29 0,-1 13 0,3 1 0,1 1 0,31-35 0,-41 59 0,-15 13 0,1 0 0,-1 0 0,0 0 0,1 0 0,-1 0 0,1 0 0,-1 0 0,1 0 0,-1 0 0,1 0 0,-1 0 0,1 0 0,-1 0 0,1 0 0,-1 0 0,0 0 0,1 1 0,-1-1 0,1 0 0,-1 0 0,1 0 0,-1 1 0,1-1 0,1 3 0,0 0 0,0-1 0,0 1 0,-1 0 0,1 0 0,-1 0 0,3 7 0,-2-4 0,34 75 0,14 35 0,-44-98 0,0 0 0,-2 0 0,0 1 0,2 34 0,-8 1 0,1-39 0,0 0 0,3 23 0,1-34 0,3-9 0,3-10 0,10-19 0,19-51 0,-32 67 0,0 0 0,-1 0 0,-1-1 0,4-34 0,-11 64 0,0 1 0,-1-1 0,0 0 0,0-1 0,-12 20 0,4-6 0,1 2 0,-1-2 0,-1 0 0,-2 0 0,0-1 0,-26 29 0,40-50 0,0-1 0,-1 1 0,1-1 0,-1 1 0,1-1 0,-1 0 0,0 0 0,0 0 0,1 0 0,-1 0 0,0 0 0,0 0 0,0-1 0,0 1 0,0-1 0,-4 1 0,5-1 0,0 0 0,-1-1 0,1 1 0,0-1 0,0 1 0,0-1 0,0 0 0,0 1 0,0-1 0,0 0 0,0 0 0,0 0 0,0 0 0,1 0 0,-1 0 0,0 0 0,0 0 0,1 0 0,-1 0 0,1 0 0,-1 0 0,1 0 0,-1-1 0,1 1 0,0 0 0,0 0 0,-1 0 0,1-1 0,0 1 0,0-2 0,-4-40 0,2 0 0,2 0 0,9-75 0,-1 75 0,1 1 0,3 0 0,23-57 0,14-52 0,-38 87 0,-9 47 0,0-1 0,9-25 0,-7 35 0,-1 11 0,1 17 0,-1 351 0,-5-197 0,3-152 0,0-10 0,-1 0 0,0 0 0,-2 13 0,1-23 0,1 0 0,0 0 0,-1 0 0,1 0 0,-1 0 0,0 0 0,1 0 0,-1 0 0,0 0 0,0 0 0,0-1 0,0 1 0,-1 0 0,1-1 0,0 1 0,-1-1 0,1 1 0,-1-1 0,0 0 0,1 0 0,-1 0 0,0 0 0,0 0 0,-2 1 0,3-1 0,0-1 0,0 0 0,0 0 0,0 1 0,0-1 0,0 0 0,0 0 0,0 0 0,-1 0 0,1 0 0,0 0 0,0 0 0,0-1 0,0 1 0,0 0 0,0-1 0,0 1 0,0-1 0,0 1 0,0-1 0,0 1 0,0-1 0,0 0 0,-1 0 0,0-1 0,0 0 0,1-1 0,-1 1 0,1 0 0,0-1 0,0 1 0,-1 0 0,2-1 0,-1 0 0,-1-2 0,0-8 0,0 0 0,0-1 0,1-15 0,1 23 0,2-125 0,-2 246 0,-4 119 0,-33 87 0,35-297 0,0 0 0,2 0 0,1 0 0,5 35 0,-5-50 0,1 1 0,0 0 0,1-1 0,0 0 0,1 0 0,0 0 0,0 0 0,1-1 0,0 1 0,1-1 0,0 0 0,0-1 0,13 13 0,-18-19 0,1 1 0,0 0 0,0-1 0,0 0 0,0 1 0,0-1 0,0 0 0,1 0 0,-1 0 0,0 0 0,0 0 0,1-1 0,-1 1 0,1-1 0,3 1 0,-4-2 0,-1 1 0,1 0 0,-1-1 0,0 1 0,1-1 0,-1 0 0,0 0 0,0 1 0,1-1 0,-1 0 0,0 0 0,0 0 0,0 0 0,0 0 0,0 0 0,0-1 0,0 1 0,-1 0 0,1 0 0,0-1 0,0 1 0,-1 0 0,1-1 0,-1 1 0,0-1 0,1-2 0,4-18 0,-2 1 0,0-2 0,-2 1 0,-1-28 0,2-21 0,2 16-95,4 1 0,1 0 0,3 0 1,2 1-1,3 1 0,2 0 0,2 2 0,30-54 0,-1 10 229,-24 42 46,2 1 0,3 1 0,47-60 0,48-28-180,-125 137 0,0 0 0,-1 0 0,1 0 0,0 1 0,-1-1 0,1 0 0,0 0 0,0 1 0,0-1 0,0 0 0,0 1 0,-1-1 0,1 1 0,0-1 0,2 0 0,-3 1 0,1 1 0,-1-1 0,0 0 0,1 0 0,-1 0 0,0 0 0,0 1 0,1-1 0,-1 0 0,0 0 0,1 1 0,-1-1 0,0 0 0,0 0 0,0 1 0,1-1 0,-1 0 0,0 1 0,0-1 0,0 0 0,0 1 0,0-1 0,1 0 0,-1 1 0,0-1 0,0 0 0,0 1 0,0-1 0,0 0 0,0 1 0,-2 41 0,0-28 0,-2 79 0,12 139 0,1-106 0,3 36 0,-10-152 0,-1-1 0,1 0 0,1 0 0,-1 0 0,5 10 0,-6-18 0,0 0 0,-1 1 0,1-1 0,0 0 0,0 0 0,0 0 0,0 1 0,0-1 0,0 0 0,0 0 0,0 0 0,0-1 0,0 1 0,0 0 0,1 0 0,-1-1 0,2 2 0,-2-2 0,1 0 0,-1 0 0,0 0 0,1 0 0,-1-1 0,1 1 0,-1 0 0,0 0 0,1-1 0,-1 1 0,0-1 0,0 1 0,1-1 0,-1 0 0,0 0 0,0 1 0,0-1 0,0 0 0,0 0 0,0 0 0,2-2 0,2-3 0,1 0 0,-1-1 0,-1 0 0,0 0 0,0 0 0,0 0 0,5-15 0,14-59 0,-18 61 0,11-50 0,-14 239 0,-1 2 0,7-72 0,-2-42 0,-2 0 0,-9 112 0,1-145 0,-1-1 0,-1 0 0,-1 0 0,-16 33 0,-49 85 0,27-58 0,41-75 0,-14 24 0,18-32 0,0 1 0,0-1 0,-1 1 0,1-1 0,0 1 0,-1-1 0,1 1 0,0-1 0,-1 0 0,1 1 0,-1-1 0,1 0 0,0 1 0,-1-1 0,1 0 0,-1 1 0,1-1 0,-1 0 0,1 0 0,-1 1 0,1-1 0,-1 0 0,1 0 0,-1 0 0,1 0 0,-1 0 0,0 0 0,1 0 0,-1 0 0,1 0 0,-1 0 0,1 0 0,-1 0 0,1 0 0,-1-1 0,1 1 0,-1 0 0,1 0 0,-1-1 0,1 1 0,-1 0 0,1 0 0,-1-1 0,1 1 0,0-1 0,-1 1 0,1 0 0,-1-1 0,-4-6 0,1-1 0,0 1 0,0-1 0,1 1 0,0-1 0,0 0 0,0-1 0,1 1 0,-1-10 0,-5-80 0,8 89 0,11-316 0,3 64 0,-15-166 0,1 418 0,-1 5 0,1 1 0,0-1 0,0 1 0,0-1 0,0 1 0,0-1 0,1 1 0,0-1 0,-1 1 0,1 0 0,1-1 0,-1 1 0,0 0 0,1 0 0,0 0 0,3-6 0,-5 9 0,1 0 0,-1-1 0,1 1 0,-1 0 0,0 0 0,1-1 0,-1 1 0,1 0 0,-1 0 0,1-1 0,-1 1 0,1 0 0,-1 0 0,1 0 0,-1 0 0,1 0 0,-1 0 0,1 0 0,-1 0 0,1 0 0,-1 0 0,1 0 0,-1 0 0,1 0 0,-1 0 0,1 1 0,-1-1 0,1 0 0,-1 0 0,1 1 0,-1-1 0,1 0 0,-1 0 0,0 1 0,1-1 0,-1 1 0,0-1 0,1 0 0,-1 1 0,0-1 0,1 1 0,-1-1 0,0 0 0,0 1 0,1-1 0,-1 1 0,0 0 0,9 25 0,1 30 0,3 68 0,-2-11 0,13 7 0,-15-84 0,-1 0 0,-2 1 0,1 40 0,-6-33 0,0-3 0,-5 56 0,3-101 0,1-1 0,-1 0 0,0 0 0,0 1 0,0-1 0,-4-8 0,-1-4 0,-27-148 0,4 19 0,13 82 0,3-1 0,2 1 0,3-2 0,1-80 0,9 59 0,-3 99 0,-2 0 0,1-1 0,-9 24 0,-22 51 0,14-37 0,-24 80 0,-25 136 0,7-27 0,56-218 0,-2-1 0,0 0 0,-1-1 0,-1 0 0,-1 0 0,0-1 0,-1 0 0,-1-1 0,-1-1 0,-16 17 0,9-11 0,-17 18 0,34-37 0,0 1 0,0-1 0,0 0 0,0 0 0,0 0 0,0 0 0,0 0 0,-1-1 0,1 0 0,-6 2 0,7-3 0,1 0 0,0 0 0,-1 0 0,1-1 0,-1 1 0,1 0 0,-1-1 0,1 1 0,0-1 0,-1 1 0,1-1 0,0 1 0,-1-1 0,1 0 0,0 0 0,0 0 0,0 0 0,0 0 0,0 0 0,0 0 0,0 0 0,0 0 0,0 0 0,0-1 0,1 1 0,-1 0 0,0-1 0,1 1 0,-1-2 0,-2-5 0,0 1 0,1-1 0,-3-15 0,4 17 0,-2-20 0,-1 0 0,-2 0 0,-1 0 0,-1 0 0,-22-47 0,-11-2 0,2 6 0,-49-121 0,72 136 0,3 0 0,2-1 0,-8-106 0,19 276 0,-2-64 0,3 0 0,9 76 0,26 5 0,-10-40 0,-24-84 0,1 1 0,0-1 0,6 13 0,-8-19 0,-1-1 0,1 1 0,0 0 0,0-1 0,0 1 0,0-1 0,1 1 0,-1-1 0,0 1 0,1-1 0,-1 0 0,1 0 0,-1 0 0,1 0 0,0 0 0,-1 0 0,1 0 0,0 0 0,0-1 0,-1 1 0,1-1 0,3 1 0,-4-1 0,1 0 0,-1-1 0,0 1 0,1 0 0,-1-1 0,0 1 0,0-1 0,0 0 0,0 1 0,0-1 0,1 0 0,-1 0 0,0 0 0,-1 0 0,1 0 0,0 0 0,0 0 0,0 0 0,-1 0 0,1 0 0,0 0 0,0-2 0,13-32 0,-11 26 0,31-77 0,3 2 0,63-104 0,2 20 0,-97 158 0,-1 1 0,0 0 0,-1-1 0,0 0 0,0 0 0,-1 0 0,0 0 0,-1 0 0,0 0 0,-1-1 0,0 1 0,-1-11 0,2 81 0,11 41 0,-2 187 0,-8-304 0,0 0 0,2 0 0,8-24 0,-2 5 0,5-22 0,53-169 0,-58 199 0,2 0 0,1 1 0,1 0 0,2 1 0,0 1 0,20-23 0,-24 33 0,0 0 0,-1 0 0,14-28 0,-21 34 0,0-1 0,-1 1 0,0-1 0,0 0 0,-1 0 0,-1 0 0,1 0 0,-2 0 0,1-10 0,-3-24 0,-3 88 0,4 402 0,2-244 0,-2-179 0,-1-1 0,-7 30 0,4-27 0,-2 38 0,6 64 0,0 23 0,-5-122 0,6-28 0,0-1 0,0 0 0,0 1 0,0-1 0,0 1 0,-1-1 0,1 1 0,0-1 0,0 0 0,-1 1 0,1-1 0,0 0 0,0 1 0,-1-1 0,1 0 0,0 1 0,-1-1 0,1 0 0,-1 0 0,1 0 0,0 1 0,-1-1 0,1 0 0,-1 0 0,1 0 0,0 0 0,-1 0 0,1 1 0,-1-1 0,1 0 0,-1 0 0,1 0 0,-1 0 0,1 0 0,0-1 0,-1 1 0,1 0 0,-1 0 0,1 0 0,-1 0 0,1 0 0,0-1 0,-1 1 0,1 0 0,-1 0 0,1 0 0,0-1 0,-1 1 0,1 0 0,0-1 0,-1 1 0,1 0 0,0-1 0,0 1 0,-1-1 0,1 1 0,0 0 0,0-1 0,0 1 0,-1-1 0,-5-8 0,0 0 0,1 0 0,0-1 0,0 1 0,1-1 0,0 0 0,1 0 0,0-1 0,0 1 0,-1-21 0,0-10 0,4-63 0,1 75 0,-1 1 0,1-27 0,-1 50 0,0 8 0,0 29 0,0 621 0,1-636 0,-2 30 0,0-44 0,1 0 0,0 0 0,-1 0 0,0 0 0,0-1 0,0 1 0,0 0 0,0 0 0,0-1 0,-1 1 0,1-1 0,-3 4 0,3-5 0,1-1 0,-1 0 0,1 1 0,-1-1 0,0 1 0,1-1 0,-1 0 0,1 1 0,-1-1 0,0 0 0,1 1 0,-1-1 0,0 0 0,1 0 0,-1 0 0,0 0 0,1 0 0,-1 0 0,0 0 0,0 0 0,1 0 0,-1 0 0,0 0 0,1 0 0,-1 0 0,0-1 0,1 1 0,-1 0 0,0 0 0,1-1 0,-1 1 0,1-1 0,-1 1 0,0 0 0,1-1 0,-1 1 0,1-1 0,-1 1 0,1-1 0,0 0 0,-1 1 0,0-2 0,-15-28 0,10 16 0,2-1 0,0 0 0,1-1 0,0 1 0,0-20 0,4-82 0,0 68 0,1-16 0,-5-132 0,1 175 0,-1 1 0,0-1 0,-2 1 0,-1 0 0,0 0 0,-19-37 0,25 57 0,0 0 0,-1 0 0,1 1 0,0-1 0,-1 0 0,1 0 0,-1 1 0,1-1 0,-1 0 0,1 1 0,-1-1 0,1 0 0,-1 1 0,0-1 0,1 1 0,-1-1 0,0 1 0,1-1 0,-1 1 0,0 0 0,-1-1 0,1 1 0,1 0 0,-1 1 0,1-1 0,-1 0 0,1 1 0,0-1 0,-1 1 0,1-1 0,-1 1 0,1-1 0,0 1 0,-1-1 0,1 1 0,0-1 0,0 1 0,-1-1 0,1 1 0,0-1 0,0 1 0,0 0 0,-1 0 0,-4 42 0,5-42 0,0 186 0,2-103 0,-2-75 0,-1-1 0,0 0 0,0 0 0,-1 0 0,0 0 0,0-1 0,-1 1 0,0 0 0,0-1 0,-1 0 0,0 0 0,0 0 0,0 0 0,-1 0 0,0-1 0,-1 0 0,1 0 0,-1-1 0,0 1 0,-1-1 0,1-1 0,-1 1 0,0-1 0,-8 4 0,13-7 0,1-1 0,-1 1 0,1 0 0,-1-1 0,0 1 0,0-1 0,1 0 0,-1 0 0,0 1 0,0-1 0,1 0 0,-1 0 0,0-1 0,0 1 0,0 0 0,1-1 0,-1 1 0,0-1 0,1 1 0,-1-1 0,0 0 0,-1 0 0,1-1 0,0 0 0,0 0 0,0 0 0,0-1 0,0 1 0,1 0 0,-1-1 0,1 1 0,0-1 0,0 1 0,0-1 0,-2-4 0,0-9 0,0 0 0,1-1 0,0-31 0,1 38 0,3-169-252,7-1-1,44-247 0,-52 421 253,6-31 31,-2 0 1,-2 0 0,-1-39-1,-2 208 462,-2-45-354,0 39-139,4 142 0,1-253 0,-1 1 0,2-1 0,0 0 0,9 23 0,-8-26 0,0 1 0,-1-1 0,-1 1 0,0 1 0,0-1 0,0 21 0,-3-30 0,-1 0 0,1-1 0,-1 1 0,0 0 0,0-1 0,0 1 0,-1-1 0,1 0 0,-1 1 0,1-1 0,-1 0 0,0 0 0,-1 0 0,1 0 0,0 0 0,-1-1 0,0 1 0,1-1 0,-1 1 0,0-1 0,0 0 0,0 0 0,-1-1 0,1 1 0,0 0 0,-1-1 0,1 0 0,-1 0 0,1 0 0,-1 0 0,0-1 0,1 1 0,-1-1 0,0 0 0,1 0 0,-1 0 0,0-1 0,1 1 0,-1-1 0,1 0 0,-1 0 0,0 0 0,1-1 0,0 1 0,-1-1 0,-3-2 0,-3-5 0,1-1 0,0 1 0,1-2 0,0 1 0,1-1 0,0 0 0,0-1 0,-6-17 0,4 12 0,1 0 0,-2 1 0,-17-23 0,19 29 0,-26-28 0,32 36 0,1 0 0,-1 1 0,0-1 0,-1 0 0,1 1 0,0-1 0,0 1 0,-1 0 0,1-1 0,-1 1 0,1 0 0,-1 1 0,1-1 0,-4 0 0,5 1 0,0 0 0,0 0 0,0 1 0,0-1 0,1 0 0,-1 1 0,0-1 0,0 1 0,0-1 0,1 1 0,-1-1 0,0 1 0,1-1 0,-1 1 0,1 0 0,-1-1 0,1 1 0,-1 0 0,1-1 0,-1 1 0,1 0 0,-1 0 0,1 0 0,0-1 0,0 1 0,-1 0 0,1 0 0,0 2 0,-3 27 0,2-25 0,5 230 0,1-196 0,-4-37 0,-1 0 0,1 0 0,-1 0 0,1 0 0,0 0 0,0 0 0,-1-1 0,1 1 0,1 0 0,-1-1 0,0 1 0,0 0 0,1-1 0,-1 1 0,1-1 0,2 2 0,-4-3 0,0 0 0,0 0 0,0 0 0,0 0 0,0 1 0,0-1 0,1 0 0,-1 0 0,0 0 0,0 0 0,0 0 0,0 0 0,0 0 0,1 0 0,-1 0 0,0 0 0,0 0 0,0 0 0,0 0 0,1 0 0,-1 0 0,0 0 0,0 0 0,0 0 0,0 0 0,1 0 0,-1 0 0,0 0 0,0 0 0,0-1 0,0 1 0,0 0 0,1 0 0,-1 0 0,0 0 0,0 0 0,0 0 0,0 0 0,0-1 0,0 1 0,1-8 0,-4-11 0,-10-19 0,-19-44 0,20 56 0,1-1 0,2 0 0,0-1 0,-6-40 0,9-93 0,7 114 0,-11-91 0,3 95 0,-2-57 0,10 178 0,1-23 0,-9 99 0,4-136 0,-2-1 0,0 0 0,-7 17 0,5-16 0,-8 33 0,-1-113 0,15 54 0,-1 1 0,2 0 0,-1 0 0,1-8 0,0 15 0,0-1 0,0 1 0,0 0 0,0-1 0,0 1 0,0 0 0,0 0 0,0-1 0,0 1 0,1 0 0,-1-1 0,0 1 0,0 0 0,0 0 0,0-1 0,0 1 0,0 0 0,1 0 0,-1-1 0,0 1 0,0 0 0,0 0 0,1-1 0,-1 1 0,0 0 0,0 0 0,1 0 0,-1 0 0,0-1 0,0 1 0,1 0 0,-1 0 0,0 0 0,1 0 0,-1 0 0,0 0 0,0 0 0,1 0 0,1 1 0,-1 0 0,1 0 0,-1 0 0,1 0 0,-1 0 0,0 0 0,1 0 0,-1 1 0,0-1 0,0 1 0,2 2 0,22 38 0,-1 0 0,-2 2 0,31 88 0,-16-37 0,-4-4 0,4 9 0,-37-99 0,0 0 0,0 0 0,1 0 0,-1-1 0,0 1 0,1 0 0,-1 0 0,0 0 0,1 0 0,0-1 0,-1 1 0,1 0 0,-1-1 0,1 1 0,0 0 0,-1-1 0,1 1 0,0-1 0,0 1 0,1 0 0,-1-1 0,-1-1 0,1 1 0,-1-1 0,1 1 0,-1 0 0,0-1 0,1 1 0,-1-1 0,1 1 0,-1-1 0,0 0 0,0 1 0,1-1 0,-1 1 0,0-1 0,0 0 0,1 1 0,-1-1 0,0 1 0,0-1 0,0-1 0,4-45 0,-4 45 0,0-369 0,-2 144 0,3 289 0,-1 71 0,-1-112 0,-1 0 0,-1 1 0,0-2 0,-9 25 0,12-45 0,0 0 0,0 0 0,0 0 0,0 0 0,0 0 0,0 0 0,0-1 0,0 1 0,0 0 0,0 0 0,0 0 0,0 0 0,0 0 0,0 0 0,0 0 0,0 0 0,0 0 0,0 0 0,0 0 0,0 0 0,0 0 0,-1 0 0,1 0 0,0 0 0,0 0 0,0 0 0,0 0 0,0 0 0,0 0 0,0 0 0,0 0 0,0 0 0,0 0 0,0 0 0,0 0 0,0 0 0,0 0 0,0 0 0,0 0 0,-1 0 0,1 0 0,0 0 0,0 0 0,0 0 0,0 0 0,0 0 0,0 1 0,0-1 0,0 0 0,0 0 0,0 0 0,0 0 0,0 0 0,-2-11 0,0-15 0,1 0 0,-2 1 0,0-1 0,-2 0 0,-8-25 0,-38-100 0,28 90 0,3 2 6,-58-143 24,65 173-67,-2 1-1,-1 1 1,-2 0-1,-38-45 0,-35-23-650,51 56 670,1-2 1,3-1-1,-33-50 1,62 79 17,0 0 0,1 0 0,-8-27 0,1 2 0,10 34 142,1 11 171,1 11 142,1-17-455,1 17 0,0 0 0,2 1 0,0-1 0,0 0 0,13 34 0,45 86 0,-21-51 0,92 194 0,-128-275 0,-1 0 0,1 0 0,0 0 0,1-1 0,0 1 0,8 7 0,-12-13 0,0 1 0,0 0 0,0 0 0,0 0 0,0-1 0,0 1 0,0 0 0,0-1 0,0 1 0,0-1 0,0 1 0,0-1 0,1 0 0,-1 0 0,0 1 0,0-1 0,0 0 0,1 0 0,-1 0 0,0 0 0,0 0 0,1 0 0,-1-1 0,0 1 0,0 0 0,0-1 0,1 1 0,-1 0 0,0-1 0,0 0 0,0 1 0,0-1 0,0 0 0,0 1 0,0-1 0,0 0 0,0 0 0,-1 0 0,1 0 0,0 0 0,0 0 0,-1 0 0,1 0 0,-1 0 0,1 0 0,0-2 0,3-6 0,-1 1 0,1-2 0,-2 1 0,1 0 0,-2-1 0,1 1 0,0-14 0,-3-75 0,0 61 0,0 23 0,1-25 0,0 37 0,1 0 0,-1 0 0,0 0 0,1-1 0,-1 1 0,1 0 0,0 0 0,0 0 0,0 0 0,0 0 0,0 0 0,0 0 0,3-2 0,-4 3 0,0 1 0,1 0 0,-1-1 0,0 1 0,1 0 0,-1-1 0,0 1 0,1 0 0,-1 0 0,0 0 0,1-1 0,-1 1 0,1 0 0,-1 0 0,0 0 0,1 0 0,-1 0 0,1 0 0,-1 0 0,1 0 0,-1 0 0,0 0 0,1 0 0,-1 0 0,1 0 0,-1 0 0,0 0 0,1 0 0,-1 0 0,1 0 0,-1 1 0,1-1 0,9 14 0,-1 21 0,1 44 0,-8-55 0,0 0 0,2 0 0,1-1 0,0 0 0,2 1 0,18 41 0,-21-58 0,76 128 0,-72-123 0,1 0 0,0-1 0,0-1 0,1 1 0,1-1 0,0-1 0,0 0 0,21 12 0,-31-20 0,1 0 0,-1 0 0,0-1 0,0 1 0,1 0 0,-1-1 0,1 1 0,-1-1 0,0 0 0,1 1 0,-1-1 0,1 0 0,-1 0 0,1 0 0,-1 0 0,1 0 0,-1 0 0,1 0 0,-1-1 0,1 1 0,-1 0 0,1-1 0,-1 1 0,0-1 0,1 1 0,-1-1 0,0 0 0,1 0 0,-1 0 0,0 0 0,0 0 0,0 0 0,0 0 0,0 0 0,0 0 0,0 0 0,0 0 0,0-1 0,-1 1 0,1 0 0,0-1 0,-1 1 0,1 0 0,-1-1 0,0 1 0,1-4 0,2-7 0,-1-2 0,0 1 0,-1 0 0,0-17 0,-1 18 0,0-211-318,14-220-597,-11 419 927,56-366 1209,-18 210-1221,-40 175 0,0-1 0,1 1 0,0 0 0,0 0 0,0 0 0,0 0 0,6-8 0,-8 12 0,1 0 0,0 0 0,0 0 0,0 0 0,0 0 0,0 0 0,0 1 0,0-1 0,0 0 0,0 0 0,0 1 0,0-1 0,0 1 0,1-1 0,-1 1 0,0 0 0,0-1 0,1 1 0,-1 0 0,0 0 0,1 0 0,-1 0 0,0 0 0,0 0 0,1 0 0,-1 0 0,0 1 0,1-1 0,-1 0 0,0 1 0,0-1 0,0 1 0,1-1 0,-1 1 0,0 0 0,0-1 0,1 2 0,1 1 0,1-1 0,-1 1 0,0 0 0,-1 0 0,1 0 0,0 0 0,-1 1 0,0-1 0,0 1 0,0-1 0,0 1 0,0 0 0,1 5 0,2 8 0,4 33 0,-2-13 0,65 352-1110,-55-287 967,22 154 143,21 118 0,-43-283 1,-6-22-5,3 0 0,33 93 0,-47-161 17,1 1-1,-1-1 1,1 0-1,-1 0 1,1 0 0,-1 0-1,1 1 1,0-1 0,0 0-1,-1 0 1,1 0-1,0 0 1,0 0 0,0-1-1,2 3 1,-2-3 46,0 0 0,0 0 0,-1 0 0,1 0 0,0 0 0,0 0 0,0 0 0,0-1 0,-1 1 0,1 0 1,0 0-1,0-1 0,0 1 0,-1 0 0,2-2 0,17-4 56,-18 5-115,1 1 0,-1 0 0,1 0 1,0 0-1,-1 0 0,1 0 0,-1 0 0,1 0 0,-1 0 0,1 1 0,-1-1 0,0 1 0,1-1 0,-1 1 0,1 0 0,-1-1 0,0 1 0,1 0 1,-1 0-1,0 0 0,0 0 0,0 0 0,0 0 0,0 0 0,0 0 0,0 0 0,0 1 0,0-1 0,0 0 0,-1 0 0,1 1 0,-1-1 1,1 1-1,0 1 0,2 7 0,-1 1 0,0-1 0,-1 1 0,1 12 0,2 15-1,-3-36 1,0 1 0,0 0 0,1 0 0,-1-1 0,1 1 0,-1-1 0,1 0 0,0 1 0,0-1 0,4 4 0,-6-6 0,1 1 0,-1-1 0,1 1 0,0-1 0,0 1 0,-1-1 0,1 0 0,0 1 0,0-1 0,-1 0 0,1 0 0,0 1 0,0-1 0,0 0 0,-1 0 0,1 0 0,0 0 0,0 0 0,0 0 0,-1 0 0,1 0 0,0 0 0,0-1 0,0 1 0,-1 0 0,1 0 0,0-1 0,0 1 0,-1-1 0,1 1 0,0-1 0,-1 1 0,1-1 0,0 1 0,-1-1 0,1 1 0,-1-1 0,1 0 0,-1 1 0,1-1 0,-1 0 0,1 1 0,-1-2 0,6-11 0,0 0 0,-2 0 0,0-1 0,0 1 0,-1-1 0,2-24 0,1 0 0,6-31 0,-2-1 0,1-83 0,-13 64 0,3-63 0,-1 149 0,1 1 0,-1-1 0,1 0 0,0 1 0,-1-1 0,1 1 0,0-1 0,1 1 0,-1-1 0,0 1 0,1 0 0,-1-1 0,4-3 0,-5 6 0,1 0 0,-1-1 0,1 1 0,-1 0 0,0 0 0,1-1 0,-1 1 0,1 0 0,-1 0 0,1 0 0,-1-1 0,0 1 0,1 0 0,-1 0 0,1 0 0,-1 0 0,1 0 0,-1 0 0,1 0 0,-1 0 0,1 0 0,-1 0 0,1 0 0,-1 0 0,1 0 0,-1 0 0,1 1 0,0 0 0,1 0 0,-1 0 0,-1 0 0,1 0 0,0 0 0,0 0 0,0 0 0,-1 1 0,1-1 0,0 0 0,-1 0 0,1 1 0,-1-1 0,1 3 0,4 24 0,-1 1 0,-1-1 0,-1 1 0,-2-1 0,-3 31 0,1 13 0,-5 173-804,-10 0 0,-62 303 0,75-527 774,0 4-32,-15 44 0,18-64 71,-1 0 1,0 0 0,0 0-1,-1 0 1,1-1 0,-1 1-1,0-1 1,0 0 0,-1 1-1,1-2 1,-1 1 0,0 0-1,0-1 1,-8 6 0,10-8 35,1 0 0,-1-1 0,0 1 0,1 0 0,-1-1 0,0 1 0,0-1 0,1 0 0,-1 1 0,0-1 0,0 0 1,1 0-1,-1 0 0,0 0 0,0-1 0,1 1 0,-1 0 0,0-1 0,0 1 0,-2-2 0,2 0 38,-1 1-1,1-1 1,-1 0-1,1 0 1,0 0-1,-1 0 1,1-1-1,0 1 1,1-1 0,-4-4-1,-1-5 25,0-1 0,1 0-1,0 1 1,-3-18 0,-11-63-213,-13-177 0,-6-35-422,21 225 528,-3 2 0,-42-110 0,61 185 0,-1-3 0,-1-1 0,0 1 0,1 0 0,-2 0 0,1 0 0,-1 0 0,0 1 0,0-1 0,0 1 0,-1 0 0,-5-4 0,10 9 7,-1-1 0,1 1 0,-1 0 0,1 0 0,-1 0 0,1-1 0,-1 1 0,1 0 0,-1 0 0,0 0 0,1 0 0,-1 0 0,1 0 0,-1 0-1,1 0 1,-1 0 0,1 0 0,-1 0 0,1 0 0,-1 1 0,1-1 0,-1 0 0,1 0 0,-1 0 0,1 1 0,-1-1 0,1 0 0,-1 1 0,1-1 0,0 0 0,-1 1 0,1-1 0,-1 1 0,1-1 0,0 0 0,0 1 0,-1-1-1,1 1 1,0-1 0,0 1 0,-1-1 0,1 1 0,0-1 0,0 1 0,0-1 0,0 1 0,0-1 0,0 2 0,-5 31 412,5-30-406,-1 234-13,1-27 0,-1-197 0,0-1 0,-2 1 0,1-1 0,-1 0 0,-1 0 0,-9 20 0,-4 0 0,-20 30 0,23-40 0,1 0 0,0 1 0,-15 42 0,22-50 0,5-15 0,1 0 0,0 0 0,0 0 0,0 0 0,0 0 0,0 0 0,0 0 0,0 0 0,0 0 0,-1 0 0,1 0 0,0 0 0,0 0 0,0 0 0,0 0 0,0 0 0,0 0 0,0 0 0,0 0 0,0 0 0,-1 0 0,1 0 0,0 0 0,0 0 0,0 0 0,0 0 0,0 0 0,0 0 0,0-1 0,0 1 0,0 0 0,0 0 0,0 0 0,0 0 0,-1 0 0,1 0 0,0 0 0,0 0 0,0 0 0,0-1 0,0 1 0,0 0 0,0 0 0,0 0 0,0 0 0,0 0 0,0 0 0,0 0 0,0 0 0,0 0 0,0-1 0,0 1 0,0 0 0,0 0 0,0 0 0,0 0 0,1 0 0,-1 0 0,0 0 0,0 0 0,0-33 0,1 22 0,0-47 0,0-188 0,-3 196 0,-3-1 0,-20-90 0,22 131 0,-68-228 0,60 210 0,-1 0 0,-1 1 0,-2 0 0,-1 1 0,-1 1 0,-22-26 0,-8-12 0,46 63 0,1 0 0,0 0 0,0 0 0,0 0 0,0-1 0,0 1 0,0 0 0,0 0 0,0 0 0,0 0 0,0 0 0,0 0 0,-1 0 0,1 0 0,0 0 0,0-1 0,0 1 0,0 0 0,0 0 0,0 0 0,0 0 0,-1 0 0,1 0 0,0 0 0,0 0 0,0 0 0,0 0 0,0 0 0,-1 0 0,1 0 0,0 0 0,0 0 0,0 0 0,0 0 0,0 0 0,0 0 0,-1 0 0,1 0 0,0 0 0,0 0 0,0 1 0,0-1 0,0 0 0,0 0 0,0 0 0,0 0 0,-1 0 0,1 0 0,0 0 0,0 0 0,0 0 0,0 1 0,0-1 0,0 0 0,0 0 0,-3 12 0,3 16 0,0-27 0,5 291 0,-5-451 0,0 171 48,1 0 0,1-1 0,0 1-1,1-1 1,0 1 0,6 13 0,32 65-1143,-33-74 490,5 9-6221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84B2-4647-6F4B-B58A-4FBCFBA433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33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84B2-4647-6F4B-B58A-4FBCFBA433A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87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84B2-4647-6F4B-B58A-4FBCFBA433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91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84B2-4647-6F4B-B58A-4FBCFBA433A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61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4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11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40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56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74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86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48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73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85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51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0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E922194-B47D-4E52-B077-25311F4D80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47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notesSlide" Target="../notesSlides/notesSlide4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0.png"/><Relationship Id="rId5" Type="http://schemas.openxmlformats.org/officeDocument/2006/relationships/customXml" Target="../ink/ink1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07BE9C-A4BE-F2A2-2028-14105968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34" y="2651675"/>
            <a:ext cx="5705464" cy="1964226"/>
          </a:xfr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i-FI" sz="4000" dirty="0">
                <a:solidFill>
                  <a:srgbClr val="00B0F0"/>
                </a:solidFill>
              </a:rPr>
              <a:t>10 Lääkkeet ja hoidot kehittyvät yhä tehokkaammiksi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9303247-C0B1-8A73-D3D4-E659DDF8B5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grpSp>
        <p:nvGrpSpPr>
          <p:cNvPr id="28" name="Ryhmä 27">
            <a:extLst>
              <a:ext uri="{FF2B5EF4-FFF2-40B4-BE49-F238E27FC236}">
                <a16:creationId xmlns:a16="http://schemas.microsoft.com/office/drawing/2014/main" id="{3E3C0262-15FF-4484-AE46-5B4AF6974AB8}"/>
              </a:ext>
            </a:extLst>
          </p:cNvPr>
          <p:cNvGrpSpPr/>
          <p:nvPr/>
        </p:nvGrpSpPr>
        <p:grpSpPr>
          <a:xfrm>
            <a:off x="5869584" y="2398456"/>
            <a:ext cx="6236682" cy="2775710"/>
            <a:chOff x="0" y="1700969"/>
            <a:chExt cx="6296890" cy="2318691"/>
          </a:xfrm>
        </p:grpSpPr>
        <p:sp>
          <p:nvSpPr>
            <p:cNvPr id="29" name="Suorakulmio: Pyöristetyt kulmat 28">
              <a:extLst>
                <a:ext uri="{FF2B5EF4-FFF2-40B4-BE49-F238E27FC236}">
                  <a16:creationId xmlns:a16="http://schemas.microsoft.com/office/drawing/2014/main" id="{278F7280-AA0E-4812-899F-AC70DD62B82B}"/>
                </a:ext>
              </a:extLst>
            </p:cNvPr>
            <p:cNvSpPr/>
            <p:nvPr/>
          </p:nvSpPr>
          <p:spPr>
            <a:xfrm>
              <a:off x="0" y="1700969"/>
              <a:ext cx="6296890" cy="2318691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30" name="Suorakulmio: Pyöristetyt kulmat 4">
              <a:extLst>
                <a:ext uri="{FF2B5EF4-FFF2-40B4-BE49-F238E27FC236}">
                  <a16:creationId xmlns:a16="http://schemas.microsoft.com/office/drawing/2014/main" id="{83A8D1E9-A61D-4C0F-A714-7E6B7D6CD7CF}"/>
                </a:ext>
              </a:extLst>
            </p:cNvPr>
            <p:cNvSpPr txBox="1"/>
            <p:nvPr/>
          </p:nvSpPr>
          <p:spPr>
            <a:xfrm>
              <a:off x="226378" y="1870944"/>
              <a:ext cx="5469783" cy="2011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/>
                <a:t>Nykyisin suuri osa lääkkeistä on bioteknisesti valmistettuja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/>
                <a:t>Suuri osa uusista rokotteista on geeniteknisesti valmistettuja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/>
                <a:t>Geenihoitoja on jo tarjolla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/>
                <a:t>Kantasolujen käyttö lisääntyy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dirty="0"/>
                <a:t>Täsmälääketiede parantaa hoitotuloksia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74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E8EF6FC-1350-4B44-BA68-C2A63F988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54"/>
          <a:stretch/>
        </p:blipFill>
        <p:spPr>
          <a:xfrm>
            <a:off x="1" y="371476"/>
            <a:ext cx="10802318" cy="62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A8C65AB-CB53-4B4A-B252-02C9DA1F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070834"/>
            <a:ext cx="11772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097" y="365125"/>
            <a:ext cx="7153835" cy="1325563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Kantasolujen käyttöä solukorvaushoidoissa tutkitaan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3186" y="1994957"/>
            <a:ext cx="7153835" cy="4388909"/>
          </a:xfrm>
        </p:spPr>
        <p:txBody>
          <a:bodyPr>
            <a:normAutofit fontScale="92500"/>
          </a:bodyPr>
          <a:lstStyle/>
          <a:p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Tuhoutuneiden tai virheellisten solujen korvausta terveillä soluilla</a:t>
            </a:r>
          </a:p>
          <a:p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Kantasolut erilaistuvat hoitokohdassa tarvittaviksi solutyypeiksi</a:t>
            </a:r>
          </a:p>
          <a:p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Potilaan omia soluja voidaan uudelleen ohjelmoida IPS-kantasoluiksi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Ei hylkimisriskiä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Helpommin saatavilla kuin muita kantasoluja</a:t>
            </a:r>
          </a:p>
          <a:p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Hoitoon liittyy riskejä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Mutaatio- ja syöpäriskit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52D1D06-D320-48FC-85DC-86111835D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74"/>
          <a:stretch/>
        </p:blipFill>
        <p:spPr>
          <a:xfrm>
            <a:off x="7658932" y="255551"/>
            <a:ext cx="4163722" cy="58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4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1325563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Kudosteknologiassa kehitetään keinotekoisia kudoksia</a:t>
            </a:r>
            <a:endParaRPr lang="fi-FI" b="1" dirty="0">
              <a:solidFill>
                <a:srgbClr val="00A9DC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A0D538A-8BAD-5134-1C39-0B2362F0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FDBFA99D-EDCC-45AB-A759-FBA6E9DE1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96238"/>
              </p:ext>
            </p:extLst>
          </p:nvPr>
        </p:nvGraphicFramePr>
        <p:xfrm>
          <a:off x="838200" y="2027042"/>
          <a:ext cx="10504990" cy="41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20EA355D-68AB-4CE8-9F4E-5CA5768A84BC}"/>
              </a:ext>
            </a:extLst>
          </p:cNvPr>
          <p:cNvSpPr txBox="1"/>
          <p:nvPr/>
        </p:nvSpPr>
        <p:spPr>
          <a:xfrm>
            <a:off x="145228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94D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4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99455BE-E353-424E-9137-79A27FC2B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35" y="664403"/>
            <a:ext cx="11215016" cy="545863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Tiivistelmä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347E9F73-AE79-5738-2CFB-C9DEA95E3746}"/>
              </a:ext>
            </a:extLst>
          </p:cNvPr>
          <p:cNvGrpSpPr/>
          <p:nvPr/>
        </p:nvGrpSpPr>
        <p:grpSpPr>
          <a:xfrm>
            <a:off x="7646956" y="5091175"/>
            <a:ext cx="547920" cy="946440"/>
            <a:chOff x="7646956" y="5091175"/>
            <a:chExt cx="547920" cy="9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86C7ACCF-20FC-1763-8967-0242970F3E86}"/>
                    </a:ext>
                  </a:extLst>
                </p14:cNvPr>
                <p14:cNvContentPartPr/>
                <p14:nvPr/>
              </p14:nvContentPartPr>
              <p14:xfrm>
                <a:off x="7878436" y="5643055"/>
                <a:ext cx="57600" cy="6120"/>
              </p14:xfrm>
            </p:contentPart>
          </mc:Choice>
          <mc:Fallback xmlns=""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86C7ACCF-20FC-1763-8967-0242970F3E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69796" y="5634055"/>
                  <a:ext cx="75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BA24FC51-4FF5-D1D5-ABA0-A7A45F2D1A92}"/>
                    </a:ext>
                  </a:extLst>
                </p14:cNvPr>
                <p14:cNvContentPartPr/>
                <p14:nvPr/>
              </p14:nvContentPartPr>
              <p14:xfrm>
                <a:off x="7861876" y="5434615"/>
                <a:ext cx="63720" cy="237240"/>
              </p14:xfrm>
            </p:contentPart>
          </mc:Choice>
          <mc:Fallback xmlns=""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BA24FC51-4FF5-D1D5-ABA0-A7A45F2D1A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2876" y="5425615"/>
                  <a:ext cx="81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6114DCF6-32C8-DA04-B66D-FAE654DD8331}"/>
                    </a:ext>
                  </a:extLst>
                </p14:cNvPr>
                <p14:cNvContentPartPr/>
                <p14:nvPr/>
              </p14:nvContentPartPr>
              <p14:xfrm>
                <a:off x="7646956" y="5091175"/>
                <a:ext cx="547920" cy="94644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6114DCF6-32C8-DA04-B66D-FAE654DD833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37956" y="5082535"/>
                  <a:ext cx="565560" cy="9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52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57" y="406218"/>
            <a:ext cx="11702143" cy="1425575"/>
          </a:xfrm>
        </p:spPr>
        <p:txBody>
          <a:bodyPr>
            <a:noAutofit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Bakteeritauteja hoidetaan antibiooteilla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89858" y="2366009"/>
            <a:ext cx="5932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i-FI" sz="32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Antibiootti on mikrobilääke</a:t>
            </a:r>
          </a:p>
          <a:p>
            <a:pPr marL="457200" indent="-457200">
              <a:buFont typeface="Arial" charset="0"/>
              <a:buChar char="•"/>
            </a:pPr>
            <a:r>
              <a:rPr lang="fi-FI" sz="32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Eivät vaikuta viruksiin</a:t>
            </a:r>
          </a:p>
          <a:p>
            <a:pPr marL="457200" indent="-457200">
              <a:buFont typeface="Arial" charset="0"/>
              <a:buChar char="•"/>
            </a:pPr>
            <a:r>
              <a:rPr lang="fi-FI" sz="32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Antibiooteilla on erilaisia vaikutustapoja</a:t>
            </a:r>
          </a:p>
          <a:p>
            <a:pPr marL="457200" indent="-457200">
              <a:buFont typeface="Arial" charset="0"/>
              <a:buChar char="•"/>
            </a:pPr>
            <a:r>
              <a:rPr lang="fi-FI" sz="32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Valmistetaan teollisesti mikrobien avulla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D6F246D-7EB2-4D1E-946F-37BEA095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315" y="2044548"/>
            <a:ext cx="5366827" cy="40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52913" y="169551"/>
            <a:ext cx="7039087" cy="1250460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solidFill>
                  <a:srgbClr val="00A9DC"/>
                </a:solidFill>
                <a:ea typeface="+mj-lt"/>
                <a:cs typeface="+mj-lt"/>
              </a:rPr>
              <a:t>Antibioottiresistentit bakteerit ovat uhka ihmisen terveydelle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561704" y="1656680"/>
            <a:ext cx="60242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Syitä resistenssin syntyyn:</a:t>
            </a:r>
          </a:p>
          <a:p>
            <a:pPr lvl="2" indent="-457200">
              <a:buFont typeface="Arial" charset="0"/>
              <a:buChar char="•"/>
            </a:pPr>
            <a:r>
              <a:rPr lang="fi-FI" sz="24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Bakteerit lisääntyvät nopeasti</a:t>
            </a:r>
          </a:p>
          <a:p>
            <a:pPr lvl="2" indent="-457200">
              <a:buFont typeface="Arial" charset="0"/>
              <a:buChar char="•"/>
            </a:pPr>
            <a:r>
              <a:rPr lang="fi-FI" sz="24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Haploideja -&gt; mutaatiot ilmenevät heti</a:t>
            </a:r>
          </a:p>
          <a:p>
            <a:pPr lvl="2" indent="-457200">
              <a:buFont typeface="Arial" charset="0"/>
              <a:buChar char="•"/>
            </a:pPr>
            <a:r>
              <a:rPr lang="fi-FI" sz="24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Tehokas rekombinaatio</a:t>
            </a:r>
          </a:p>
          <a:p>
            <a:pPr lvl="2" indent="-457200">
              <a:buFont typeface="Arial" charset="0"/>
              <a:buChar char="•"/>
            </a:pPr>
            <a:r>
              <a:rPr lang="fi-FI" sz="24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Antibiootteja elinympäristössä -&gt; suuntaava valinta</a:t>
            </a:r>
          </a:p>
          <a:p>
            <a:pPr lvl="2" indent="-457200">
              <a:buFont typeface="Arial" charset="0"/>
              <a:buChar char="•"/>
            </a:pPr>
            <a:r>
              <a:rPr lang="fi-FI" sz="24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Liiallinen tai vääränlainen antibioottien käyttö</a:t>
            </a:r>
          </a:p>
          <a:p>
            <a:pPr lvl="2" indent="-457200">
              <a:buFont typeface="Arial" charset="0"/>
              <a:buChar char="•"/>
            </a:pPr>
            <a:r>
              <a:rPr lang="fi-FI" sz="24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Käyttö tehomaataloudessa</a:t>
            </a:r>
          </a:p>
          <a:p>
            <a:endParaRPr lang="fi-FI" sz="2400" b="1" dirty="0">
              <a:solidFill>
                <a:srgbClr val="00A9DC"/>
              </a:solidFill>
              <a:latin typeface="+mj-lt"/>
              <a:ea typeface="+mj-lt"/>
              <a:cs typeface="+mj-lt"/>
            </a:endParaRPr>
          </a:p>
          <a:p>
            <a:r>
              <a:rPr lang="fi-FI" sz="24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Sairaalabakteerit ovat moniresistenttejä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32FB3F2-2B9F-4FF4-9199-80525E8D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6" y="47625"/>
            <a:ext cx="50292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0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57" y="406219"/>
            <a:ext cx="5076555" cy="1056822"/>
          </a:xfrm>
        </p:spPr>
        <p:txBody>
          <a:bodyPr>
            <a:noAutofit/>
          </a:bodyPr>
          <a:lstStyle/>
          <a:p>
            <a:r>
              <a:rPr lang="fi-FI" sz="2400" b="1" dirty="0">
                <a:solidFill>
                  <a:srgbClr val="00A9DC"/>
                </a:solidFill>
                <a:ea typeface="+mj-lt"/>
                <a:cs typeface="+mj-lt"/>
              </a:rPr>
              <a:t>Bakteriofagit vaihtoehto antibiooteille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18408" y="1659285"/>
            <a:ext cx="52480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err="1">
                <a:solidFill>
                  <a:srgbClr val="00A9DC"/>
                </a:solidFill>
                <a:latin typeface="+mj-lt"/>
                <a:ea typeface="+mj-lt"/>
                <a:cs typeface="+mj-lt"/>
              </a:rPr>
              <a:t>Fagiterapia</a:t>
            </a: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:</a:t>
            </a:r>
          </a:p>
          <a:p>
            <a:pPr marL="914400" lvl="1" indent="-457200">
              <a:buFont typeface="Arial" charset="0"/>
              <a:buChar char="•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Etsitään luonnosta taudinaiheuttajabakteerin oma bakteriofagi</a:t>
            </a:r>
          </a:p>
          <a:p>
            <a:pPr marL="914400" lvl="1" indent="-457200">
              <a:buFont typeface="Arial" charset="0"/>
              <a:buChar char="•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Siirretään </a:t>
            </a:r>
            <a:r>
              <a:rPr lang="fi-FI" sz="2800" b="1" dirty="0" err="1">
                <a:solidFill>
                  <a:srgbClr val="00A9DC"/>
                </a:solidFill>
                <a:latin typeface="+mj-lt"/>
                <a:ea typeface="+mj-lt"/>
                <a:cs typeface="+mj-lt"/>
              </a:rPr>
              <a:t>fageja</a:t>
            </a: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 potilaaseen, jossa ne tuhoavat ainoastaan kyseistä patogeeniä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4F8BC9C-E035-4347-98A8-C2D72569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448" y="528621"/>
            <a:ext cx="53816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5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1325563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Biotekniikan avulla tuotetaan  lääkeproteiineja ja täsmälääkkeitä</a:t>
            </a:r>
            <a:endParaRPr lang="fi-FI" b="1" dirty="0">
              <a:solidFill>
                <a:srgbClr val="00A9DC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A0D538A-8BAD-5134-1C39-0B2362F0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FDBFA99D-EDCC-45AB-A759-FBA6E9DE1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800391"/>
              </p:ext>
            </p:extLst>
          </p:nvPr>
        </p:nvGraphicFramePr>
        <p:xfrm>
          <a:off x="838200" y="2027042"/>
          <a:ext cx="10504990" cy="41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20EA355D-68AB-4CE8-9F4E-5CA5768A84BC}"/>
              </a:ext>
            </a:extLst>
          </p:cNvPr>
          <p:cNvSpPr txBox="1"/>
          <p:nvPr/>
        </p:nvSpPr>
        <p:spPr>
          <a:xfrm>
            <a:off x="145228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810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58" y="406218"/>
            <a:ext cx="5496699" cy="1454855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00A9DC"/>
                </a:solidFill>
                <a:ea typeface="+mj-lt"/>
                <a:cs typeface="+mj-lt"/>
              </a:rPr>
              <a:t>Geenitekniikalla on mahdollista tuottaa entistä tehokkaampia ja turvallisempia rokotteita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89858" y="2610938"/>
            <a:ext cx="5749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Yhdistelmä-DNA-tekniikalla tuotetut rokotteet bakteeri- tai hiivasolussa</a:t>
            </a:r>
          </a:p>
          <a:p>
            <a:pPr marL="457200" indent="-457200">
              <a:buFont typeface="Arial" charset="0"/>
              <a:buChar char="•"/>
            </a:pPr>
            <a:r>
              <a:rPr lang="fi-FI" sz="2800" b="1" dirty="0" err="1">
                <a:solidFill>
                  <a:srgbClr val="00A9DC"/>
                </a:solidFill>
                <a:latin typeface="+mj-lt"/>
                <a:ea typeface="+mj-lt"/>
                <a:cs typeface="+mj-lt"/>
              </a:rPr>
              <a:t>Nukleeinihapporokotteet</a:t>
            </a:r>
            <a:endParaRPr lang="fi-FI" sz="2800" b="1" dirty="0">
              <a:solidFill>
                <a:srgbClr val="00A9DC"/>
              </a:solidFill>
              <a:latin typeface="+mj-lt"/>
              <a:ea typeface="+mj-lt"/>
              <a:cs typeface="+mj-lt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DNA-rokotteet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RNA-rokotteet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AF4EB4F-57B8-495E-A563-4E0C0F8A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57" y="0"/>
            <a:ext cx="4758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382B78A-068E-4690-9125-A67BFA0C3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47"/>
          <a:stretch/>
        </p:blipFill>
        <p:spPr>
          <a:xfrm>
            <a:off x="531972" y="0"/>
            <a:ext cx="5827363" cy="30916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24961D7-063A-4A8D-A3A5-3C964E831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5" r="11738"/>
          <a:stretch/>
        </p:blipFill>
        <p:spPr>
          <a:xfrm>
            <a:off x="728420" y="3091686"/>
            <a:ext cx="5630914" cy="284565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C2F4B9-E8EC-4159-A51A-966707821F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61" r="10321"/>
          <a:stretch/>
        </p:blipFill>
        <p:spPr>
          <a:xfrm>
            <a:off x="6782819" y="583340"/>
            <a:ext cx="3756028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9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02D2F26-5069-46F6-A397-B32C9B46D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22"/>
          <a:stretch/>
        </p:blipFill>
        <p:spPr>
          <a:xfrm>
            <a:off x="379670" y="323717"/>
            <a:ext cx="5377912" cy="310528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8BA8553-2A28-4521-86F0-5CE904DA2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4" r="14252"/>
          <a:stretch/>
        </p:blipFill>
        <p:spPr>
          <a:xfrm>
            <a:off x="488158" y="3656633"/>
            <a:ext cx="5269424" cy="296843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246C58-D51D-45DF-887B-57C27D0162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52" r="8646"/>
          <a:stretch/>
        </p:blipFill>
        <p:spPr>
          <a:xfrm>
            <a:off x="6434419" y="448609"/>
            <a:ext cx="3809961" cy="61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8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13255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Geenihoito on sairauden hoitamista geeninsiirron ja geenimuokkauksen avulla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1423457"/>
            <a:ext cx="10858499" cy="493924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i-FI" dirty="0"/>
          </a:p>
          <a:p>
            <a:pPr>
              <a:lnSpc>
                <a:spcPct val="80000"/>
              </a:lnSpc>
            </a:pPr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Geenihoidossa soluviljelmään tai soluviljelmään geenivirhettä korjaava alleeli</a:t>
            </a:r>
          </a:p>
          <a:p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Toimiva alleeli </a:t>
            </a:r>
            <a:r>
              <a:rPr lang="fi-FI" b="1" dirty="0" err="1">
                <a:solidFill>
                  <a:srgbClr val="00A9DC"/>
                </a:solidFill>
                <a:latin typeface="+mj-lt"/>
                <a:ea typeface="+mj-lt"/>
                <a:cs typeface="+mj-lt"/>
              </a:rPr>
              <a:t>siirretetään</a:t>
            </a:r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 vektorin avulla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Virusvektorit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800" b="1" dirty="0" err="1">
                <a:solidFill>
                  <a:srgbClr val="00A9DC"/>
                </a:solidFill>
                <a:latin typeface="+mj-lt"/>
                <a:ea typeface="+mj-lt"/>
                <a:cs typeface="+mj-lt"/>
              </a:rPr>
              <a:t>Liposomi</a:t>
            </a:r>
            <a:endParaRPr lang="fi-FI" sz="2800" b="1" dirty="0">
              <a:solidFill>
                <a:srgbClr val="00A9DC"/>
              </a:solidFill>
              <a:latin typeface="+mj-lt"/>
              <a:ea typeface="+mj-lt"/>
              <a:cs typeface="+mj-lt"/>
            </a:endParaRPr>
          </a:p>
          <a:p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Potilaan omia muokattuja T-tappajasoluja käytetään syövän hoidossa</a:t>
            </a:r>
          </a:p>
          <a:p>
            <a:r>
              <a:rPr lang="fi-FI" b="1" dirty="0">
                <a:solidFill>
                  <a:srgbClr val="00A9DC"/>
                </a:solidFill>
                <a:latin typeface="+mj-lt"/>
                <a:ea typeface="+mj-lt"/>
                <a:cs typeface="+mj-lt"/>
              </a:rPr>
              <a:t>CRISPR-tekniikalla voidaan muokata potilaan omia geenejä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Bios 6 1">
      <a:dk1>
        <a:srgbClr val="0094D9"/>
      </a:dk1>
      <a:lt1>
        <a:srgbClr val="FFFFFF"/>
      </a:lt1>
      <a:dk2>
        <a:srgbClr val="54B4E5"/>
      </a:dk2>
      <a:lt2>
        <a:srgbClr val="FFFFFF"/>
      </a:lt2>
      <a:accent1>
        <a:srgbClr val="54B4E5"/>
      </a:accent1>
      <a:accent2>
        <a:srgbClr val="F397C0"/>
      </a:accent2>
      <a:accent3>
        <a:srgbClr val="FFEA81"/>
      </a:accent3>
      <a:accent4>
        <a:srgbClr val="AC90C3"/>
      </a:accent4>
      <a:accent5>
        <a:srgbClr val="F8C1D8"/>
      </a:accent5>
      <a:accent6>
        <a:srgbClr val="FFF1B5"/>
      </a:accent6>
      <a:hlink>
        <a:srgbClr val="0094D9"/>
      </a:hlink>
      <a:folHlink>
        <a:srgbClr val="0094D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A7B582-0499-4987-9032-F1D6119D711D}">
  <ds:schemaRefs>
    <ds:schemaRef ds:uri="http://schemas.microsoft.com/office/2006/metadata/properties"/>
    <ds:schemaRef ds:uri="http://schemas.microsoft.com/office/infopath/2007/PartnerControls"/>
    <ds:schemaRef ds:uri="b074eca8-5fb2-43da-8e1c-14493b353147"/>
  </ds:schemaRefs>
</ds:datastoreItem>
</file>

<file path=customXml/itemProps2.xml><?xml version="1.0" encoding="utf-8"?>
<ds:datastoreItem xmlns:ds="http://schemas.openxmlformats.org/officeDocument/2006/customXml" ds:itemID="{3F03EA6F-2555-4B07-80DB-3D1FF7004C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6BD592-0FA7-4C18-8B46-2C4D53AC9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42599</TotalTime>
  <Words>251</Words>
  <Application>Microsoft Office PowerPoint</Application>
  <PresentationFormat>Laajakuva</PresentationFormat>
  <Paragraphs>61</Paragraphs>
  <Slides>14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Office-teema</vt:lpstr>
      <vt:lpstr>1_Office-teema</vt:lpstr>
      <vt:lpstr>10 Lääkkeet ja hoidot kehittyvät yhä tehokkaammiksi</vt:lpstr>
      <vt:lpstr>Bakteeritauteja hoidetaan antibiooteilla</vt:lpstr>
      <vt:lpstr>Antibioottiresistentit bakteerit ovat uhka ihmisen terveydelle</vt:lpstr>
      <vt:lpstr>Bakteriofagit vaihtoehto antibiooteille</vt:lpstr>
      <vt:lpstr>Biotekniikan avulla tuotetaan  lääkeproteiineja ja täsmälääkkeitä</vt:lpstr>
      <vt:lpstr>Geenitekniikalla on mahdollista tuottaa entistä tehokkaampia ja turvallisempia rokotteita</vt:lpstr>
      <vt:lpstr>PowerPoint-esitys</vt:lpstr>
      <vt:lpstr>PowerPoint-esitys</vt:lpstr>
      <vt:lpstr>Geenihoito on sairauden hoitamista geeninsiirron ja geenimuokkauksen avulla</vt:lpstr>
      <vt:lpstr>PowerPoint-esitys</vt:lpstr>
      <vt:lpstr>PowerPoint-esitys</vt:lpstr>
      <vt:lpstr>Kantasolujen käyttöä solukorvaushoidoissa tutkitaan</vt:lpstr>
      <vt:lpstr>Kudosteknologiassa kehitetään keinotekoisia kudoksia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116</cp:revision>
  <dcterms:created xsi:type="dcterms:W3CDTF">2017-07-04T08:37:15Z</dcterms:created>
  <dcterms:modified xsi:type="dcterms:W3CDTF">2023-12-21T07:46:51Z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