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EE56C9E-B876-497E-96CD-52922A14B55D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603D586-E3AB-4DDC-A298-3D7712138BAD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589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6C9E-B876-497E-96CD-52922A14B55D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D586-E3AB-4DDC-A298-3D771213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143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6C9E-B876-497E-96CD-52922A14B55D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D586-E3AB-4DDC-A298-3D771213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739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6C9E-B876-497E-96CD-52922A14B55D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D586-E3AB-4DDC-A298-3D771213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726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EE56C9E-B876-497E-96CD-52922A14B55D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603D586-E3AB-4DDC-A298-3D7712138BAD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8290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6C9E-B876-497E-96CD-52922A14B55D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D586-E3AB-4DDC-A298-3D771213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08042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6C9E-B876-497E-96CD-52922A14B55D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D586-E3AB-4DDC-A298-3D771213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30442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6C9E-B876-497E-96CD-52922A14B55D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D586-E3AB-4DDC-A298-3D771213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505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6C9E-B876-497E-96CD-52922A14B55D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D586-E3AB-4DDC-A298-3D771213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813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EE56C9E-B876-497E-96CD-52922A14B55D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603D586-E3AB-4DDC-A298-3D7712138BAD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0098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EE56C9E-B876-497E-96CD-52922A14B55D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603D586-E3AB-4DDC-A298-3D771213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497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EE56C9E-B876-497E-96CD-52922A14B55D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603D586-E3AB-4DDC-A298-3D7712138BAD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459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0EAAC0-0015-3636-F463-9B2FD8735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Huumorin keinot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61B1D8B-09CE-07C8-07AE-4478DA2EF6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834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F4FE15-0368-9E06-3ED2-EF2F3A80B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Huumori tuo arkeen hauskuutta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6C6DDE-8B65-6A88-3019-F808771C0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600" dirty="0"/>
              <a:t>Huumorin tavoitteena on keventää tilanteita ja tehdä ihmiset iloisiksi.</a:t>
            </a:r>
          </a:p>
          <a:p>
            <a:r>
              <a:rPr lang="fi-FI" sz="2600" dirty="0"/>
              <a:t>Toisaalta huumori on myös vaikuttamisen väline ja retorinen tehokeino.</a:t>
            </a:r>
          </a:p>
          <a:p>
            <a:pPr lvl="1"/>
            <a:r>
              <a:rPr lang="fi-FI" sz="2600" dirty="0"/>
              <a:t>Vaikuttamisessa huumorin muotona on usein ironia ja sarkasmi. </a:t>
            </a:r>
          </a:p>
          <a:p>
            <a:r>
              <a:rPr lang="fi-FI" sz="2600" dirty="0"/>
              <a:t>Huumori voi olla sanallista, visuaalista tai kontekstuaalista.</a:t>
            </a:r>
          </a:p>
          <a:p>
            <a:r>
              <a:rPr lang="fi-FI" sz="2600" dirty="0"/>
              <a:t>Huumori elää ja muuttuu ajassa.</a:t>
            </a:r>
          </a:p>
          <a:p>
            <a:pPr lvl="1"/>
            <a:r>
              <a:rPr lang="fi-FI" sz="2600" dirty="0"/>
              <a:t>Sketsit, jotka naurattivat 10 vuotta sitten, voivat nyt vaikuttaa mauttomilta ja vanhentuneilta. </a:t>
            </a:r>
          </a:p>
        </p:txBody>
      </p:sp>
    </p:spTree>
    <p:extLst>
      <p:ext uri="{BB962C8B-B14F-4D97-AF65-F5344CB8AC3E}">
        <p14:creationId xmlns:p14="http://schemas.microsoft.com/office/powerpoint/2010/main" val="26332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14FF1A-1E72-7B02-68E7-116D6B6A9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ironia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93B542-A258-54E9-EDF8-0F1BBC2C7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600" dirty="0"/>
              <a:t>Ironia on epäsuoraa ivaa, jossa paljastetaan epäkohtia tai vikoja niin, että ne esitellään näennäisen positiivisesti. </a:t>
            </a:r>
          </a:p>
          <a:p>
            <a:pPr lvl="1"/>
            <a:r>
              <a:rPr lang="fi-FI" sz="2600" dirty="0"/>
              <a:t>Sanotaan toisin kuin ajatellaan.</a:t>
            </a:r>
          </a:p>
          <a:p>
            <a:r>
              <a:rPr lang="fi-FI" sz="2600" dirty="0"/>
              <a:t>Ironiaa voisi havaita siinä, kun kolumnisti kirjoittaa, miten hän nauttii urheiluohjelmista niin paljon, että toivoo kansalaisten yhteisiä varoja käytettävän lisää urheiluohjelmiin. </a:t>
            </a:r>
          </a:p>
          <a:p>
            <a:pPr lvl="1"/>
            <a:r>
              <a:rPr lang="fi-FI" sz="2600" dirty="0"/>
              <a:t>Todellisuudessa kolumnisti kritisoi verovarojen syytämistä urheiluohjelmiin. </a:t>
            </a:r>
          </a:p>
        </p:txBody>
      </p:sp>
    </p:spTree>
    <p:extLst>
      <p:ext uri="{BB962C8B-B14F-4D97-AF65-F5344CB8AC3E}">
        <p14:creationId xmlns:p14="http://schemas.microsoft.com/office/powerpoint/2010/main" val="106781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135B7C-EE23-3B24-432C-537A5EE9D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Itseironia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F3BEB1-C4D1-DEF9-2998-C27FA2F0B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600" dirty="0"/>
              <a:t>Ivan kohteena on puhuja itse.</a:t>
            </a:r>
          </a:p>
          <a:p>
            <a:r>
              <a:rPr lang="fi-FI" sz="2600" dirty="0"/>
              <a:t>Itseironian avulla voidaan saada esimerkiksi yleisö omalle puolelle.</a:t>
            </a:r>
          </a:p>
          <a:p>
            <a:pPr lvl="1"/>
            <a:r>
              <a:rPr lang="fi-FI" sz="2600" dirty="0"/>
              <a:t>Itselleen naurava ihminen on helpommin lähestyttävä.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868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A185B7-24F6-E807-C6F9-1783A7A03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SARKASMI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A2C19C-5B1E-8DA7-8DB9-255389AD2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600" dirty="0"/>
              <a:t>Sarkasmi on ironian alalaji, joka on yleensä suoraa, tilannekohtaista, ivaa.</a:t>
            </a:r>
          </a:p>
          <a:p>
            <a:r>
              <a:rPr lang="fi-FI" sz="2600" dirty="0"/>
              <a:t>Sarkasmilla on yleensä selkeä kohde – ironia voi olla ilmiökohtaista, yleismaallisempaa. </a:t>
            </a:r>
          </a:p>
          <a:p>
            <a:r>
              <a:rPr lang="fi-FI" sz="2600" dirty="0"/>
              <a:t>Esim. ravintolassa annoksen tulossa pöytään kestää kauan. ”Kiitos erittäin nopeasta palvelusta!”, huikkaa asiakas. </a:t>
            </a:r>
          </a:p>
          <a:p>
            <a:pPr lvl="1"/>
            <a:r>
              <a:rPr lang="fi-FI" sz="2600" dirty="0"/>
              <a:t>Tällöin sarkasmin kohteena on ravintola ja tarjoilija. </a:t>
            </a:r>
          </a:p>
        </p:txBody>
      </p:sp>
    </p:spTree>
    <p:extLst>
      <p:ext uri="{BB962C8B-B14F-4D97-AF65-F5344CB8AC3E}">
        <p14:creationId xmlns:p14="http://schemas.microsoft.com/office/powerpoint/2010/main" val="91840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7CD890-4B08-8A21-F02A-4A2488434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Parodia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BDE1E9-D52B-DB8B-7FCB-E16960020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600" dirty="0"/>
              <a:t>Parodiassa jokin tunnettu teos, esim. elokuva, muutetaan humoristiseksi versioksi. </a:t>
            </a:r>
          </a:p>
          <a:p>
            <a:r>
              <a:rPr lang="fi-FI" sz="2600" dirty="0"/>
              <a:t>Televisiosketseissä parodioidaan monesti ihmistyyppejä ja julkkiksia. </a:t>
            </a:r>
          </a:p>
        </p:txBody>
      </p:sp>
    </p:spTree>
    <p:extLst>
      <p:ext uri="{BB962C8B-B14F-4D97-AF65-F5344CB8AC3E}">
        <p14:creationId xmlns:p14="http://schemas.microsoft.com/office/powerpoint/2010/main" val="161006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B7ECA6-A5B3-3B4E-A8D0-BD55ADA0D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Muita huumorin lajeja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F456E9-A329-32AE-D39F-1F3C031BF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89893"/>
            <a:ext cx="10178322" cy="3593591"/>
          </a:xfrm>
        </p:spPr>
        <p:txBody>
          <a:bodyPr>
            <a:noAutofit/>
          </a:bodyPr>
          <a:lstStyle/>
          <a:p>
            <a:r>
              <a:rPr lang="fi-FI" sz="2400" b="1" dirty="0"/>
              <a:t>Komedia</a:t>
            </a:r>
            <a:r>
              <a:rPr lang="fi-FI" sz="2400" dirty="0"/>
              <a:t> on huvinäytelmä, humoristinen näytelmä.</a:t>
            </a:r>
          </a:p>
          <a:p>
            <a:endParaRPr lang="fi-FI" sz="2400" dirty="0"/>
          </a:p>
          <a:p>
            <a:r>
              <a:rPr lang="fi-FI" sz="2400" b="1" dirty="0"/>
              <a:t>Farssi</a:t>
            </a:r>
            <a:r>
              <a:rPr lang="fi-FI" sz="2400" dirty="0"/>
              <a:t> on komedia, jonka huumori perustuu väärinkäsityksiin ja niistä seuraaviin kommelluksiin.</a:t>
            </a:r>
          </a:p>
          <a:p>
            <a:endParaRPr lang="fi-FI" sz="2400" dirty="0"/>
          </a:p>
          <a:p>
            <a:r>
              <a:rPr lang="fi-FI" sz="2400" b="1" dirty="0"/>
              <a:t>Satiiri</a:t>
            </a:r>
            <a:r>
              <a:rPr lang="fi-FI" sz="2400" dirty="0"/>
              <a:t> on yhteiskunnallisia ilmiöitä ja ihmisen piirteitä pilkkaava taiteen laji.</a:t>
            </a:r>
          </a:p>
          <a:p>
            <a:endParaRPr lang="fi-FI" sz="2400" dirty="0"/>
          </a:p>
          <a:p>
            <a:r>
              <a:rPr lang="fi-FI" sz="2400" b="1" dirty="0"/>
              <a:t>Karikatyyri</a:t>
            </a:r>
            <a:r>
              <a:rPr lang="fi-FI" sz="2400" dirty="0"/>
              <a:t> on kuva, jossa esimerkiksi henkilön jotakin piirrettä on liioiteltu mutta josta hän on silti tunnistettavissa.</a:t>
            </a:r>
          </a:p>
          <a:p>
            <a:endParaRPr lang="fi-FI" sz="2400" dirty="0"/>
          </a:p>
          <a:p>
            <a:r>
              <a:rPr lang="fi-FI" sz="2400" b="1" dirty="0"/>
              <a:t>Musta huumori </a:t>
            </a:r>
            <a:r>
              <a:rPr lang="fi-FI" sz="2400" dirty="0"/>
              <a:t>tekee pilaa vakavasta asiasta, esimerkiksi kuolemasta.</a:t>
            </a:r>
          </a:p>
        </p:txBody>
      </p:sp>
    </p:spTree>
    <p:extLst>
      <p:ext uri="{BB962C8B-B14F-4D97-AF65-F5344CB8AC3E}">
        <p14:creationId xmlns:p14="http://schemas.microsoft.com/office/powerpoint/2010/main" val="15261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CFEE1E-F1AB-5128-BFD8-B115E9EAA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Huumorin analysointi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C9CAFE-C78A-2042-B30A-211A1B225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89893"/>
            <a:ext cx="10178322" cy="3593591"/>
          </a:xfrm>
        </p:spPr>
        <p:txBody>
          <a:bodyPr>
            <a:noAutofit/>
          </a:bodyPr>
          <a:lstStyle/>
          <a:p>
            <a:r>
              <a:rPr lang="fi-FI" sz="2600" dirty="0"/>
              <a:t>Huumorin keinojen analyysin lähtökohtana on miettiä, mihin huumorilla pyritään ja millaisia sisällön, rakenteen ja kielen keinoja tavoitteeseen pääsemiseksi on käytetty. </a:t>
            </a:r>
          </a:p>
          <a:p>
            <a:r>
              <a:rPr lang="fi-FI" sz="2600" dirty="0"/>
              <a:t>Huumorin keinojen erittely voi alkaa siitä, että miettii, minkä teoksessa on ajateltu olevan hauskaa. </a:t>
            </a:r>
          </a:p>
          <a:p>
            <a:r>
              <a:rPr lang="fi-FI" sz="2600" dirty="0"/>
              <a:t>Oma huumorintaju ei aina kohtaa tekstin tekijän huumorintajua, mutta yleensä pystyy hahmottamaan, mikä teoksessa on ajateltu huvittavaksi.</a:t>
            </a:r>
          </a:p>
          <a:p>
            <a:r>
              <a:rPr lang="fi-FI" sz="2600" dirty="0"/>
              <a:t>Huumori liittyy myös tekstin kontekstiin. </a:t>
            </a:r>
          </a:p>
          <a:p>
            <a:pPr lvl="1"/>
            <a:r>
              <a:rPr lang="fi-FI" sz="2600" dirty="0"/>
              <a:t>Tekstilajina sketsiä pidetään humoristisena, joten sen odotetaan naurattavan. Eri aikoina naurattavat eri asiat, ja siksi myös julkaisuaikakontekstin analyysi on tärkeää.</a:t>
            </a:r>
          </a:p>
        </p:txBody>
      </p:sp>
    </p:spTree>
    <p:extLst>
      <p:ext uri="{BB962C8B-B14F-4D97-AF65-F5344CB8AC3E}">
        <p14:creationId xmlns:p14="http://schemas.microsoft.com/office/powerpoint/2010/main" val="44114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rkki">
  <a:themeElements>
    <a:clrScheme name="Merkki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Merkki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rkki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TM10001106[[fn=Merkki]]</Template>
  <TotalTime>22</TotalTime>
  <Words>373</Words>
  <Application>Microsoft Office PowerPoint</Application>
  <PresentationFormat>Laajakuva</PresentationFormat>
  <Paragraphs>41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Merkki</vt:lpstr>
      <vt:lpstr>Huumorin keinot</vt:lpstr>
      <vt:lpstr>Huumori tuo arkeen hauskuutta</vt:lpstr>
      <vt:lpstr>ironia</vt:lpstr>
      <vt:lpstr>Itseironia</vt:lpstr>
      <vt:lpstr>SARKASMI</vt:lpstr>
      <vt:lpstr>Parodia</vt:lpstr>
      <vt:lpstr>Muita huumorin lajeja</vt:lpstr>
      <vt:lpstr>Huumorin analysointi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Huumorin keinot</dc:title>
  <dc:creator>Joonas Kärkkäinen</dc:creator>
  <cp:lastModifiedBy>Joonas Kärkkäinen</cp:lastModifiedBy>
  <cp:revision>2</cp:revision>
  <dcterms:created xsi:type="dcterms:W3CDTF">2023-11-20T18:38:23Z</dcterms:created>
  <dcterms:modified xsi:type="dcterms:W3CDTF">2023-11-20T19:01:22Z</dcterms:modified>
</cp:coreProperties>
</file>