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096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0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0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88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7009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5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36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500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69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271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21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72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1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7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98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51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02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5CF00A-CFB5-4A34-8A5A-99FF1F4C91F1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AC5579-7BEA-49A1-98DB-6CF8E68A0A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5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A5A7D8-94AE-6DDA-A50D-D0CD0A0065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Kirjoittamisen prosessi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A8C2B8E-BFFD-F6A7-E790-782687AF23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928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2D455-5D4E-DFB6-52E8-35ADE6F4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Kirjoittaminen on taitolaji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40535C-131C-D714-B748-0DEC8D08A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600" dirty="0"/>
              <a:t>Kirjoittaminen on taitolaji – harjoittelemalla oppii paremmaksi ja saa myös täyden hyödyn taidostaan. </a:t>
            </a:r>
          </a:p>
          <a:p>
            <a:r>
              <a:rPr lang="fi-FI" sz="2600" dirty="0"/>
              <a:t>Harjoitteleminen voi myös tarjota kirjoittajalle iloa ja auttaa löytämään tavan ilmaista itseään.</a:t>
            </a:r>
          </a:p>
          <a:p>
            <a:r>
              <a:rPr lang="fi-FI" sz="2600" dirty="0"/>
              <a:t>Kirjoittaminen on tärkeä osa viestintää ja vuorovaikutusta, ja mitä enemmän ja useammin kirjoittaa, sitä luontevampaa on ilmaista itseään kirjoittamalla. </a:t>
            </a:r>
          </a:p>
        </p:txBody>
      </p:sp>
    </p:spTree>
    <p:extLst>
      <p:ext uri="{BB962C8B-B14F-4D97-AF65-F5344CB8AC3E}">
        <p14:creationId xmlns:p14="http://schemas.microsoft.com/office/powerpoint/2010/main" val="365674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BCA3D4-84AA-57D1-06C9-806E343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Kirjoittamisesta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AA7FE6-A2EC-D7F1-FD77-DA86377DF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600" b="1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Erilaiset tekstit</a:t>
            </a:r>
            <a:r>
              <a:rPr lang="fi-FI" sz="2600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 vaativat erilaisia ilmaisutapoja. </a:t>
            </a:r>
          </a:p>
          <a:p>
            <a:pPr lvl="1"/>
            <a:r>
              <a:rPr lang="fi-FI" sz="2600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Esimerkiksi äidinkielen kirjoitustaidon kokeessa vaaditaan pitkää, rakenteeltaan ja kieleltään hallittua tekstiä, kun taas töissä kirjoitettava vuororaportti tai sähköpostiviesti voi olla hyvinkin lyhyt ja napakka. </a:t>
            </a:r>
          </a:p>
          <a:p>
            <a:r>
              <a:rPr lang="fi-FI" sz="2600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Kun harjoittelee kirjoittamaan erilaisia tekstejä erilaisiin tilanteisiin, oppii, miten viesti välittyy oikein.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9693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D52394-CC26-05DF-D30A-B4312D0F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59D125-D306-560D-EC89-FA8FDD901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On myös hyvä kokeilla </a:t>
            </a:r>
            <a:r>
              <a:rPr lang="fi-FI" b="1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erilaisia tyylejä</a:t>
            </a:r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: Olisiko oma tyyli kevyt ja humoristinen, vai pitääkö enemmän pohtivan, vakavamman tekstin kirjoittamisesta? </a:t>
            </a:r>
          </a:p>
          <a:p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Oma tyyli hioutuu, kun tyyliä harjoittaa. </a:t>
            </a:r>
          </a:p>
          <a:p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Kun löytää oman ilmaisutapansa, kirjoittaminen on palkitsevampaa ja helpompaa.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91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31F62-73E3-3874-2DEF-A61C2ABC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045DBD-64A7-0552-063F-3900E1D62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600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Kirjoittaja hyötyy myös </a:t>
            </a:r>
            <a:r>
              <a:rPr lang="fi-FI" sz="2600" b="1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lukemisesta</a:t>
            </a:r>
            <a:r>
              <a:rPr lang="fi-FI" sz="2600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, sillä kirjoitustaito ja lukutaito ovat kytköksissä toisiinsa. </a:t>
            </a:r>
          </a:p>
          <a:p>
            <a:r>
              <a:rPr lang="fi-FI" sz="2600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Jotta oma sanavarasto kehittyy ja jotta oppii erilaisia ilmaisutyylejä, kannattaa lukea paljon.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41348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795C27-DEB7-3C86-252D-F249D5FD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Kirjoittaminen etenee vaiheittain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5C1C52-3BB8-80E1-5DFA-5DE42537E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Kirjoittaminen on prosessi, jonka kaikki vaiheet ovat tärkeitä tekstin onnistumiselle. </a:t>
            </a:r>
          </a:p>
          <a:p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Kun tarkkailee omaa kirjoittamistaan, oppii ymmärtämään, millainen etenemistapa sopii itselle parhaiten ja mihin vaiheisiin kannattaa erityisesti panostaa.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330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3D6CCC-CFCF-FE21-A0D8-AAA1CFAC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AB8758-F3DE-2585-E86C-11CCDA5B3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Kirjoittaessa kannattaa tarkkailla omaa ajankäyttöään. Näin oppii ymmärtämään paremmin omaa työskentelytyyliään. </a:t>
            </a:r>
          </a:p>
          <a:p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Esimerkiksi lukutaidon ja kirjoitustaidon kokeessa aika on rajattu, joten on tärkeää, että pystyy aikatauluttamaan työskentelynsä niin, että kaikkiin vaiheisiin on riittävästi aikaa.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62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76AA00-E039-9AE6-2A8D-D4B9B62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31201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i-FI" dirty="0"/>
              <a:t>Kirjoitusprosessin vaiheet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2DA5E7-58B2-2E50-C798-CD84B0151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5878"/>
            <a:ext cx="9601196" cy="3259990"/>
          </a:xfrm>
        </p:spPr>
        <p:txBody>
          <a:bodyPr/>
          <a:lstStyle/>
          <a:p>
            <a:r>
              <a:rPr lang="fi-FI" b="1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1. Aiheen valinta: </a:t>
            </a:r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keksitään oma aihe, valitaan valmiista aiheista</a:t>
            </a:r>
          </a:p>
          <a:p>
            <a:r>
              <a:rPr lang="fi-FI" b="1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2. Ideointi:</a:t>
            </a:r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 ideoidaan laajasti tekstin sisältöä.</a:t>
            </a:r>
            <a:endParaRPr lang="fi-FI" dirty="0">
              <a:solidFill>
                <a:srgbClr val="0E0E0F"/>
              </a:solidFill>
              <a:latin typeface="Open Sans" panose="020B0606030504020204" pitchFamily="34" charset="0"/>
            </a:endParaRPr>
          </a:p>
          <a:p>
            <a:r>
              <a:rPr lang="fi-FI" b="1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3. Suunnittelu: </a:t>
            </a:r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rajataan näkökulma, valitaan sisältöainekset ja mahdolliset aineistot sekä suunnitellaan rakenne</a:t>
            </a:r>
          </a:p>
          <a:p>
            <a:r>
              <a:rPr lang="fi-FI" b="1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4. Tekstin ensimmäinen versio:</a:t>
            </a:r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 kirjoitetaan tekstin raakaversio.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728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526474-964F-1CD7-1576-AA58ADA1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70CCC7-EFFD-EDBA-C854-E6DDEB634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5. Muokkaaminen: </a:t>
            </a:r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muokataan tekstin sisältöä, rakennetta ja kieltä</a:t>
            </a:r>
          </a:p>
          <a:p>
            <a:r>
              <a:rPr lang="fi-FI" b="1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6. Viimeistely: </a:t>
            </a:r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viimeistellään aloitus, lopetus ja otsikko, tarkistetaan kieli ja oikeinkirjoitus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36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TM02900743[[fn=Orgaaninen]]</Template>
  <TotalTime>11</TotalTime>
  <Words>322</Words>
  <Application>Microsoft Office PowerPoint</Application>
  <PresentationFormat>Laajakuva</PresentationFormat>
  <Paragraphs>27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Garamond</vt:lpstr>
      <vt:lpstr>Open Sans</vt:lpstr>
      <vt:lpstr>Orgaaninen</vt:lpstr>
      <vt:lpstr>Kirjoittamisen prosessi</vt:lpstr>
      <vt:lpstr>Kirjoittaminen on taitolaji</vt:lpstr>
      <vt:lpstr>Kirjoittamisesta</vt:lpstr>
      <vt:lpstr>PowerPoint-esitys</vt:lpstr>
      <vt:lpstr>Lukeminen</vt:lpstr>
      <vt:lpstr>Kirjoittaminen etenee vaiheittain</vt:lpstr>
      <vt:lpstr>PowerPoint-esitys</vt:lpstr>
      <vt:lpstr>Kirjoitusprosessin vaiheet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Kirjoittamisen prosessi</dc:title>
  <dc:creator>Joonas Kärkkäinen</dc:creator>
  <cp:lastModifiedBy>Joonas Kärkkäinen</cp:lastModifiedBy>
  <cp:revision>1</cp:revision>
  <dcterms:created xsi:type="dcterms:W3CDTF">2023-12-10T19:48:29Z</dcterms:created>
  <dcterms:modified xsi:type="dcterms:W3CDTF">2023-12-10T20:00:11Z</dcterms:modified>
</cp:coreProperties>
</file>