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256" r:id="rId4"/>
  </p:sldIdLst>
  <p:sldSz cx="10058400" cy="77724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2F4"/>
    <a:srgbClr val="53ABFB"/>
    <a:srgbClr val="72C6FA"/>
    <a:srgbClr val="74D9F8"/>
    <a:srgbClr val="2DC8FF"/>
    <a:srgbClr val="A2DEF2"/>
    <a:srgbClr val="ADE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8" d="100"/>
          <a:sy n="98" d="100"/>
        </p:scale>
        <p:origin x="72" y="5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AA7F96A5-B40C-4591-A94D-05A85DE82A47}" type="datetimeFigureOut">
              <a:rPr lang="fi-FI"/>
              <a:t>4.11.2019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8AE55127-CA2D-4BC4-8CFE-F19148CDFE65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5640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A27FC828-8F12-4CF0-9AF3-FA4FDDB6EB28}" type="datetimeFigureOut">
              <a:t>4.11.2019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33488"/>
            <a:ext cx="43116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746B6C3F-CB80-4F8D-9D19-17AA7E3C7BE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46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lkopuolen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457200" y="457199"/>
            <a:ext cx="2377440" cy="6583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777240" y="665530"/>
            <a:ext cx="1737360" cy="1517413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fi-FI" sz="1800">
                <a:solidFill>
                  <a:schemeClr val="bg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1"/>
          </p:nvPr>
        </p:nvSpPr>
        <p:spPr>
          <a:xfrm>
            <a:off x="777240" y="2302840"/>
            <a:ext cx="1737360" cy="4417999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5000"/>
              </a:lnSpc>
              <a:spcBef>
                <a:spcPts val="800"/>
              </a:spcBef>
              <a:buNone/>
              <a:defRPr lang="fi-FI" sz="1000">
                <a:solidFill>
                  <a:schemeClr val="bg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457200" y="7178040"/>
            <a:ext cx="237744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5" name="Suorakulmio 14"/>
          <p:cNvSpPr/>
          <p:nvPr/>
        </p:nvSpPr>
        <p:spPr>
          <a:xfrm>
            <a:off x="7124700" y="7086600"/>
            <a:ext cx="246888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20" name="Tekstin paikkamerkki 9"/>
          <p:cNvSpPr>
            <a:spLocks noGrp="1"/>
          </p:cNvSpPr>
          <p:nvPr>
            <p:ph type="body" sz="quarter" idx="12"/>
          </p:nvPr>
        </p:nvSpPr>
        <p:spPr>
          <a:xfrm>
            <a:off x="7124700" y="78558"/>
            <a:ext cx="2468563" cy="2142106"/>
          </a:xfrm>
        </p:spPr>
        <p:txBody>
          <a:bodyPr lIns="0" tIns="0" rIns="0" bIns="0" anchor="b">
            <a:noAutofit/>
          </a:bodyPr>
          <a:lstStyle>
            <a:lvl1pPr marL="0" indent="0" latinLnBrk="0">
              <a:lnSpc>
                <a:spcPct val="95000"/>
              </a:lnSpc>
              <a:spcBef>
                <a:spcPts val="0"/>
              </a:spcBef>
              <a:buNone/>
              <a:defRPr lang="fi-FI"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Kuvan paikkamerkki 21"/>
          <p:cNvSpPr>
            <a:spLocks noGrp="1"/>
          </p:cNvSpPr>
          <p:nvPr>
            <p:ph type="pic" sz="quarter" idx="13"/>
          </p:nvPr>
        </p:nvSpPr>
        <p:spPr>
          <a:xfrm>
            <a:off x="7124700" y="2740819"/>
            <a:ext cx="2468563" cy="4208621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4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7124700" y="2266383"/>
            <a:ext cx="2468880" cy="34600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0"/>
              </a:spcBef>
              <a:buNone/>
              <a:defRPr lang="fi-FI" sz="800" b="0">
                <a:solidFill>
                  <a:schemeClr val="accent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Tekstin paikkamerkki 9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68673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fi-FI" sz="9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[Yrityksen nimi]</a:t>
            </a:r>
          </a:p>
        </p:txBody>
      </p:sp>
      <p:sp>
        <p:nvSpPr>
          <p:cNvPr id="27" name="Tekstin paikkamerkki 9"/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85917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fi-FI"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[Katuosoite]</a:t>
            </a:r>
          </a:p>
        </p:txBody>
      </p:sp>
      <p:sp>
        <p:nvSpPr>
          <p:cNvPr id="28" name="Tekstin paikkamerkki 9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3031619" y="6222588"/>
            <a:ext cx="2011680" cy="171161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fi-FI" sz="9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[Postinumero ja postitoimipaikka]</a:t>
            </a:r>
          </a:p>
        </p:txBody>
      </p:sp>
      <p:sp>
        <p:nvSpPr>
          <p:cNvPr id="29" name="Tekstin paikkamerkki 9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3628146" y="2873971"/>
            <a:ext cx="2577959" cy="79364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fi-FI" sz="9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[Vastaanottajan nimi]</a:t>
            </a:r>
            <a:r>
              <a:t/>
            </a:r>
            <a:br/>
            <a:r>
              <a:rPr lang="fi-FI"/>
              <a:t>[Osoite]</a:t>
            </a:r>
            <a:r>
              <a:t/>
            </a:r>
            <a:br/>
            <a:r>
              <a:rPr lang="fi-FI"/>
              <a:t>[Postinumero ja postitoimipaikka]</a:t>
            </a:r>
          </a:p>
        </p:txBody>
      </p:sp>
      <p:sp>
        <p:nvSpPr>
          <p:cNvPr id="32" name="Suorakulmio 31"/>
          <p:cNvSpPr/>
          <p:nvPr/>
        </p:nvSpPr>
        <p:spPr>
          <a:xfrm rot="16200000">
            <a:off x="3291840" y="457200"/>
            <a:ext cx="685800" cy="6858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fi-FI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ASETA</a:t>
            </a:r>
            <a:br>
              <a:rPr lang="fi-FI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fi-FI" sz="800" dirty="0" smtClean="0">
                <a:solidFill>
                  <a:schemeClr val="bg1">
                    <a:lumMod val="85000"/>
                  </a:schemeClr>
                </a:solidFill>
                <a:latin typeface="+mn-lt"/>
              </a:rPr>
              <a:t>POSTI-MERKKI</a:t>
            </a:r>
            <a:r>
              <a:rPr lang="fi-FI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/>
            </a:r>
            <a:br>
              <a:rPr lang="fi-FI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fi-FI" sz="8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TÄHÄN </a:t>
            </a:r>
          </a:p>
        </p:txBody>
      </p:sp>
      <p:sp>
        <p:nvSpPr>
          <p:cNvPr id="33" name="Ohjeteksti"/>
          <p:cNvSpPr/>
          <p:nvPr/>
        </p:nvSpPr>
        <p:spPr>
          <a:xfrm>
            <a:off x="10287000" y="0"/>
            <a:ext cx="1676400" cy="7767851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fi-FI" sz="1000" b="1" i="1" baseline="0" dirty="0">
                <a:latin typeface="+mn-lt"/>
                <a:cs typeface="Arial" pitchFamily="34" charset="0"/>
              </a:rPr>
              <a:t>Huomautus:</a:t>
            </a:r>
          </a:p>
          <a:p>
            <a:pPr>
              <a:spcBef>
                <a:spcPts val="1200"/>
              </a:spcBef>
            </a:pPr>
            <a:r>
              <a:rPr lang="fi-FI" sz="1000" b="1" i="1" baseline="0" dirty="0">
                <a:latin typeface="+mn-lt"/>
                <a:cs typeface="Arial" pitchFamily="34" charset="0"/>
              </a:rPr>
              <a:t>Tämä esite </a:t>
            </a:r>
            <a:r>
              <a:rPr lang="fi-FI" sz="1000" b="1" i="1" dirty="0">
                <a:latin typeface="+mn-lt"/>
                <a:cs typeface="Arial" pitchFamily="34" charset="0"/>
              </a:rPr>
              <a:t>on suunniteltu tulostettavaksi. </a:t>
            </a:r>
            <a:r>
              <a:rPr lang="fi-FI" sz="1000" b="1" i="1" baseline="0" dirty="0">
                <a:latin typeface="+mn-lt"/>
                <a:cs typeface="Arial" pitchFamily="34" charset="0"/>
              </a:rPr>
              <a:t>Tulostusta kannattaa ensin testata tavalliselle paperille, jotta sijoittelu on oikein, ennen kuin tulostat </a:t>
            </a:r>
            <a:r>
              <a:rPr lang="fi-FI" sz="1000" b="1" i="1" dirty="0">
                <a:latin typeface="+mn-lt"/>
                <a:cs typeface="Arial" pitchFamily="34" charset="0"/>
              </a:rPr>
              <a:t> korttikartongille.</a:t>
            </a:r>
          </a:p>
          <a:p>
            <a:pPr>
              <a:spcBef>
                <a:spcPts val="1200"/>
              </a:spcBef>
            </a:pPr>
            <a:r>
              <a:rPr lang="fi-FI" sz="1000" b="1" i="1" baseline="0" dirty="0" smtClean="0">
                <a:latin typeface="+mn-lt"/>
                <a:cs typeface="Arial" pitchFamily="34" charset="0"/>
              </a:rPr>
              <a:t>Sovita paperille</a:t>
            </a:r>
            <a:br>
              <a:rPr lang="fi-FI" sz="1000" b="1" i="1" baseline="0" dirty="0" smtClean="0">
                <a:latin typeface="+mn-lt"/>
                <a:cs typeface="Arial" pitchFamily="34" charset="0"/>
              </a:rPr>
            </a:br>
            <a:r>
              <a:rPr lang="fi-FI" sz="1000" b="1" i="1" baseline="0" dirty="0" smtClean="0">
                <a:latin typeface="+mn-lt"/>
                <a:cs typeface="Arial" pitchFamily="34" charset="0"/>
              </a:rPr>
              <a:t>-kohdan </a:t>
            </a:r>
            <a:r>
              <a:rPr lang="fi-FI" sz="1000" b="1" i="1" baseline="0" dirty="0">
                <a:latin typeface="+mn-lt"/>
                <a:cs typeface="Arial" pitchFamily="34" charset="0"/>
              </a:rPr>
              <a:t>valinta on ehkä poistettava Tulosta-valintaikkunassa </a:t>
            </a:r>
            <a:r>
              <a:rPr lang="fi-FI" sz="1000" b="1" i="1" baseline="0" dirty="0" smtClean="0">
                <a:latin typeface="+mn-lt"/>
                <a:cs typeface="Arial" pitchFamily="34" charset="0"/>
              </a:rPr>
              <a:t>(avattavassa Koko sivun diat </a:t>
            </a:r>
            <a:br>
              <a:rPr lang="fi-FI" sz="1000" b="1" i="1" baseline="0" dirty="0" smtClean="0">
                <a:latin typeface="+mn-lt"/>
                <a:cs typeface="Arial" pitchFamily="34" charset="0"/>
              </a:rPr>
            </a:br>
            <a:r>
              <a:rPr lang="fi-FI" sz="1000" b="1" i="1" baseline="0" dirty="0" smtClean="0">
                <a:latin typeface="+mn-lt"/>
                <a:cs typeface="Arial" pitchFamily="34" charset="0"/>
              </a:rPr>
              <a:t>-valikossa). </a:t>
            </a:r>
          </a:p>
          <a:p>
            <a:pPr>
              <a:spcBef>
                <a:spcPts val="1200"/>
              </a:spcBef>
            </a:pPr>
            <a:r>
              <a:rPr lang="fi-FI" sz="1000" b="1" i="1" dirty="0" smtClean="0">
                <a:latin typeface="+mn-lt"/>
                <a:cs typeface="Arial" pitchFamily="34" charset="0"/>
              </a:rPr>
              <a:t>Katso </a:t>
            </a:r>
            <a:r>
              <a:rPr lang="fi-FI" sz="1000" b="1" i="1" dirty="0">
                <a:latin typeface="+mn-lt"/>
                <a:cs typeface="Arial" pitchFamily="34" charset="0"/>
              </a:rPr>
              <a:t>ohjeet kaksipuolisten sivujen tulostamiseen tulostimen ohjeista.</a:t>
            </a:r>
            <a:endParaRPr lang="fi-FI" sz="1000" b="1" i="1" baseline="0" dirty="0">
              <a:latin typeface="+mn-lt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fi-FI" sz="1000" b="1" i="1" baseline="0" dirty="0">
                <a:latin typeface="+mn-lt"/>
                <a:cs typeface="Arial" pitchFamily="34" charset="0"/>
              </a:rPr>
              <a:t>Voit muuttaa tämän dian kuvia valitsemalla kuvan ja poistamalla sen. Napsauta sitten Kuvat-kuvaketta paikkamerkissä lisätäksesi oman kuvasi.</a:t>
            </a:r>
            <a:endParaRPr lang="fi-FI" sz="1000" b="1" i="1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68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288">
          <p15:clr>
            <a:srgbClr val="FBAE40"/>
          </p15:clr>
        </p15:guide>
        <p15:guide id="4" pos="6048">
          <p15:clr>
            <a:srgbClr val="FBAE40"/>
          </p15:clr>
        </p15:guide>
        <p15:guide id="5" pos="2064">
          <p15:clr>
            <a:srgbClr val="A4A3A4"/>
          </p15:clr>
        </p15:guide>
        <p15:guide id="6" pos="420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auke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8" y="3314607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fi-FI" sz="1500">
                <a:solidFill>
                  <a:schemeClr val="accent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1"/>
          </p:nvPr>
        </p:nvSpPr>
        <p:spPr>
          <a:xfrm>
            <a:off x="457199" y="3624067"/>
            <a:ext cx="2834640" cy="85572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457200" y="7178040"/>
            <a:ext cx="9144000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9" name="Kuvan paikkamerkki 21"/>
          <p:cNvSpPr>
            <a:spLocks noGrp="1"/>
          </p:cNvSpPr>
          <p:nvPr>
            <p:ph type="pic" sz="quarter" idx="19"/>
          </p:nvPr>
        </p:nvSpPr>
        <p:spPr>
          <a:xfrm>
            <a:off x="457199" y="457200"/>
            <a:ext cx="3200400" cy="260604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1" name="Tekstin paikkamerkki 9"/>
          <p:cNvSpPr>
            <a:spLocks noGrp="1"/>
          </p:cNvSpPr>
          <p:nvPr>
            <p:ph type="body" sz="quarter" idx="20"/>
          </p:nvPr>
        </p:nvSpPr>
        <p:spPr>
          <a:xfrm>
            <a:off x="457199" y="4549821"/>
            <a:ext cx="2834640" cy="145811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Tekstin paikkamerkki 9"/>
          <p:cNvSpPr>
            <a:spLocks noGrp="1"/>
          </p:cNvSpPr>
          <p:nvPr>
            <p:ph type="body" sz="quarter" idx="21"/>
          </p:nvPr>
        </p:nvSpPr>
        <p:spPr>
          <a:xfrm>
            <a:off x="457199" y="4722992"/>
            <a:ext cx="2834640" cy="214391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3657598" y="457199"/>
            <a:ext cx="2834643" cy="260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30" name="Tekstin paikkamerkki 9"/>
          <p:cNvSpPr>
            <a:spLocks noGrp="1"/>
          </p:cNvSpPr>
          <p:nvPr>
            <p:ph type="body" sz="quarter" idx="22"/>
          </p:nvPr>
        </p:nvSpPr>
        <p:spPr>
          <a:xfrm>
            <a:off x="3977637" y="777239"/>
            <a:ext cx="2194564" cy="1963580"/>
          </a:xfrm>
        </p:spPr>
        <p:txBody>
          <a:bodyPr lIns="0" tIns="0" rIns="0" bIns="0" anchor="ctr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900"/>
              </a:spcBef>
              <a:buNone/>
              <a:defRPr lang="fi-FI" sz="1100">
                <a:solidFill>
                  <a:schemeClr val="bg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5" name="Tekstin paikkamerkki 9"/>
          <p:cNvSpPr>
            <a:spLocks noGrp="1"/>
          </p:cNvSpPr>
          <p:nvPr>
            <p:ph type="body" sz="quarter" idx="23"/>
          </p:nvPr>
        </p:nvSpPr>
        <p:spPr>
          <a:xfrm>
            <a:off x="3665820" y="3624068"/>
            <a:ext cx="2834640" cy="1425238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6" name="Tekstin paikkamerkki 9"/>
          <p:cNvSpPr>
            <a:spLocks noGrp="1"/>
          </p:cNvSpPr>
          <p:nvPr>
            <p:ph type="body" sz="quarter" idx="24"/>
          </p:nvPr>
        </p:nvSpPr>
        <p:spPr>
          <a:xfrm>
            <a:off x="3665820" y="5433870"/>
            <a:ext cx="2834640" cy="143304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7" name="Tekstin paikkamerkki 9"/>
          <p:cNvSpPr>
            <a:spLocks noGrp="1"/>
          </p:cNvSpPr>
          <p:nvPr>
            <p:ph type="body" sz="quarter" idx="25" hasCustomPrompt="1"/>
          </p:nvPr>
        </p:nvSpPr>
        <p:spPr>
          <a:xfrm>
            <a:off x="3665820" y="5122740"/>
            <a:ext cx="2834641" cy="237696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fi-FI" sz="1500">
                <a:solidFill>
                  <a:schemeClr val="accent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38" name="Tekstin paikkamerkki 9"/>
          <p:cNvSpPr>
            <a:spLocks noGrp="1"/>
          </p:cNvSpPr>
          <p:nvPr>
            <p:ph type="body" sz="quarter" idx="26"/>
          </p:nvPr>
        </p:nvSpPr>
        <p:spPr>
          <a:xfrm>
            <a:off x="7028349" y="548640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9" name="Tekstin paikkamerkki 9"/>
          <p:cNvSpPr>
            <a:spLocks noGrp="1"/>
          </p:cNvSpPr>
          <p:nvPr>
            <p:ph type="body" sz="quarter" idx="27"/>
          </p:nvPr>
        </p:nvSpPr>
        <p:spPr>
          <a:xfrm>
            <a:off x="7028349" y="728054"/>
            <a:ext cx="2572851" cy="110735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0" name="Tekstin paikkamerkki 9"/>
          <p:cNvSpPr>
            <a:spLocks noGrp="1"/>
          </p:cNvSpPr>
          <p:nvPr>
            <p:ph type="body" sz="quarter" idx="28"/>
          </p:nvPr>
        </p:nvSpPr>
        <p:spPr>
          <a:xfrm>
            <a:off x="7028349" y="2056588"/>
            <a:ext cx="2572851" cy="145811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1" name="Tekstin paikkamerkki 9"/>
          <p:cNvSpPr>
            <a:spLocks noGrp="1"/>
          </p:cNvSpPr>
          <p:nvPr>
            <p:ph type="body" sz="quarter" idx="29"/>
          </p:nvPr>
        </p:nvSpPr>
        <p:spPr>
          <a:xfrm>
            <a:off x="7028349" y="2236002"/>
            <a:ext cx="2572851" cy="277527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2" name="Tekstin paikkamerkki 9"/>
          <p:cNvSpPr>
            <a:spLocks noGrp="1"/>
          </p:cNvSpPr>
          <p:nvPr>
            <p:ph type="body" sz="quarter" idx="30" hasCustomPrompt="1"/>
          </p:nvPr>
        </p:nvSpPr>
        <p:spPr>
          <a:xfrm>
            <a:off x="7028349" y="3470172"/>
            <a:ext cx="2572852" cy="237696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00000"/>
              </a:lnSpc>
              <a:spcBef>
                <a:spcPts val="0"/>
              </a:spcBef>
              <a:buNone/>
              <a:defRPr lang="fi-FI" sz="1500">
                <a:solidFill>
                  <a:schemeClr val="accent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43" name="Tekstin paikkamerkki 9"/>
          <p:cNvSpPr>
            <a:spLocks noGrp="1"/>
          </p:cNvSpPr>
          <p:nvPr>
            <p:ph type="body" sz="quarter" idx="31"/>
          </p:nvPr>
        </p:nvSpPr>
        <p:spPr>
          <a:xfrm>
            <a:off x="7028349" y="2613794"/>
            <a:ext cx="2572851" cy="813816"/>
          </a:xfrm>
        </p:spPr>
        <p:txBody>
          <a:bodyPr lIns="0" tIns="0" rIns="0" bIns="0" anchor="t">
            <a:noAutofit/>
          </a:bodyPr>
          <a:lstStyle>
            <a:lvl1pPr marL="137160" indent="-137160" latinLnBrk="0">
              <a:lnSpc>
                <a:spcPct val="114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lang="fi-FI"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4" name="Ohjeteksti"/>
          <p:cNvSpPr/>
          <p:nvPr/>
        </p:nvSpPr>
        <p:spPr>
          <a:xfrm>
            <a:off x="10287000" y="0"/>
            <a:ext cx="1676400" cy="7767851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fi-FI" sz="1000" b="1" i="1" baseline="0" dirty="0">
                <a:latin typeface="+mn-lt"/>
                <a:cs typeface="Arial" pitchFamily="34" charset="0"/>
              </a:rPr>
              <a:t>Huomautus:</a:t>
            </a:r>
          </a:p>
          <a:p>
            <a:pPr>
              <a:spcBef>
                <a:spcPts val="1200"/>
              </a:spcBef>
            </a:pPr>
            <a:r>
              <a:rPr lang="fi-FI" sz="1000" b="1" i="1" baseline="0" dirty="0">
                <a:latin typeface="+mn-lt"/>
                <a:cs typeface="Arial" pitchFamily="34" charset="0"/>
              </a:rPr>
              <a:t>Tämä esite </a:t>
            </a:r>
            <a:r>
              <a:rPr lang="fi-FI" sz="1000" b="1" i="1" dirty="0">
                <a:latin typeface="+mn-lt"/>
                <a:cs typeface="Arial" pitchFamily="34" charset="0"/>
              </a:rPr>
              <a:t>on suunniteltu tulostettavaksi. </a:t>
            </a:r>
            <a:r>
              <a:rPr lang="fi-FI" sz="1000" b="1" i="1" baseline="0" dirty="0">
                <a:latin typeface="+mn-lt"/>
                <a:cs typeface="Arial" pitchFamily="34" charset="0"/>
              </a:rPr>
              <a:t>Tulostusta kannattaa ensin testata tavalliselle paperille, jotta sijoittelu on oikein, ennen kuin tulostat</a:t>
            </a:r>
            <a:r>
              <a:rPr lang="fi-FI" sz="1000" b="1" i="1" dirty="0">
                <a:latin typeface="+mn-lt"/>
                <a:cs typeface="Arial" pitchFamily="34" charset="0"/>
              </a:rPr>
              <a:t> korttikartongille.</a:t>
            </a:r>
          </a:p>
          <a:p>
            <a:pPr>
              <a:spcBef>
                <a:spcPts val="1200"/>
              </a:spcBef>
            </a:pPr>
            <a:r>
              <a:rPr lang="fi-FI" sz="1000" b="1" i="1" baseline="0" dirty="0">
                <a:latin typeface="+mn-lt"/>
                <a:cs typeface="Arial" pitchFamily="34" charset="0"/>
              </a:rPr>
              <a:t>Sovita paperille </a:t>
            </a:r>
            <a:r>
              <a:rPr lang="fi-FI" sz="1000" b="1" i="1" baseline="0" dirty="0" smtClean="0">
                <a:latin typeface="+mn-lt"/>
                <a:cs typeface="Arial" pitchFamily="34" charset="0"/>
              </a:rPr>
              <a:t/>
            </a:r>
            <a:br>
              <a:rPr lang="fi-FI" sz="1000" b="1" i="1" baseline="0" dirty="0" smtClean="0">
                <a:latin typeface="+mn-lt"/>
                <a:cs typeface="Arial" pitchFamily="34" charset="0"/>
              </a:rPr>
            </a:br>
            <a:r>
              <a:rPr lang="fi-FI" sz="1000" b="1" i="1" baseline="0" dirty="0" smtClean="0">
                <a:latin typeface="+mn-lt"/>
                <a:cs typeface="Arial" pitchFamily="34" charset="0"/>
              </a:rPr>
              <a:t>-</a:t>
            </a:r>
            <a:r>
              <a:rPr lang="fi-FI" sz="1000" b="1" i="1" baseline="0" dirty="0">
                <a:latin typeface="+mn-lt"/>
                <a:cs typeface="Arial" pitchFamily="34" charset="0"/>
              </a:rPr>
              <a:t>kohdan valinta on ehkä poistettava Tulosta-valintaikkunassa </a:t>
            </a:r>
            <a:r>
              <a:rPr lang="fi-FI" sz="1000" b="1" i="1" baseline="0" dirty="0" smtClean="0">
                <a:latin typeface="+mn-lt"/>
                <a:cs typeface="Arial" pitchFamily="34" charset="0"/>
              </a:rPr>
              <a:t>(avattavassa Koko sivun diat </a:t>
            </a:r>
            <a:br>
              <a:rPr lang="fi-FI" sz="1000" b="1" i="1" baseline="0" dirty="0" smtClean="0">
                <a:latin typeface="+mn-lt"/>
                <a:cs typeface="Arial" pitchFamily="34" charset="0"/>
              </a:rPr>
            </a:br>
            <a:r>
              <a:rPr lang="fi-FI" sz="1000" b="1" i="1" baseline="0" dirty="0" smtClean="0">
                <a:latin typeface="+mn-lt"/>
                <a:cs typeface="Arial" pitchFamily="34" charset="0"/>
              </a:rPr>
              <a:t>-valikossa). </a:t>
            </a:r>
          </a:p>
          <a:p>
            <a:pPr>
              <a:spcBef>
                <a:spcPts val="1200"/>
              </a:spcBef>
            </a:pPr>
            <a:r>
              <a:rPr lang="fi-FI" sz="1000" b="1" i="1" dirty="0" smtClean="0">
                <a:latin typeface="+mn-lt"/>
                <a:cs typeface="Arial" pitchFamily="34" charset="0"/>
              </a:rPr>
              <a:t>Katso </a:t>
            </a:r>
            <a:r>
              <a:rPr lang="fi-FI" sz="1000" b="1" i="1" dirty="0">
                <a:latin typeface="+mn-lt"/>
                <a:cs typeface="Arial" pitchFamily="34" charset="0"/>
              </a:rPr>
              <a:t>ohjeet kaksipuolisten sivujen tulostamiseen tulostimen ohjeista.</a:t>
            </a:r>
            <a:endParaRPr lang="fi-FI" sz="1000" b="1" i="1" baseline="0" dirty="0">
              <a:latin typeface="+mn-lt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fi-FI" sz="1000" b="1" i="1" baseline="0" dirty="0">
                <a:latin typeface="+mn-lt"/>
                <a:cs typeface="Arial" pitchFamily="34" charset="0"/>
              </a:rPr>
              <a:t>Voit muuttaa tämän dian kuvia valitsemalla kuvan ja poistamalla sen. Napsauta sitten Kuvat-kuvaketta paikkamerkissä lisätäksesi oman kuvasi.</a:t>
            </a:r>
            <a:endParaRPr lang="fi-FI" sz="1000" b="1" i="1" dirty="0">
              <a:latin typeface="+mn-lt"/>
              <a:cs typeface="Arial" pitchFamily="34" charset="0"/>
            </a:endParaRPr>
          </a:p>
        </p:txBody>
      </p:sp>
      <p:sp>
        <p:nvSpPr>
          <p:cNvPr id="45" name="Tekstin paikkamerkki 9"/>
          <p:cNvSpPr>
            <a:spLocks noGrp="1"/>
          </p:cNvSpPr>
          <p:nvPr>
            <p:ph type="body" sz="quarter" idx="32" hasCustomPrompt="1"/>
          </p:nvPr>
        </p:nvSpPr>
        <p:spPr>
          <a:xfrm>
            <a:off x="7028349" y="376388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[Yrityksen nimi]</a:t>
            </a:r>
          </a:p>
        </p:txBody>
      </p:sp>
      <p:sp>
        <p:nvSpPr>
          <p:cNvPr id="46" name="Tekstin paikkamerkki 9"/>
          <p:cNvSpPr>
            <a:spLocks noGrp="1"/>
          </p:cNvSpPr>
          <p:nvPr>
            <p:ph type="body" sz="quarter" idx="33" hasCustomPrompt="1"/>
          </p:nvPr>
        </p:nvSpPr>
        <p:spPr>
          <a:xfrm>
            <a:off x="7028349" y="390856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[Katuosoite]</a:t>
            </a:r>
          </a:p>
        </p:txBody>
      </p:sp>
      <p:sp>
        <p:nvSpPr>
          <p:cNvPr id="47" name="Tekstin paikkamerkki 9"/>
          <p:cNvSpPr>
            <a:spLocks noGrp="1"/>
          </p:cNvSpPr>
          <p:nvPr>
            <p:ph type="body" sz="quarter" idx="34" hasCustomPrompt="1"/>
          </p:nvPr>
        </p:nvSpPr>
        <p:spPr>
          <a:xfrm>
            <a:off x="7028349" y="4053254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[Postinumero ja postitoimipaikka]</a:t>
            </a:r>
          </a:p>
        </p:txBody>
      </p:sp>
      <p:sp>
        <p:nvSpPr>
          <p:cNvPr id="48" name="Tekstin paikkamerkki 9"/>
          <p:cNvSpPr>
            <a:spLocks noGrp="1"/>
          </p:cNvSpPr>
          <p:nvPr>
            <p:ph type="body" sz="quarter" idx="35" hasCustomPrompt="1"/>
          </p:nvPr>
        </p:nvSpPr>
        <p:spPr>
          <a:xfrm>
            <a:off x="7028349" y="4197941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[Puhelin]</a:t>
            </a:r>
          </a:p>
        </p:txBody>
      </p:sp>
      <p:sp>
        <p:nvSpPr>
          <p:cNvPr id="49" name="Tekstin paikkamerkki 9"/>
          <p:cNvSpPr>
            <a:spLocks noGrp="1"/>
          </p:cNvSpPr>
          <p:nvPr>
            <p:ph type="body" sz="quarter" idx="36" hasCustomPrompt="1"/>
          </p:nvPr>
        </p:nvSpPr>
        <p:spPr>
          <a:xfrm>
            <a:off x="7028349" y="4342627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[Sähköpostiosoite]</a:t>
            </a:r>
          </a:p>
        </p:txBody>
      </p:sp>
      <p:sp>
        <p:nvSpPr>
          <p:cNvPr id="50" name="Tekstin paikkamerkki 9"/>
          <p:cNvSpPr>
            <a:spLocks noGrp="1"/>
          </p:cNvSpPr>
          <p:nvPr>
            <p:ph type="body" sz="quarter" idx="37" hasCustomPrompt="1"/>
          </p:nvPr>
        </p:nvSpPr>
        <p:spPr>
          <a:xfrm>
            <a:off x="7028349" y="4553060"/>
            <a:ext cx="2572851" cy="137160"/>
          </a:xfrm>
        </p:spPr>
        <p:txBody>
          <a:bodyPr lIns="0" tIns="0" rIns="0" bIns="0" anchor="t">
            <a:noAutofit/>
          </a:bodyPr>
          <a:lstStyle>
            <a:lvl1pPr marL="0" indent="0" latinLnBrk="0">
              <a:lnSpc>
                <a:spcPct val="114000"/>
              </a:lnSpc>
              <a:spcBef>
                <a:spcPts val="800"/>
              </a:spcBef>
              <a:buNone/>
              <a:defRPr lang="fi-FI" sz="800" b="0" baseline="0">
                <a:solidFill>
                  <a:schemeClr val="accent1"/>
                </a:solidFill>
                <a:latin typeface="+mn-lt"/>
              </a:defRPr>
            </a:lvl1pPr>
            <a:lvl2pPr marL="0" indent="0" latinLnBrk="0">
              <a:spcBef>
                <a:spcPts val="0"/>
              </a:spcBef>
              <a:buNone/>
              <a:defRPr lang="fi-FI" sz="1800"/>
            </a:lvl2pPr>
            <a:lvl3pPr marL="0" indent="0" latinLnBrk="0">
              <a:spcBef>
                <a:spcPts val="0"/>
              </a:spcBef>
              <a:buNone/>
              <a:defRPr lang="fi-FI" sz="1800"/>
            </a:lvl3pPr>
            <a:lvl4pPr marL="0" indent="0" latinLnBrk="0">
              <a:spcBef>
                <a:spcPts val="0"/>
              </a:spcBef>
              <a:buNone/>
              <a:defRPr lang="fi-FI" sz="1800"/>
            </a:lvl4pPr>
            <a:lvl5pPr marL="0" indent="0" latinLnBrk="0">
              <a:spcBef>
                <a:spcPts val="0"/>
              </a:spcBef>
              <a:buNone/>
              <a:defRPr lang="fi-FI" sz="1800"/>
            </a:lvl5pPr>
          </a:lstStyle>
          <a:p>
            <a:pPr lvl="0"/>
            <a:r>
              <a:rPr lang="fi-FI"/>
              <a:t>[Internetosoite]</a:t>
            </a:r>
          </a:p>
        </p:txBody>
      </p:sp>
    </p:spTree>
    <p:extLst>
      <p:ext uri="{BB962C8B-B14F-4D97-AF65-F5344CB8AC3E}">
        <p14:creationId xmlns:p14="http://schemas.microsoft.com/office/powerpoint/2010/main" val="2394310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orient="horz" pos="288">
          <p15:clr>
            <a:srgbClr val="FBAE40"/>
          </p15:clr>
        </p15:guide>
        <p15:guide id="0" pos="288">
          <p15:clr>
            <a:srgbClr val="FBAE40"/>
          </p15:clr>
        </p15:guide>
        <p15:guide id="3" pos="6048">
          <p15:clr>
            <a:srgbClr val="FBAE40"/>
          </p15:clr>
        </p15:guide>
        <p15:guide id="4" pos="2136">
          <p15:clr>
            <a:srgbClr val="A4A3A4"/>
          </p15:clr>
        </p15:guide>
        <p15:guide id="5" pos="4272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2DC8FF">
                <a:alpha val="81176"/>
              </a:srgbClr>
            </a:gs>
            <a:gs pos="93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C7E35-61C9-471C-870E-2CE47EA24035}" type="datetimeFigureOut">
              <a:t>4.11.2019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ED2-EF9B-4B9B-9B58-09E1C1CBDE0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4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fi-FI"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lang="fi-FI"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lang="fi-FI"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peda.net/pihtipudas/luki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2DC8FF"/>
            </a:gs>
            <a:gs pos="93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>
          <a:xfrm>
            <a:off x="602673" y="388229"/>
            <a:ext cx="2036618" cy="877520"/>
          </a:xfrm>
        </p:spPr>
        <p:txBody>
          <a:bodyPr/>
          <a:lstStyle/>
          <a:p>
            <a:r>
              <a:rPr lang="fi-FI" sz="2000" dirty="0" smtClean="0"/>
              <a:t>Miten Partiolinja sai alkunsa?</a:t>
            </a:r>
            <a:endParaRPr lang="fi-FI" sz="20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696191" y="1548245"/>
            <a:ext cx="1943099" cy="4031941"/>
          </a:xfrm>
        </p:spPr>
        <p:txBody>
          <a:bodyPr/>
          <a:lstStyle/>
          <a:p>
            <a:r>
              <a:rPr lang="fi-FI" sz="1300" dirty="0" smtClean="0"/>
              <a:t>Pihtiputaalainen nuori lippukunnanjohtaja Aki mietti ystäviensä kanssa, miten partiota ja koulu-maailmaa voisi yhdistää. Idea partiolinjasta sai myös Pihtiputaan lukion rehtorin innostumaan.</a:t>
            </a:r>
          </a:p>
          <a:p>
            <a:r>
              <a:rPr lang="fi-FI" sz="1300" dirty="0" smtClean="0"/>
              <a:t>Kyseinen idea kantoi hedelmää ja vuonna 2015 Tulevaisuuden johtaja – Partiolinja syntyi. Syksyllä 2016 nimeksi muutettiin Partio- ja johtajalinja</a:t>
            </a:r>
            <a:endParaRPr lang="fi-FI" sz="13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6441390" y="388229"/>
            <a:ext cx="2684318" cy="633845"/>
          </a:xfrm>
          <a:ln>
            <a:noFill/>
          </a:ln>
        </p:spPr>
        <p:txBody>
          <a:bodyPr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Pihtiputaan lukion</a:t>
            </a:r>
          </a:p>
          <a:p>
            <a:endParaRPr lang="fi-FI" sz="1900" dirty="0" smtClean="0"/>
          </a:p>
        </p:txBody>
      </p:sp>
      <p:sp>
        <p:nvSpPr>
          <p:cNvPr id="14" name="Tekstiruutu 13"/>
          <p:cNvSpPr txBox="1"/>
          <p:nvPr/>
        </p:nvSpPr>
        <p:spPr>
          <a:xfrm>
            <a:off x="3281037" y="5906033"/>
            <a:ext cx="31603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Ota yhteyttä</a:t>
            </a:r>
            <a:r>
              <a:rPr lang="fi-FI" sz="1200" dirty="0" smtClean="0"/>
              <a:t>: </a:t>
            </a:r>
            <a:r>
              <a:rPr lang="fi-FI" sz="1400" b="1" dirty="0" smtClean="0">
                <a:hlinkClick r:id="rId2"/>
              </a:rPr>
              <a:t>https://peda.net/pihtipudas/lukio</a:t>
            </a:r>
            <a:endParaRPr lang="fi-FI" sz="1400" b="1" dirty="0" smtClean="0"/>
          </a:p>
          <a:p>
            <a:r>
              <a:rPr lang="fi-FI" sz="1200" dirty="0" smtClean="0"/>
              <a:t>Taina Asikainen, linjan johtaja </a:t>
            </a:r>
          </a:p>
          <a:p>
            <a:r>
              <a:rPr lang="fi-FI" sz="1200" dirty="0" smtClean="0"/>
              <a:t>040 7144 879, taina.asikainen@pihtipudas.fi</a:t>
            </a:r>
          </a:p>
          <a:p>
            <a:r>
              <a:rPr lang="fi-FI" sz="1200" dirty="0" smtClean="0"/>
              <a:t>Markku Piippo, rehtori</a:t>
            </a:r>
          </a:p>
          <a:p>
            <a:r>
              <a:rPr lang="fi-FI" sz="1200" dirty="0" smtClean="0"/>
              <a:t>044 4596 873, markku.piippo@pihtipudas.fi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5" y="4993404"/>
            <a:ext cx="2569881" cy="171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Kuvan paikkamerkki 2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04"/>
          <a:stretch/>
        </p:blipFill>
        <p:spPr>
          <a:xfrm>
            <a:off x="6624345" y="2779640"/>
            <a:ext cx="3420175" cy="252234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8270">
            <a:off x="7782864" y="5645235"/>
            <a:ext cx="1021495" cy="1021495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205452" y="5064369"/>
            <a:ext cx="93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 rot="9903548" flipH="1" flipV="1">
            <a:off x="6946837" y="1131342"/>
            <a:ext cx="2693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srgbClr val="4AB5C4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Franklin Gothic Medium" panose="020B0603020102020204"/>
              </a:rPr>
              <a:t>Partio- ja johtajalinja</a:t>
            </a:r>
            <a:endParaRPr lang="fi-FI" sz="40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srgbClr val="4AB5C4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3281037" y="437128"/>
            <a:ext cx="700958" cy="759575"/>
          </a:xfrm>
          <a:prstGeom prst="rect">
            <a:avLst/>
          </a:prstGeom>
          <a:solidFill>
            <a:srgbClr val="62B2F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983" y="431733"/>
            <a:ext cx="3093052" cy="543890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275" y="5438269"/>
            <a:ext cx="619126" cy="6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in paikkamerkki 17"/>
          <p:cNvSpPr>
            <a:spLocks noGrp="1"/>
          </p:cNvSpPr>
          <p:nvPr>
            <p:ph type="body" sz="quarter" idx="21"/>
          </p:nvPr>
        </p:nvSpPr>
        <p:spPr>
          <a:xfrm>
            <a:off x="256973" y="3934046"/>
            <a:ext cx="2906784" cy="3151742"/>
          </a:xfrm>
        </p:spPr>
        <p:txBody>
          <a:bodyPr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i-FI" sz="1600" dirty="0" smtClean="0">
                <a:solidFill>
                  <a:schemeClr val="tx1"/>
                </a:solidFill>
              </a:rPr>
              <a:t>avoin kaikille tekemisestä ja johtamisesta kiinnostuneille, myös ei-partiolaisille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i-FI" sz="1600" dirty="0" smtClean="0">
                <a:solidFill>
                  <a:schemeClr val="tx1"/>
                </a:solidFill>
              </a:rPr>
              <a:t> kehitetty yhteistyössä Suomen Partiolaisten </a:t>
            </a:r>
            <a:r>
              <a:rPr lang="fi-FI" sz="1600" dirty="0" smtClean="0">
                <a:solidFill>
                  <a:schemeClr val="tx1"/>
                </a:solidFill>
              </a:rPr>
              <a:t>kanssa, katso myös </a:t>
            </a:r>
            <a:r>
              <a:rPr lang="fi-FI" sz="1600" i="1" dirty="0" smtClean="0">
                <a:solidFill>
                  <a:schemeClr val="tx1"/>
                </a:solidFill>
              </a:rPr>
              <a:t>osaamiskiekko.fi</a:t>
            </a:r>
            <a:endParaRPr lang="fi-FI" sz="1600" i="1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fi-FI" sz="1600" dirty="0">
                <a:solidFill>
                  <a:schemeClr val="tx1"/>
                </a:solidFill>
              </a:rPr>
              <a:t>y</a:t>
            </a:r>
            <a:r>
              <a:rPr lang="fi-FI" sz="1600" dirty="0" smtClean="0">
                <a:solidFill>
                  <a:schemeClr val="tx1"/>
                </a:solidFill>
              </a:rPr>
              <a:t>hteishaussa mukana, lukion jo aloittaneet ja jaksovaihdosta kiinnostuneet voivat hakea suoraan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22"/>
          </p:nvPr>
        </p:nvSpPr>
        <p:spPr>
          <a:xfrm>
            <a:off x="256972" y="2756136"/>
            <a:ext cx="2974158" cy="983667"/>
          </a:xfrm>
        </p:spPr>
        <p:txBody>
          <a:bodyPr/>
          <a:lstStyle/>
          <a:p>
            <a:r>
              <a:rPr lang="fi-FI" sz="1900" b="1" dirty="0" smtClean="0">
                <a:solidFill>
                  <a:schemeClr val="tx1"/>
                </a:solidFill>
              </a:rPr>
              <a:t>Suomen ensimmäinen </a:t>
            </a:r>
            <a:r>
              <a:rPr lang="fi-FI" sz="2000" b="1" dirty="0">
                <a:solidFill>
                  <a:schemeClr val="tx1"/>
                </a:solidFill>
              </a:rPr>
              <a:t>johtamisen </a:t>
            </a:r>
            <a:r>
              <a:rPr lang="fi-FI" sz="2000" b="1" dirty="0" smtClean="0">
                <a:solidFill>
                  <a:schemeClr val="tx1"/>
                </a:solidFill>
              </a:rPr>
              <a:t>erikoislinja: </a:t>
            </a:r>
            <a:r>
              <a:rPr lang="fi-FI" sz="1900" b="1" dirty="0" smtClean="0">
                <a:solidFill>
                  <a:schemeClr val="tx1"/>
                </a:solidFill>
              </a:rPr>
              <a:t>Partio- ja johtajalinja!</a:t>
            </a:r>
            <a:endParaRPr lang="fi-FI" sz="1900" b="1" dirty="0">
              <a:solidFill>
                <a:schemeClr val="tx1"/>
              </a:solidFill>
            </a:endParaRPr>
          </a:p>
        </p:txBody>
      </p:sp>
      <p:sp>
        <p:nvSpPr>
          <p:cNvPr id="22" name="Tekstin paikkamerkki 21"/>
          <p:cNvSpPr>
            <a:spLocks noGrp="1"/>
          </p:cNvSpPr>
          <p:nvPr>
            <p:ph type="body" sz="quarter" idx="26"/>
          </p:nvPr>
        </p:nvSpPr>
        <p:spPr>
          <a:xfrm>
            <a:off x="7028348" y="384294"/>
            <a:ext cx="2572851" cy="145811"/>
          </a:xfrm>
        </p:spPr>
        <p:txBody>
          <a:bodyPr>
            <a:noAutofit/>
          </a:bodyPr>
          <a:lstStyle/>
          <a:p>
            <a:r>
              <a:rPr lang="fi-FI" sz="2000" dirty="0" smtClean="0">
                <a:solidFill>
                  <a:schemeClr val="tx1"/>
                </a:solidFill>
              </a:rPr>
              <a:t>Johtamista oppii tekemällä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3" name="Tekstin paikkamerkki 22"/>
          <p:cNvSpPr>
            <a:spLocks noGrp="1"/>
          </p:cNvSpPr>
          <p:nvPr>
            <p:ph type="body" sz="quarter" idx="27"/>
          </p:nvPr>
        </p:nvSpPr>
        <p:spPr>
          <a:xfrm>
            <a:off x="7011660" y="1211374"/>
            <a:ext cx="2572851" cy="6015752"/>
          </a:xfrm>
        </p:spPr>
        <p:txBody>
          <a:bodyPr/>
          <a:lstStyle/>
          <a:p>
            <a:r>
              <a:rPr lang="fi-FI" sz="1600" dirty="0" smtClean="0">
                <a:solidFill>
                  <a:schemeClr val="tx1"/>
                </a:solidFill>
              </a:rPr>
              <a:t>Partio- ja johtajalinjalla on kuusi johtajuuden pääteemaa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b="1" u="sng" dirty="0">
                <a:solidFill>
                  <a:schemeClr val="tx1"/>
                </a:solidFill>
              </a:rPr>
              <a:t>I</a:t>
            </a:r>
            <a:r>
              <a:rPr lang="fi-FI" sz="1600" b="1" u="sng" dirty="0" smtClean="0">
                <a:solidFill>
                  <a:schemeClr val="tx1"/>
                </a:solidFill>
              </a:rPr>
              <a:t>tsensä johtaminen</a:t>
            </a:r>
            <a:endParaRPr lang="fi-FI" sz="16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600" b="1" dirty="0" smtClean="0">
                <a:solidFill>
                  <a:schemeClr val="tx1"/>
                </a:solidFill>
              </a:rPr>
              <a:t> </a:t>
            </a:r>
            <a:r>
              <a:rPr lang="fi-FI" sz="1600" b="1" u="sng" dirty="0" smtClean="0">
                <a:solidFill>
                  <a:schemeClr val="tx1"/>
                </a:solidFill>
              </a:rPr>
              <a:t>Johtaminen</a:t>
            </a:r>
            <a:endParaRPr lang="fi-FI" sz="16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600" b="1" u="sng" dirty="0" smtClean="0">
                <a:solidFill>
                  <a:schemeClr val="tx1"/>
                </a:solidFill>
              </a:rPr>
              <a:t>Yrittäjyys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600" b="1" u="sng" dirty="0" smtClean="0">
                <a:solidFill>
                  <a:schemeClr val="tx1"/>
                </a:solidFill>
              </a:rPr>
              <a:t>Viestintä</a:t>
            </a:r>
            <a:endParaRPr lang="fi-FI" sz="16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600" b="1" u="sng" dirty="0" smtClean="0">
                <a:solidFill>
                  <a:schemeClr val="tx1"/>
                </a:solidFill>
              </a:rPr>
              <a:t>Kansainvälisyys</a:t>
            </a:r>
            <a:r>
              <a:rPr lang="fi-FI" sz="1600" b="1" i="1" dirty="0" smtClean="0">
                <a:solidFill>
                  <a:schemeClr val="tx1"/>
                </a:solidFill>
              </a:rPr>
              <a:t> </a:t>
            </a:r>
            <a:endParaRPr lang="fi-FI" sz="16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1600" b="1" u="sng" dirty="0">
                <a:solidFill>
                  <a:schemeClr val="tx1"/>
                </a:solidFill>
              </a:rPr>
              <a:t>T</a:t>
            </a:r>
            <a:r>
              <a:rPr lang="fi-FI" sz="1600" b="1" u="sng" dirty="0" smtClean="0">
                <a:solidFill>
                  <a:schemeClr val="tx1"/>
                </a:solidFill>
              </a:rPr>
              <a:t>ulevaisuuden tekijän taidot</a:t>
            </a:r>
            <a:r>
              <a:rPr lang="fi-FI" sz="16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Linja antaa hyvän mahdollisuuden harjoitella johtamista käytännön tilanteissa, siellä missä nuoret haluavat johtamista harjoitella. </a:t>
            </a:r>
          </a:p>
          <a:p>
            <a:pPr algn="ctr"/>
            <a:r>
              <a:rPr lang="fi-FI" sz="1600" b="1" dirty="0" smtClean="0">
                <a:solidFill>
                  <a:schemeClr val="tx1"/>
                </a:solidFill>
              </a:rPr>
              <a:t>Linjan tavoitteena on synnyttää </a:t>
            </a:r>
            <a:r>
              <a:rPr lang="fi-FI" sz="1600" b="1" u="sng" dirty="0" smtClean="0">
                <a:solidFill>
                  <a:schemeClr val="tx1"/>
                </a:solidFill>
              </a:rPr>
              <a:t>aina valmiita itsensä johtajia</a:t>
            </a:r>
            <a:r>
              <a:rPr lang="fi-FI" sz="1600" b="1" dirty="0" smtClean="0">
                <a:solidFill>
                  <a:schemeClr val="tx1"/>
                </a:solidFill>
              </a:rPr>
              <a:t>!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3"/>
          </p:nvPr>
        </p:nvSpPr>
        <p:spPr>
          <a:xfrm>
            <a:off x="3633105" y="3124201"/>
            <a:ext cx="2834640" cy="2749061"/>
          </a:xfrm>
        </p:spPr>
        <p:txBody>
          <a:bodyPr/>
          <a:lstStyle/>
          <a:p>
            <a:r>
              <a:rPr lang="fi-FI" sz="1900" b="1" dirty="0" smtClean="0">
                <a:solidFill>
                  <a:schemeClr val="tx1"/>
                </a:solidFill>
              </a:rPr>
              <a:t>Partiota ja johtamista lukio-opintojen keskellä</a:t>
            </a:r>
          </a:p>
          <a:p>
            <a:r>
              <a:rPr lang="fi-FI" sz="1600" dirty="0">
                <a:solidFill>
                  <a:schemeClr val="tx1"/>
                </a:solidFill>
              </a:rPr>
              <a:t>L</a:t>
            </a:r>
            <a:r>
              <a:rPr lang="fi-FI" sz="1600" dirty="0" smtClean="0">
                <a:solidFill>
                  <a:schemeClr val="tx1"/>
                </a:solidFill>
              </a:rPr>
              <a:t>ukiokursseista saa viidesosan suoritettua </a:t>
            </a:r>
            <a:r>
              <a:rPr lang="fi-FI" sz="1600" dirty="0">
                <a:solidFill>
                  <a:schemeClr val="tx1"/>
                </a:solidFill>
              </a:rPr>
              <a:t>tavalla, jollaista </a:t>
            </a:r>
            <a:r>
              <a:rPr lang="fi-FI" sz="1600" dirty="0" smtClean="0">
                <a:solidFill>
                  <a:schemeClr val="tx1"/>
                </a:solidFill>
              </a:rPr>
              <a:t>ei </a:t>
            </a:r>
            <a:r>
              <a:rPr lang="fi-FI" sz="1600" dirty="0">
                <a:solidFill>
                  <a:schemeClr val="tx1"/>
                </a:solidFill>
              </a:rPr>
              <a:t>muualta </a:t>
            </a:r>
            <a:r>
              <a:rPr lang="fi-FI" sz="1600" dirty="0" smtClean="0">
                <a:solidFill>
                  <a:schemeClr val="tx1"/>
                </a:solidFill>
              </a:rPr>
              <a:t>löydy. Ulkopaikka-kuntalaisista </a:t>
            </a:r>
            <a:r>
              <a:rPr lang="fi-FI" sz="1600" dirty="0">
                <a:solidFill>
                  <a:schemeClr val="tx1"/>
                </a:solidFill>
              </a:rPr>
              <a:t>pidetään meillä hyvää huolta: lukio tarjoaa </a:t>
            </a:r>
            <a:r>
              <a:rPr lang="fi-FI" sz="1600" dirty="0" smtClean="0">
                <a:solidFill>
                  <a:schemeClr val="tx1"/>
                </a:solidFill>
              </a:rPr>
              <a:t>kotimatkatukea ja opiskelijoille löytyy edullisia vuokra-asuntoja.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633105" y="411714"/>
            <a:ext cx="284183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 smtClean="0">
                <a:solidFill>
                  <a:schemeClr val="bg1"/>
                </a:solidFill>
              </a:rPr>
              <a:t>Opiskelijoiden mielestä parasta linjalla ovat olleet </a:t>
            </a:r>
            <a:r>
              <a:rPr lang="fi-FI" sz="1500" dirty="0" err="1" smtClean="0">
                <a:solidFill>
                  <a:schemeClr val="bg1"/>
                </a:solidFill>
              </a:rPr>
              <a:t>Explot</a:t>
            </a:r>
            <a:r>
              <a:rPr lang="fi-FI" sz="1500" dirty="0" smtClean="0">
                <a:solidFill>
                  <a:schemeClr val="bg1"/>
                </a:solidFill>
              </a:rPr>
              <a:t>, linjan omat reissut, </a:t>
            </a:r>
            <a:r>
              <a:rPr lang="fi-FI" sz="1500" dirty="0" err="1" smtClean="0">
                <a:solidFill>
                  <a:schemeClr val="bg1"/>
                </a:solidFill>
              </a:rPr>
              <a:t>Votomaratonit</a:t>
            </a:r>
            <a:r>
              <a:rPr lang="fi-FI" sz="1500" dirty="0" smtClean="0">
                <a:solidFill>
                  <a:schemeClr val="bg1"/>
                </a:solidFill>
              </a:rPr>
              <a:t> ja yhteiset projektit, esim. oman kolon remontoiminen.</a:t>
            </a:r>
          </a:p>
          <a:p>
            <a:endParaRPr lang="fi-FI" sz="1500" dirty="0">
              <a:solidFill>
                <a:schemeClr val="bg1"/>
              </a:solidFill>
            </a:endParaRPr>
          </a:p>
          <a:p>
            <a:r>
              <a:rPr lang="fi-FI" sz="1500" dirty="0" smtClean="0">
                <a:solidFill>
                  <a:schemeClr val="bg1"/>
                </a:solidFill>
              </a:rPr>
              <a:t>Kanadassa on käyty kolmesti ja kolmesti sieltä on käyty Pihtiputaalla. Keväällä 2020 mennään taas meren taakse. Jatkoa yhteistyölle on sovittu.</a:t>
            </a:r>
          </a:p>
          <a:p>
            <a:endParaRPr lang="fi-FI" sz="1700" dirty="0" smtClean="0">
              <a:solidFill>
                <a:schemeClr val="bg1"/>
              </a:solidFill>
            </a:endParaRPr>
          </a:p>
          <a:p>
            <a:endParaRPr lang="fi-FI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 smtClean="0">
              <a:solidFill>
                <a:schemeClr val="bg1"/>
              </a:solidFill>
            </a:endParaRPr>
          </a:p>
          <a:p>
            <a:endParaRPr lang="fi-FI" sz="1000" i="1" dirty="0" smtClean="0">
              <a:solidFill>
                <a:schemeClr val="bg1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3"/>
          <a:stretch/>
        </p:blipFill>
        <p:spPr>
          <a:xfrm>
            <a:off x="2643652" y="4693740"/>
            <a:ext cx="445538" cy="467591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47" y="2182339"/>
            <a:ext cx="1292677" cy="128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iruutu 5"/>
          <p:cNvSpPr txBox="1"/>
          <p:nvPr/>
        </p:nvSpPr>
        <p:spPr>
          <a:xfrm>
            <a:off x="3700478" y="6019582"/>
            <a:ext cx="28418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i="1" dirty="0"/>
              <a:t>Seuraa tekemisiämme </a:t>
            </a:r>
            <a:r>
              <a:rPr lang="fi-FI" b="1" i="1" dirty="0" err="1" smtClean="0"/>
              <a:t>Instagramissa</a:t>
            </a:r>
            <a:endParaRPr lang="fi-FI" b="1" i="1" dirty="0"/>
          </a:p>
          <a:p>
            <a:pPr algn="ctr"/>
            <a:r>
              <a:rPr lang="fi-FI" dirty="0" smtClean="0"/>
              <a:t>@partiolukio         </a:t>
            </a:r>
            <a:r>
              <a:rPr lang="fi-FI" sz="1600" dirty="0"/>
              <a:t>@pihtiputaanlukio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 rotWithShape="1">
          <a:blip r:embed="rId4"/>
          <a:srcRect l="9328" t="-8478" r="4632" b="-6779"/>
          <a:stretch/>
        </p:blipFill>
        <p:spPr>
          <a:xfrm>
            <a:off x="3775045" y="6528684"/>
            <a:ext cx="609919" cy="661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uvan paikkamerkki 1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1" y="350941"/>
            <a:ext cx="3374331" cy="240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Vihreä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rochur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74CBC8"/>
      </a:accent1>
      <a:accent2>
        <a:srgbClr val="EDC765"/>
      </a:accent2>
      <a:accent3>
        <a:srgbClr val="8AC867"/>
      </a:accent3>
      <a:accent4>
        <a:srgbClr val="F0924C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2F883A6-6E3C-4682-A194-5F428E52A6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TM03457475[[fn=Kehys]]</Template>
  <TotalTime>2346</TotalTime>
  <Words>250</Words>
  <Application>Microsoft Office PowerPoint</Application>
  <PresentationFormat>Mukautettu</PresentationFormat>
  <Paragraphs>34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Franklin Gothic Book</vt:lpstr>
      <vt:lpstr>Franklin Gothic Medium</vt:lpstr>
      <vt:lpstr>Verdana</vt:lpstr>
      <vt:lpstr>Wingdings</vt:lpstr>
      <vt:lpstr>Office-teema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Tomi Alatalo</dc:creator>
  <cp:keywords/>
  <cp:lastModifiedBy>Taina Asikainen</cp:lastModifiedBy>
  <cp:revision>114</cp:revision>
  <cp:lastPrinted>2019-11-04T11:30:24Z</cp:lastPrinted>
  <dcterms:created xsi:type="dcterms:W3CDTF">2015-10-19T11:55:49Z</dcterms:created>
  <dcterms:modified xsi:type="dcterms:W3CDTF">2019-11-04T11:37:53Z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TC034171969991</vt:lpwstr>
  </property>
</Properties>
</file>