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64" r:id="rId4"/>
    <p:sldId id="268" r:id="rId5"/>
    <p:sldId id="267" r:id="rId6"/>
    <p:sldId id="259" r:id="rId7"/>
    <p:sldId id="266" r:id="rId8"/>
    <p:sldId id="263" r:id="rId9"/>
    <p:sldId id="260" r:id="rId10"/>
    <p:sldId id="262" r:id="rId11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1B441-0F1C-4C4B-A050-04FDB4714A27}" v="4" dt="2025-10-02T13:28:52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en Maria" userId="fdda489f-bf3a-4170-b130-8a8eea466969" providerId="ADAL" clId="{DE9AAEA1-9B91-476E-9ABC-47059D3FB22C}"/>
    <pc:docChg chg="undo custSel delSld modSld sldOrd">
      <pc:chgData name="Salonen Maria" userId="fdda489f-bf3a-4170-b130-8a8eea466969" providerId="ADAL" clId="{DE9AAEA1-9B91-476E-9ABC-47059D3FB22C}" dt="2025-10-02T13:45:47.007" v="1090" actId="20577"/>
      <pc:docMkLst>
        <pc:docMk/>
      </pc:docMkLst>
      <pc:sldChg chg="addSp delSp modSp mod setBg addAnim delAnim setClrOvrMap">
        <pc:chgData name="Salonen Maria" userId="fdda489f-bf3a-4170-b130-8a8eea466969" providerId="ADAL" clId="{DE9AAEA1-9B91-476E-9ABC-47059D3FB22C}" dt="2025-10-02T13:29:56.106" v="1076" actId="26606"/>
        <pc:sldMkLst>
          <pc:docMk/>
          <pc:sldMk cId="4200332795" sldId="256"/>
        </pc:sldMkLst>
        <pc:spChg chg="mod">
          <ac:chgData name="Salonen Maria" userId="fdda489f-bf3a-4170-b130-8a8eea466969" providerId="ADAL" clId="{DE9AAEA1-9B91-476E-9ABC-47059D3FB22C}" dt="2025-10-02T13:29:56.106" v="1076" actId="26606"/>
          <ac:spMkLst>
            <pc:docMk/>
            <pc:sldMk cId="4200332795" sldId="256"/>
            <ac:spMk id="2" creationId="{00000000-0000-0000-0000-000000000000}"/>
          </ac:spMkLst>
        </pc:spChg>
        <pc:spChg chg="mod">
          <ac:chgData name="Salonen Maria" userId="fdda489f-bf3a-4170-b130-8a8eea466969" providerId="ADAL" clId="{DE9AAEA1-9B91-476E-9ABC-47059D3FB22C}" dt="2025-10-02T13:29:56.106" v="1076" actId="26606"/>
          <ac:spMkLst>
            <pc:docMk/>
            <pc:sldMk cId="4200332795" sldId="256"/>
            <ac:spMk id="3" creationId="{00000000-0000-0000-0000-000000000000}"/>
          </ac:spMkLst>
        </pc:spChg>
        <pc:spChg chg="add del">
          <ac:chgData name="Salonen Maria" userId="fdda489f-bf3a-4170-b130-8a8eea466969" providerId="ADAL" clId="{DE9AAEA1-9B91-476E-9ABC-47059D3FB22C}" dt="2025-10-02T13:29:56.106" v="1076" actId="26606"/>
          <ac:spMkLst>
            <pc:docMk/>
            <pc:sldMk cId="4200332795" sldId="256"/>
            <ac:spMk id="8" creationId="{864672EB-02A8-48AB-BCFB-00B78DBA6A1E}"/>
          </ac:spMkLst>
        </pc:spChg>
        <pc:spChg chg="add del">
          <ac:chgData name="Salonen Maria" userId="fdda489f-bf3a-4170-b130-8a8eea466969" providerId="ADAL" clId="{DE9AAEA1-9B91-476E-9ABC-47059D3FB22C}" dt="2025-10-02T13:29:56.106" v="1076" actId="26606"/>
          <ac:spMkLst>
            <pc:docMk/>
            <pc:sldMk cId="4200332795" sldId="256"/>
            <ac:spMk id="10" creationId="{7255A803-13A1-44E9-ACA9-889A5CC39BB5}"/>
          </ac:spMkLst>
        </pc:spChg>
        <pc:spChg chg="add del">
          <ac:chgData name="Salonen Maria" userId="fdda489f-bf3a-4170-b130-8a8eea466969" providerId="ADAL" clId="{DE9AAEA1-9B91-476E-9ABC-47059D3FB22C}" dt="2025-10-02T13:29:56.106" v="1076" actId="26606"/>
          <ac:spMkLst>
            <pc:docMk/>
            <pc:sldMk cId="4200332795" sldId="256"/>
            <ac:spMk id="12" creationId="{BC82C52F-0333-430E-AF00-FA48A518A1A5}"/>
          </ac:spMkLst>
        </pc:spChg>
        <pc:picChg chg="add del">
          <ac:chgData name="Salonen Maria" userId="fdda489f-bf3a-4170-b130-8a8eea466969" providerId="ADAL" clId="{DE9AAEA1-9B91-476E-9ABC-47059D3FB22C}" dt="2025-10-02T13:29:56.106" v="1076" actId="26606"/>
          <ac:picMkLst>
            <pc:docMk/>
            <pc:sldMk cId="4200332795" sldId="256"/>
            <ac:picMk id="14" creationId="{BE9CCFFE-A385-4D35-8504-960F050EF7F8}"/>
          </ac:picMkLst>
        </pc:picChg>
        <pc:picChg chg="add del">
          <ac:chgData name="Salonen Maria" userId="fdda489f-bf3a-4170-b130-8a8eea466969" providerId="ADAL" clId="{DE9AAEA1-9B91-476E-9ABC-47059D3FB22C}" dt="2025-10-02T13:29:56.106" v="1076" actId="26606"/>
          <ac:picMkLst>
            <pc:docMk/>
            <pc:sldMk cId="4200332795" sldId="256"/>
            <ac:picMk id="16" creationId="{1AD41804-3572-46FD-8124-D3079B642712}"/>
          </ac:picMkLst>
        </pc:picChg>
        <pc:picChg chg="add del">
          <ac:chgData name="Salonen Maria" userId="fdda489f-bf3a-4170-b130-8a8eea466969" providerId="ADAL" clId="{DE9AAEA1-9B91-476E-9ABC-47059D3FB22C}" dt="2025-10-02T13:29:56.106" v="1076" actId="26606"/>
          <ac:picMkLst>
            <pc:docMk/>
            <pc:sldMk cId="4200332795" sldId="256"/>
            <ac:picMk id="18" creationId="{5316A1D8-3445-4B94-B595-2285C05EEEBE}"/>
          </ac:picMkLst>
        </pc:picChg>
        <pc:picChg chg="add del">
          <ac:chgData name="Salonen Maria" userId="fdda489f-bf3a-4170-b130-8a8eea466969" providerId="ADAL" clId="{DE9AAEA1-9B91-476E-9ABC-47059D3FB22C}" dt="2025-10-02T13:29:56.106" v="1076" actId="26606"/>
          <ac:picMkLst>
            <pc:docMk/>
            <pc:sldMk cId="4200332795" sldId="256"/>
            <ac:picMk id="20" creationId="{2FA7483C-C90B-453F-AB53-60D8FDE6D3F6}"/>
          </ac:picMkLst>
        </pc:picChg>
      </pc:sldChg>
      <pc:sldChg chg="del">
        <pc:chgData name="Salonen Maria" userId="fdda489f-bf3a-4170-b130-8a8eea466969" providerId="ADAL" clId="{DE9AAEA1-9B91-476E-9ABC-47059D3FB22C}" dt="2025-10-02T13:01:44.917" v="0" actId="47"/>
        <pc:sldMkLst>
          <pc:docMk/>
          <pc:sldMk cId="2919225460" sldId="257"/>
        </pc:sldMkLst>
      </pc:sldChg>
      <pc:sldChg chg="del">
        <pc:chgData name="Salonen Maria" userId="fdda489f-bf3a-4170-b130-8a8eea466969" providerId="ADAL" clId="{DE9AAEA1-9B91-476E-9ABC-47059D3FB22C}" dt="2025-10-02T13:01:51.262" v="1" actId="47"/>
        <pc:sldMkLst>
          <pc:docMk/>
          <pc:sldMk cId="3623991705" sldId="258"/>
        </pc:sldMkLst>
      </pc:sldChg>
      <pc:sldChg chg="modSp mod ord">
        <pc:chgData name="Salonen Maria" userId="fdda489f-bf3a-4170-b130-8a8eea466969" providerId="ADAL" clId="{DE9AAEA1-9B91-476E-9ABC-47059D3FB22C}" dt="2025-10-02T13:32:43.258" v="1080"/>
        <pc:sldMkLst>
          <pc:docMk/>
          <pc:sldMk cId="1334941757" sldId="259"/>
        </pc:sldMkLst>
        <pc:spChg chg="mod">
          <ac:chgData name="Salonen Maria" userId="fdda489f-bf3a-4170-b130-8a8eea466969" providerId="ADAL" clId="{DE9AAEA1-9B91-476E-9ABC-47059D3FB22C}" dt="2025-10-02T13:08:15.713" v="310" actId="20577"/>
          <ac:spMkLst>
            <pc:docMk/>
            <pc:sldMk cId="1334941757" sldId="259"/>
            <ac:spMk id="2" creationId="{00000000-0000-0000-0000-000000000000}"/>
          </ac:spMkLst>
        </pc:spChg>
        <pc:spChg chg="mod">
          <ac:chgData name="Salonen Maria" userId="fdda489f-bf3a-4170-b130-8a8eea466969" providerId="ADAL" clId="{DE9AAEA1-9B91-476E-9ABC-47059D3FB22C}" dt="2025-10-02T13:08:53.855" v="351" actId="20577"/>
          <ac:spMkLst>
            <pc:docMk/>
            <pc:sldMk cId="1334941757" sldId="259"/>
            <ac:spMk id="3" creationId="{00000000-0000-0000-0000-000000000000}"/>
          </ac:spMkLst>
        </pc:spChg>
        <pc:spChg chg="mod">
          <ac:chgData name="Salonen Maria" userId="fdda489f-bf3a-4170-b130-8a8eea466969" providerId="ADAL" clId="{DE9AAEA1-9B91-476E-9ABC-47059D3FB22C}" dt="2025-10-02T13:11:51.229" v="466" actId="20577"/>
          <ac:spMkLst>
            <pc:docMk/>
            <pc:sldMk cId="1334941757" sldId="259"/>
            <ac:spMk id="4" creationId="{00000000-0000-0000-0000-000000000000}"/>
          </ac:spMkLst>
        </pc:spChg>
      </pc:sldChg>
      <pc:sldChg chg="modSp mod">
        <pc:chgData name="Salonen Maria" userId="fdda489f-bf3a-4170-b130-8a8eea466969" providerId="ADAL" clId="{DE9AAEA1-9B91-476E-9ABC-47059D3FB22C}" dt="2025-10-02T13:18:31.316" v="701" actId="20577"/>
        <pc:sldMkLst>
          <pc:docMk/>
          <pc:sldMk cId="3949198487" sldId="260"/>
        </pc:sldMkLst>
        <pc:spChg chg="mod">
          <ac:chgData name="Salonen Maria" userId="fdda489f-bf3a-4170-b130-8a8eea466969" providerId="ADAL" clId="{DE9AAEA1-9B91-476E-9ABC-47059D3FB22C}" dt="2025-10-02T13:17:27.314" v="595" actId="20577"/>
          <ac:spMkLst>
            <pc:docMk/>
            <pc:sldMk cId="3949198487" sldId="260"/>
            <ac:spMk id="2" creationId="{00000000-0000-0000-0000-000000000000}"/>
          </ac:spMkLst>
        </pc:spChg>
        <pc:spChg chg="mod">
          <ac:chgData name="Salonen Maria" userId="fdda489f-bf3a-4170-b130-8a8eea466969" providerId="ADAL" clId="{DE9AAEA1-9B91-476E-9ABC-47059D3FB22C}" dt="2025-10-02T13:16:57.904" v="498" actId="20577"/>
          <ac:spMkLst>
            <pc:docMk/>
            <pc:sldMk cId="3949198487" sldId="260"/>
            <ac:spMk id="3" creationId="{00000000-0000-0000-0000-000000000000}"/>
          </ac:spMkLst>
        </pc:spChg>
        <pc:spChg chg="mod">
          <ac:chgData name="Salonen Maria" userId="fdda489f-bf3a-4170-b130-8a8eea466969" providerId="ADAL" clId="{DE9AAEA1-9B91-476E-9ABC-47059D3FB22C}" dt="2025-10-02T13:18:31.316" v="701" actId="20577"/>
          <ac:spMkLst>
            <pc:docMk/>
            <pc:sldMk cId="3949198487" sldId="260"/>
            <ac:spMk id="4" creationId="{00000000-0000-0000-0000-000000000000}"/>
          </ac:spMkLst>
        </pc:spChg>
      </pc:sldChg>
      <pc:sldChg chg="addSp delSp modSp mod">
        <pc:chgData name="Salonen Maria" userId="fdda489f-bf3a-4170-b130-8a8eea466969" providerId="ADAL" clId="{DE9AAEA1-9B91-476E-9ABC-47059D3FB22C}" dt="2025-10-02T13:23:21.005" v="1018" actId="20577"/>
        <pc:sldMkLst>
          <pc:docMk/>
          <pc:sldMk cId="2429631269" sldId="262"/>
        </pc:sldMkLst>
        <pc:spChg chg="mod">
          <ac:chgData name="Salonen Maria" userId="fdda489f-bf3a-4170-b130-8a8eea466969" providerId="ADAL" clId="{DE9AAEA1-9B91-476E-9ABC-47059D3FB22C}" dt="2025-10-02T13:19:09.721" v="752" actId="20577"/>
          <ac:spMkLst>
            <pc:docMk/>
            <pc:sldMk cId="2429631269" sldId="262"/>
            <ac:spMk id="2" creationId="{00000000-0000-0000-0000-000000000000}"/>
          </ac:spMkLst>
        </pc:spChg>
        <pc:spChg chg="mod">
          <ac:chgData name="Salonen Maria" userId="fdda489f-bf3a-4170-b130-8a8eea466969" providerId="ADAL" clId="{DE9AAEA1-9B91-476E-9ABC-47059D3FB22C}" dt="2025-10-02T13:23:21.005" v="1018" actId="20577"/>
          <ac:spMkLst>
            <pc:docMk/>
            <pc:sldMk cId="2429631269" sldId="262"/>
            <ac:spMk id="3" creationId="{00000000-0000-0000-0000-000000000000}"/>
          </ac:spMkLst>
        </pc:spChg>
        <pc:spChg chg="del">
          <ac:chgData name="Salonen Maria" userId="fdda489f-bf3a-4170-b130-8a8eea466969" providerId="ADAL" clId="{DE9AAEA1-9B91-476E-9ABC-47059D3FB22C}" dt="2025-10-02T13:20:57.418" v="838" actId="478"/>
          <ac:spMkLst>
            <pc:docMk/>
            <pc:sldMk cId="2429631269" sldId="262"/>
            <ac:spMk id="4" creationId="{00000000-0000-0000-0000-000000000000}"/>
          </ac:spMkLst>
        </pc:spChg>
        <pc:spChg chg="add del mod">
          <ac:chgData name="Salonen Maria" userId="fdda489f-bf3a-4170-b130-8a8eea466969" providerId="ADAL" clId="{DE9AAEA1-9B91-476E-9ABC-47059D3FB22C}" dt="2025-10-02T13:20:59.553" v="839" actId="478"/>
          <ac:spMkLst>
            <pc:docMk/>
            <pc:sldMk cId="2429631269" sldId="262"/>
            <ac:spMk id="6" creationId="{14C11219-617D-248F-2F85-CA0DC21A0D19}"/>
          </ac:spMkLst>
        </pc:spChg>
      </pc:sldChg>
      <pc:sldChg chg="modSp mod">
        <pc:chgData name="Salonen Maria" userId="fdda489f-bf3a-4170-b130-8a8eea466969" providerId="ADAL" clId="{DE9AAEA1-9B91-476E-9ABC-47059D3FB22C}" dt="2025-10-02T13:05:38.896" v="238" actId="27636"/>
        <pc:sldMkLst>
          <pc:docMk/>
          <pc:sldMk cId="4163207842" sldId="263"/>
        </pc:sldMkLst>
        <pc:spChg chg="mod">
          <ac:chgData name="Salonen Maria" userId="fdda489f-bf3a-4170-b130-8a8eea466969" providerId="ADAL" clId="{DE9AAEA1-9B91-476E-9ABC-47059D3FB22C}" dt="2025-10-02T13:05:38.896" v="238" actId="27636"/>
          <ac:spMkLst>
            <pc:docMk/>
            <pc:sldMk cId="4163207842" sldId="263"/>
            <ac:spMk id="3" creationId="{00000000-0000-0000-0000-000000000000}"/>
          </ac:spMkLst>
        </pc:spChg>
      </pc:sldChg>
      <pc:sldChg chg="addSp delSp modSp mod">
        <pc:chgData name="Salonen Maria" userId="fdda489f-bf3a-4170-b130-8a8eea466969" providerId="ADAL" clId="{DE9AAEA1-9B91-476E-9ABC-47059D3FB22C}" dt="2025-10-02T13:45:47.007" v="1090" actId="20577"/>
        <pc:sldMkLst>
          <pc:docMk/>
          <pc:sldMk cId="1156645366" sldId="264"/>
        </pc:sldMkLst>
        <pc:spChg chg="add del mod">
          <ac:chgData name="Salonen Maria" userId="fdda489f-bf3a-4170-b130-8a8eea466969" providerId="ADAL" clId="{DE9AAEA1-9B91-476E-9ABC-47059D3FB22C}" dt="2025-10-02T13:28:10.607" v="1028" actId="478"/>
          <ac:spMkLst>
            <pc:docMk/>
            <pc:sldMk cId="1156645366" sldId="264"/>
            <ac:spMk id="3" creationId="{221745E7-4783-C0CA-D25A-735C334033BA}"/>
          </ac:spMkLst>
        </pc:spChg>
        <pc:spChg chg="mod">
          <ac:chgData name="Salonen Maria" userId="fdda489f-bf3a-4170-b130-8a8eea466969" providerId="ADAL" clId="{DE9AAEA1-9B91-476E-9ABC-47059D3FB22C}" dt="2025-10-02T13:45:47.007" v="1090" actId="20577"/>
          <ac:spMkLst>
            <pc:docMk/>
            <pc:sldMk cId="1156645366" sldId="264"/>
            <ac:spMk id="9" creationId="{00000000-0000-0000-0000-000000000000}"/>
          </ac:spMkLst>
        </pc:spChg>
        <pc:picChg chg="add mod">
          <ac:chgData name="Salonen Maria" userId="fdda489f-bf3a-4170-b130-8a8eea466969" providerId="ADAL" clId="{DE9AAEA1-9B91-476E-9ABC-47059D3FB22C}" dt="2025-10-02T13:29:09.723" v="1042" actId="1076"/>
          <ac:picMkLst>
            <pc:docMk/>
            <pc:sldMk cId="1156645366" sldId="264"/>
            <ac:picMk id="5" creationId="{98E1C139-1C9C-6B6C-6F06-1BD5F8E98868}"/>
          </ac:picMkLst>
        </pc:picChg>
        <pc:picChg chg="del">
          <ac:chgData name="Salonen Maria" userId="fdda489f-bf3a-4170-b130-8a8eea466969" providerId="ADAL" clId="{DE9AAEA1-9B91-476E-9ABC-47059D3FB22C}" dt="2025-10-02T13:28:08.633" v="1027" actId="478"/>
          <ac:picMkLst>
            <pc:docMk/>
            <pc:sldMk cId="1156645366" sldId="264"/>
            <ac:picMk id="11" creationId="{00000000-0000-0000-0000-000000000000}"/>
          </ac:picMkLst>
        </pc:picChg>
      </pc:sldChg>
      <pc:sldChg chg="addSp delSp modSp mod">
        <pc:chgData name="Salonen Maria" userId="fdda489f-bf3a-4170-b130-8a8eea466969" providerId="ADAL" clId="{DE9AAEA1-9B91-476E-9ABC-47059D3FB22C}" dt="2025-10-02T13:45:43.436" v="1089" actId="20577"/>
        <pc:sldMkLst>
          <pc:docMk/>
          <pc:sldMk cId="1132227292" sldId="265"/>
        </pc:sldMkLst>
        <pc:spChg chg="mod">
          <ac:chgData name="Salonen Maria" userId="fdda489f-bf3a-4170-b130-8a8eea466969" providerId="ADAL" clId="{DE9AAEA1-9B91-476E-9ABC-47059D3FB22C}" dt="2025-10-02T13:45:43.436" v="1089" actId="20577"/>
          <ac:spMkLst>
            <pc:docMk/>
            <pc:sldMk cId="1132227292" sldId="265"/>
            <ac:spMk id="2" creationId="{00000000-0000-0000-0000-000000000000}"/>
          </ac:spMkLst>
        </pc:spChg>
        <pc:spChg chg="add del mod">
          <ac:chgData name="Salonen Maria" userId="fdda489f-bf3a-4170-b130-8a8eea466969" providerId="ADAL" clId="{DE9AAEA1-9B91-476E-9ABC-47059D3FB22C}" dt="2025-10-02T13:28:36.659" v="1035" actId="478"/>
          <ac:spMkLst>
            <pc:docMk/>
            <pc:sldMk cId="1132227292" sldId="265"/>
            <ac:spMk id="5" creationId="{BCA24745-ACC6-6C3F-230F-B0DC3FB849C3}"/>
          </ac:spMkLst>
        </pc:spChg>
        <pc:picChg chg="del">
          <ac:chgData name="Salonen Maria" userId="fdda489f-bf3a-4170-b130-8a8eea466969" providerId="ADAL" clId="{DE9AAEA1-9B91-476E-9ABC-47059D3FB22C}" dt="2025-10-02T13:28:34.590" v="1034" actId="478"/>
          <ac:picMkLst>
            <pc:docMk/>
            <pc:sldMk cId="1132227292" sldId="265"/>
            <ac:picMk id="4" creationId="{00000000-0000-0000-0000-000000000000}"/>
          </ac:picMkLst>
        </pc:picChg>
        <pc:picChg chg="add mod">
          <ac:chgData name="Salonen Maria" userId="fdda489f-bf3a-4170-b130-8a8eea466969" providerId="ADAL" clId="{DE9AAEA1-9B91-476E-9ABC-47059D3FB22C}" dt="2025-10-02T13:29:00.241" v="1040" actId="1076"/>
          <ac:picMkLst>
            <pc:docMk/>
            <pc:sldMk cId="1132227292" sldId="265"/>
            <ac:picMk id="7" creationId="{86D788C8-DB08-CE08-CF57-FE2D6BE65ADE}"/>
          </ac:picMkLst>
        </pc:picChg>
      </pc:sldChg>
      <pc:sldChg chg="addSp delSp modSp mod ord">
        <pc:chgData name="Salonen Maria" userId="fdda489f-bf3a-4170-b130-8a8eea466969" providerId="ADAL" clId="{DE9AAEA1-9B91-476E-9ABC-47059D3FB22C}" dt="2025-10-02T13:33:54.992" v="1084"/>
        <pc:sldMkLst>
          <pc:docMk/>
          <pc:sldMk cId="1868512051" sldId="266"/>
        </pc:sldMkLst>
        <pc:spChg chg="mod">
          <ac:chgData name="Salonen Maria" userId="fdda489f-bf3a-4170-b130-8a8eea466969" providerId="ADAL" clId="{DE9AAEA1-9B91-476E-9ABC-47059D3FB22C}" dt="2025-10-02T13:16:35.806" v="481" actId="1076"/>
          <ac:spMkLst>
            <pc:docMk/>
            <pc:sldMk cId="1868512051" sldId="266"/>
            <ac:spMk id="3" creationId="{00000000-0000-0000-0000-000000000000}"/>
          </ac:spMkLst>
        </pc:spChg>
        <pc:spChg chg="add del mod">
          <ac:chgData name="Salonen Maria" userId="fdda489f-bf3a-4170-b130-8a8eea466969" providerId="ADAL" clId="{DE9AAEA1-9B91-476E-9ABC-47059D3FB22C}" dt="2025-10-02T13:16:15.612" v="477" actId="478"/>
          <ac:spMkLst>
            <pc:docMk/>
            <pc:sldMk cId="1868512051" sldId="266"/>
            <ac:spMk id="6" creationId="{320A2E6A-5A11-4592-3D4A-30047F9C8B37}"/>
          </ac:spMkLst>
        </pc:spChg>
        <pc:picChg chg="del">
          <ac:chgData name="Salonen Maria" userId="fdda489f-bf3a-4170-b130-8a8eea466969" providerId="ADAL" clId="{DE9AAEA1-9B91-476E-9ABC-47059D3FB22C}" dt="2025-10-02T13:16:12.166" v="476" actId="478"/>
          <ac:picMkLst>
            <pc:docMk/>
            <pc:sldMk cId="1868512051" sldId="266"/>
            <ac:picMk id="5" creationId="{00000000-0000-0000-0000-000000000000}"/>
          </ac:picMkLst>
        </pc:picChg>
      </pc:sldChg>
      <pc:sldChg chg="addSp delSp modSp mod ord">
        <pc:chgData name="Salonen Maria" userId="fdda489f-bf3a-4170-b130-8a8eea466969" providerId="ADAL" clId="{DE9AAEA1-9B91-476E-9ABC-47059D3FB22C}" dt="2025-10-02T13:31:32.263" v="1078"/>
        <pc:sldMkLst>
          <pc:docMk/>
          <pc:sldMk cId="3545785545" sldId="267"/>
        </pc:sldMkLst>
        <pc:picChg chg="add mod">
          <ac:chgData name="Salonen Maria" userId="fdda489f-bf3a-4170-b130-8a8eea466969" providerId="ADAL" clId="{DE9AAEA1-9B91-476E-9ABC-47059D3FB22C}" dt="2025-10-02T13:15:13.426" v="475" actId="1076"/>
          <ac:picMkLst>
            <pc:docMk/>
            <pc:sldMk cId="3545785545" sldId="267"/>
            <ac:picMk id="3" creationId="{D22994C5-969E-1423-3AE8-74401844404D}"/>
          </ac:picMkLst>
        </pc:picChg>
        <pc:picChg chg="del">
          <ac:chgData name="Salonen Maria" userId="fdda489f-bf3a-4170-b130-8a8eea466969" providerId="ADAL" clId="{DE9AAEA1-9B91-476E-9ABC-47059D3FB22C}" dt="2025-10-02T13:14:37.562" v="468" actId="478"/>
          <ac:picMkLst>
            <pc:docMk/>
            <pc:sldMk cId="3545785545" sldId="267"/>
            <ac:picMk id="5" creationId="{00000000-0000-0000-0000-000000000000}"/>
          </ac:picMkLst>
        </pc:picChg>
      </pc:sldChg>
      <pc:sldChg chg="addSp delSp modSp mod">
        <pc:chgData name="Salonen Maria" userId="fdda489f-bf3a-4170-b130-8a8eea466969" providerId="ADAL" clId="{DE9AAEA1-9B91-476E-9ABC-47059D3FB22C}" dt="2025-10-02T13:28:05.945" v="1026" actId="1076"/>
        <pc:sldMkLst>
          <pc:docMk/>
          <pc:sldMk cId="315364902" sldId="268"/>
        </pc:sldMkLst>
        <pc:picChg chg="del">
          <ac:chgData name="Salonen Maria" userId="fdda489f-bf3a-4170-b130-8a8eea466969" providerId="ADAL" clId="{DE9AAEA1-9B91-476E-9ABC-47059D3FB22C}" dt="2025-10-02T13:27:37.316" v="1019" actId="478"/>
          <ac:picMkLst>
            <pc:docMk/>
            <pc:sldMk cId="315364902" sldId="268"/>
            <ac:picMk id="4" creationId="{00000000-0000-0000-0000-000000000000}"/>
          </ac:picMkLst>
        </pc:picChg>
        <pc:picChg chg="add mod">
          <ac:chgData name="Salonen Maria" userId="fdda489f-bf3a-4170-b130-8a8eea466969" providerId="ADAL" clId="{DE9AAEA1-9B91-476E-9ABC-47059D3FB22C}" dt="2025-10-02T13:28:05.945" v="1026" actId="1076"/>
          <ac:picMkLst>
            <pc:docMk/>
            <pc:sldMk cId="315364902" sldId="268"/>
            <ac:picMk id="5" creationId="{D54DF7A4-9D80-AF05-A7C9-050D9DEA3483}"/>
          </ac:picMkLst>
        </pc:picChg>
      </pc:sldChg>
      <pc:sldChg chg="del">
        <pc:chgData name="Salonen Maria" userId="fdda489f-bf3a-4170-b130-8a8eea466969" providerId="ADAL" clId="{DE9AAEA1-9B91-476E-9ABC-47059D3FB22C}" dt="2025-10-02T13:12:33.272" v="467" actId="47"/>
        <pc:sldMkLst>
          <pc:docMk/>
          <pc:sldMk cId="2767452462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2606-139D-4CE1-AD4C-6D990965BC20}" type="datetimeFigureOut">
              <a:rPr lang="fi-FI" smtClean="0"/>
              <a:t>2.10.2025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2C9C8-E596-4D8B-9DA3-FE60D35916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616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6000"/>
              <a:t>Opiskelu lukiossa</a:t>
            </a:r>
            <a:endParaRPr lang="fi-FI" sz="6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200"/>
              <a:t>Ryhmänohjaajien terveiset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20033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kotiväki voi tukea jaksamista?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3" y="2214694"/>
            <a:ext cx="10364451" cy="3576505"/>
          </a:xfrm>
        </p:spPr>
        <p:txBody>
          <a:bodyPr>
            <a:normAutofit/>
          </a:bodyPr>
          <a:lstStyle/>
          <a:p>
            <a:r>
              <a:rPr lang="fi-FI" dirty="0"/>
              <a:t>Tsemppaamalla opiskelemaan</a:t>
            </a:r>
          </a:p>
          <a:p>
            <a:r>
              <a:rPr lang="fi-FI" dirty="0"/>
              <a:t>ymmärtämällä työn määrää</a:t>
            </a:r>
          </a:p>
          <a:p>
            <a:r>
              <a:rPr lang="fi-FI" dirty="0"/>
              <a:t>kiinnostumalla</a:t>
            </a:r>
          </a:p>
          <a:p>
            <a:r>
              <a:rPr lang="fi-FI" dirty="0"/>
              <a:t>tukemalla tarvittaessa</a:t>
            </a:r>
          </a:p>
          <a:p>
            <a:r>
              <a:rPr lang="fi-FI" dirty="0"/>
              <a:t>Kannustamalla</a:t>
            </a:r>
          </a:p>
          <a:p>
            <a:r>
              <a:rPr lang="fi-FI" dirty="0"/>
              <a:t>Huolehtimalla, että nuori ymmärtää hyvinvoinnin perusasiat</a:t>
            </a:r>
          </a:p>
          <a:p>
            <a:pPr lvl="1"/>
            <a:r>
              <a:rPr lang="fi-FI" dirty="0"/>
              <a:t>Riittävä uni, Monipuolinen ja säännöllinen ruokailu jne.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963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Linjalainen, 3 vuoden suunnitelma</a:t>
            </a:r>
          </a:p>
        </p:txBody>
      </p:sp>
      <p:pic>
        <p:nvPicPr>
          <p:cNvPr id="7" name="Kuva 6" descr="Kuva, joka sisältää kohteen teksti, Fontti, numero, kuvakaappaus&#10;&#10;Tekoälyllä luotu sisältö voi olla virheellistä.">
            <a:extLst>
              <a:ext uri="{FF2B5EF4-FFF2-40B4-BE49-F238E27FC236}">
                <a16:creationId xmlns:a16="http://schemas.microsoft.com/office/drawing/2014/main" id="{86D788C8-DB08-CE08-CF57-FE2D6BE6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2214694"/>
            <a:ext cx="10450286" cy="34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2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 Vuoden suunnitelma</a:t>
            </a:r>
          </a:p>
        </p:txBody>
      </p:sp>
      <p:pic>
        <p:nvPicPr>
          <p:cNvPr id="5" name="Kuva 4" descr="Kuva, joka sisältää kohteen teksti, Fontti, numero, viiva&#10;&#10;Tekoälyllä luotu sisältö voi olla virheellistä.">
            <a:extLst>
              <a:ext uri="{FF2B5EF4-FFF2-40B4-BE49-F238E27FC236}">
                <a16:creationId xmlns:a16="http://schemas.microsoft.com/office/drawing/2014/main" id="{98E1C139-1C9C-6B6C-6F06-1BD5F8E9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" y="2214694"/>
            <a:ext cx="11418277" cy="37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4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461" y="342472"/>
            <a:ext cx="10364451" cy="1596177"/>
          </a:xfrm>
        </p:spPr>
        <p:txBody>
          <a:bodyPr/>
          <a:lstStyle/>
          <a:p>
            <a:r>
              <a:rPr lang="fi-FI" dirty="0"/>
              <a:t>Koeviikon lukujärjestys</a:t>
            </a:r>
          </a:p>
        </p:txBody>
      </p:sp>
      <p:pic>
        <p:nvPicPr>
          <p:cNvPr id="5" name="Kuva 4" descr="Kuva, joka sisältää kohteen teksti, kuvakaappaus, Fontti, numero&#10;&#10;Tekoälyllä luotu sisältö voi olla virheellistä.">
            <a:extLst>
              <a:ext uri="{FF2B5EF4-FFF2-40B4-BE49-F238E27FC236}">
                <a16:creationId xmlns:a16="http://schemas.microsoft.com/office/drawing/2014/main" id="{D54DF7A4-9D80-AF05-A7C9-050D9DEA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99" y="1938649"/>
            <a:ext cx="11046174" cy="45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ohjelmisto, numero&#10;&#10;Tekoälyllä luotu sisältö voi olla virheellistä.">
            <a:extLst>
              <a:ext uri="{FF2B5EF4-FFF2-40B4-BE49-F238E27FC236}">
                <a16:creationId xmlns:a16="http://schemas.microsoft.com/office/drawing/2014/main" id="{D22994C5-969E-1423-3AE8-744018444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92" y="250652"/>
            <a:ext cx="10968416" cy="63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8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Haasteita lukion alussa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paljon enemmän opiskeltavaa</a:t>
            </a:r>
          </a:p>
          <a:p>
            <a:r>
              <a:rPr lang="fi-FI" dirty="0"/>
              <a:t>paljon nopeampi tahti </a:t>
            </a:r>
          </a:p>
          <a:p>
            <a:r>
              <a:rPr lang="fi-FI" dirty="0"/>
              <a:t>kotona opiskelu</a:t>
            </a:r>
          </a:p>
          <a:p>
            <a:pPr lvl="1"/>
            <a:r>
              <a:rPr lang="fi-FI" dirty="0"/>
              <a:t>Ei välttämättä ole totuttu yläkoulussa</a:t>
            </a:r>
          </a:p>
          <a:p>
            <a:r>
              <a:rPr lang="fi-FI" dirty="0"/>
              <a:t>kokeisiin lukeminen</a:t>
            </a:r>
          </a:p>
          <a:p>
            <a:r>
              <a:rPr lang="fi-FI" dirty="0"/>
              <a:t>kokeiden määrä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/>
              <a:t>vastuu </a:t>
            </a:r>
          </a:p>
          <a:p>
            <a:r>
              <a:rPr lang="fi-FI" dirty="0"/>
              <a:t>yksin elämisen ja opiskelun yhdistäminen</a:t>
            </a:r>
          </a:p>
          <a:p>
            <a:pPr lvl="1"/>
            <a:r>
              <a:rPr lang="fi-FI" dirty="0"/>
              <a:t>Uusi paikkakunta</a:t>
            </a:r>
          </a:p>
          <a:p>
            <a:r>
              <a:rPr lang="fi-FI" dirty="0"/>
              <a:t>Itselle sopivien opiskelutekniikoiden löytyminen</a:t>
            </a:r>
          </a:p>
          <a:p>
            <a:r>
              <a:rPr lang="fi-FI" dirty="0"/>
              <a:t>Lyhyisiin välitunteihin tottuminen</a:t>
            </a:r>
          </a:p>
        </p:txBody>
      </p:sp>
    </p:spTree>
    <p:extLst>
      <p:ext uri="{BB962C8B-B14F-4D97-AF65-F5344CB8AC3E}">
        <p14:creationId xmlns:p14="http://schemas.microsoft.com/office/powerpoint/2010/main" val="133494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fi-FI" dirty="0"/>
              <a:t>Lukiomaisesta opiskelusta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1095382" y="1363566"/>
            <a:ext cx="9999983" cy="506341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suuret kokonaisuudet</a:t>
            </a:r>
          </a:p>
          <a:p>
            <a:pPr lvl="1"/>
            <a:r>
              <a:rPr lang="fi-FI" dirty="0"/>
              <a:t>keskity olennaiseen</a:t>
            </a:r>
          </a:p>
          <a:p>
            <a:r>
              <a:rPr lang="fi-FI" dirty="0"/>
              <a:t>opiskelutekniikat</a:t>
            </a:r>
          </a:p>
          <a:p>
            <a:pPr lvl="1"/>
            <a:r>
              <a:rPr lang="fi-FI" dirty="0"/>
              <a:t>ei pelkästään ulkolukua</a:t>
            </a:r>
          </a:p>
          <a:p>
            <a:r>
              <a:rPr lang="fi-FI" dirty="0"/>
              <a:t>ajankäyttö</a:t>
            </a:r>
          </a:p>
          <a:p>
            <a:pPr lvl="1"/>
            <a:r>
              <a:rPr lang="fi-FI" dirty="0"/>
              <a:t>säännöllinen työnteko</a:t>
            </a:r>
          </a:p>
          <a:p>
            <a:pPr lvl="1"/>
            <a:r>
              <a:rPr lang="fi-FI" dirty="0"/>
              <a:t>aloita esim. kokeisiin luku ajoissa</a:t>
            </a:r>
          </a:p>
          <a:p>
            <a:r>
              <a:rPr lang="fi-FI" dirty="0"/>
              <a:t>hyödynnä tunnit!</a:t>
            </a:r>
          </a:p>
          <a:p>
            <a:pPr lvl="1"/>
            <a:r>
              <a:rPr lang="fi-FI" dirty="0"/>
              <a:t>yksi kertaustunti ennen koetta ei riitä</a:t>
            </a:r>
          </a:p>
          <a:p>
            <a:r>
              <a:rPr lang="fi-FI" dirty="0"/>
              <a:t>vastuu omasta oppimisesta</a:t>
            </a:r>
          </a:p>
          <a:p>
            <a:pPr lvl="1"/>
            <a:r>
              <a:rPr lang="fi-FI" dirty="0"/>
              <a:t>pyydä apua</a:t>
            </a:r>
          </a:p>
          <a:p>
            <a:pPr lvl="1"/>
            <a:r>
              <a:rPr lang="fi-FI" dirty="0"/>
              <a:t>tee oma osuutesi</a:t>
            </a:r>
          </a:p>
        </p:txBody>
      </p:sp>
    </p:spTree>
    <p:extLst>
      <p:ext uri="{BB962C8B-B14F-4D97-AF65-F5344CB8AC3E}">
        <p14:creationId xmlns:p14="http://schemas.microsoft.com/office/powerpoint/2010/main" val="186851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Vinkkejä arjen hallintaan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4041729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Pidä selkeä päivärytmi ja huolehdi perusasioista: riittävä uni, säännölliset ruoka-ajat, harrastukset vastapainona</a:t>
            </a:r>
          </a:p>
          <a:p>
            <a:pPr lvl="1"/>
            <a:r>
              <a:rPr lang="fi-FI" dirty="0"/>
              <a:t>Älä korvaa aterioita energiajuomilla!</a:t>
            </a:r>
          </a:p>
          <a:p>
            <a:r>
              <a:rPr lang="fi-FI" dirty="0"/>
              <a:t>Järkevä ruutuaika</a:t>
            </a:r>
          </a:p>
          <a:p>
            <a:r>
              <a:rPr lang="fi-FI" dirty="0"/>
              <a:t>Koulu on työpaikka, siellä kannattaa tehdä parhaansa</a:t>
            </a:r>
          </a:p>
          <a:p>
            <a:r>
              <a:rPr lang="fi-FI" dirty="0"/>
              <a:t>Kotona työskentelypiste kuntoon</a:t>
            </a:r>
          </a:p>
          <a:p>
            <a:r>
              <a:rPr lang="fi-FI" dirty="0"/>
              <a:t>Työskentele myös kotona tehokkaasti</a:t>
            </a:r>
          </a:p>
          <a:p>
            <a:r>
              <a:rPr lang="fi-FI" dirty="0"/>
              <a:t>Pyydä apua: tukiopetus, </a:t>
            </a:r>
            <a:r>
              <a:rPr lang="fi-FI" dirty="0" err="1"/>
              <a:t>apustus</a:t>
            </a:r>
            <a:r>
              <a:rPr lang="fi-FI" dirty="0"/>
              <a:t>, erityisopettaja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/>
              <a:t>Tapaa kavereita ja rentoudu vapaa-ajalla!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484" y="3655083"/>
            <a:ext cx="2334126" cy="21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tärkeitä asioita jaksamisen kannalta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ystävät</a:t>
            </a:r>
          </a:p>
          <a:p>
            <a:r>
              <a:rPr lang="fi-FI" dirty="0"/>
              <a:t>perhe</a:t>
            </a:r>
          </a:p>
          <a:p>
            <a:r>
              <a:rPr lang="fi-FI" dirty="0"/>
              <a:t>harrastukset</a:t>
            </a:r>
          </a:p>
          <a:p>
            <a:r>
              <a:rPr lang="fi-FI" dirty="0"/>
              <a:t>viikonloput</a:t>
            </a:r>
          </a:p>
          <a:p>
            <a:r>
              <a:rPr lang="fi-FI" dirty="0"/>
              <a:t>hyvä luokkahenki</a:t>
            </a:r>
          </a:p>
          <a:p>
            <a:r>
              <a:rPr lang="fi-FI" dirty="0"/>
              <a:t>musiikki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i-FI" dirty="0"/>
              <a:t>ruoka</a:t>
            </a:r>
          </a:p>
          <a:p>
            <a:r>
              <a:rPr lang="fi-FI" dirty="0"/>
              <a:t>rentoutuminen, nukkuminen</a:t>
            </a:r>
          </a:p>
          <a:p>
            <a:r>
              <a:rPr lang="fi-FI" dirty="0"/>
              <a:t>urheilu, tavoitteet</a:t>
            </a:r>
          </a:p>
          <a:p>
            <a:r>
              <a:rPr lang="fi-FI" dirty="0"/>
              <a:t>linjatunnit</a:t>
            </a:r>
          </a:p>
          <a:p>
            <a:r>
              <a:rPr lang="fi-FI" dirty="0"/>
              <a:t>täydellisyyden tavoittelusta eroon pyrkiminen</a:t>
            </a:r>
          </a:p>
        </p:txBody>
      </p:sp>
    </p:spTree>
    <p:extLst>
      <p:ext uri="{BB962C8B-B14F-4D97-AF65-F5344CB8AC3E}">
        <p14:creationId xmlns:p14="http://schemas.microsoft.com/office/powerpoint/2010/main" val="3949198487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1805</TotalTime>
  <Words>193</Words>
  <Application>Microsoft Office PowerPoint</Application>
  <PresentationFormat>Laajakuva</PresentationFormat>
  <Paragraphs>59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Pisara</vt:lpstr>
      <vt:lpstr>Opiskelu lukiossa</vt:lpstr>
      <vt:lpstr>Linjalainen, 3 vuoden suunnitelma</vt:lpstr>
      <vt:lpstr>4 Vuoden suunnitelma</vt:lpstr>
      <vt:lpstr>Koeviikon lukujärjestys</vt:lpstr>
      <vt:lpstr>PowerPoint-esitys</vt:lpstr>
      <vt:lpstr>Haasteita lukion alussa</vt:lpstr>
      <vt:lpstr>Lukiomaisesta opiskelusta</vt:lpstr>
      <vt:lpstr>Vinkkejä arjen hallintaan</vt:lpstr>
      <vt:lpstr>tärkeitä asioita jaksamisen kannalta</vt:lpstr>
      <vt:lpstr>Miten kotiväki voi tukea jaksamista?</vt:lpstr>
    </vt:vector>
  </TitlesOfParts>
  <Company>Pihtiputaan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Opiskelu lukiossa</dc:title>
  <dc:creator>Ylälehto Virpi</dc:creator>
  <cp:lastModifiedBy>Salonen Maria</cp:lastModifiedBy>
  <cp:revision>32</cp:revision>
  <cp:lastPrinted>2022-10-06T13:55:08Z</cp:lastPrinted>
  <dcterms:created xsi:type="dcterms:W3CDTF">2022-10-05T11:35:07Z</dcterms:created>
  <dcterms:modified xsi:type="dcterms:W3CDTF">2025-10-02T13:45:57Z</dcterms:modified>
</cp:coreProperties>
</file>