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0" r:id="rId1"/>
  </p:sldMasterIdLst>
  <p:sldIdLst>
    <p:sldId id="256" r:id="rId2"/>
    <p:sldId id="257" r:id="rId3"/>
    <p:sldId id="262" r:id="rId4"/>
    <p:sldId id="258" r:id="rId5"/>
    <p:sldId id="265" r:id="rId6"/>
    <p:sldId id="259" r:id="rId7"/>
    <p:sldId id="263" r:id="rId8"/>
    <p:sldId id="266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8820A0-F115-4802-BC54-E136B1D557E7}" v="390" dt="2026-05-05T10:43:43.3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4F46C2-62B3-44D6-961B-336318DF966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1F4481EC-7377-4C12-A79D-33833D4A31F6}">
      <dgm:prSet phldrT="[Teksti]"/>
      <dgm:spPr/>
      <dgm:t>
        <a:bodyPr/>
        <a:lstStyle/>
        <a:p>
          <a:r>
            <a:rPr lang="fi-FI" dirty="0"/>
            <a:t>Äidinkieli ja kirjallisuus</a:t>
          </a:r>
        </a:p>
      </dgm:t>
    </dgm:pt>
    <dgm:pt modelId="{C9BD0683-A978-471B-8205-A5EF85FA24EC}" type="parTrans" cxnId="{847A3957-53F2-402E-81CA-84D908179C2D}">
      <dgm:prSet/>
      <dgm:spPr/>
      <dgm:t>
        <a:bodyPr/>
        <a:lstStyle/>
        <a:p>
          <a:endParaRPr lang="fi-FI"/>
        </a:p>
      </dgm:t>
    </dgm:pt>
    <dgm:pt modelId="{63F68EFB-BF0E-408F-A9D1-9279FFB4B0F3}" type="sibTrans" cxnId="{847A3957-53F2-402E-81CA-84D908179C2D}">
      <dgm:prSet/>
      <dgm:spPr/>
      <dgm:t>
        <a:bodyPr/>
        <a:lstStyle/>
        <a:p>
          <a:endParaRPr lang="fi-FI"/>
        </a:p>
      </dgm:t>
    </dgm:pt>
    <dgm:pt modelId="{16EBE983-9BEA-4210-A56F-598F51CD381E}">
      <dgm:prSet phldrT="[Teksti]"/>
      <dgm:spPr/>
      <dgm:t>
        <a:bodyPr/>
        <a:lstStyle/>
        <a:p>
          <a:r>
            <a:rPr lang="fi-FI" dirty="0"/>
            <a:t>Matematiikka</a:t>
          </a:r>
        </a:p>
      </dgm:t>
    </dgm:pt>
    <dgm:pt modelId="{BED3D722-5E48-44F2-A584-313E7CDA248C}" type="parTrans" cxnId="{188D5354-8B8A-4225-A5CC-571B832E8459}">
      <dgm:prSet/>
      <dgm:spPr/>
      <dgm:t>
        <a:bodyPr/>
        <a:lstStyle/>
        <a:p>
          <a:endParaRPr lang="fi-FI"/>
        </a:p>
      </dgm:t>
    </dgm:pt>
    <dgm:pt modelId="{6253B036-DE08-4A1B-8A17-2FF0FF2FCD09}" type="sibTrans" cxnId="{188D5354-8B8A-4225-A5CC-571B832E8459}">
      <dgm:prSet/>
      <dgm:spPr/>
      <dgm:t>
        <a:bodyPr/>
        <a:lstStyle/>
        <a:p>
          <a:endParaRPr lang="fi-FI"/>
        </a:p>
      </dgm:t>
    </dgm:pt>
    <dgm:pt modelId="{C2C5DBE6-5809-457F-BFC4-7ABFF7DF74B1}">
      <dgm:prSet phldrT="[Teksti]"/>
      <dgm:spPr/>
      <dgm:t>
        <a:bodyPr/>
        <a:lstStyle/>
        <a:p>
          <a:r>
            <a:rPr lang="fi-FI" dirty="0"/>
            <a:t>Toinen kotimainen kieli</a:t>
          </a:r>
        </a:p>
      </dgm:t>
    </dgm:pt>
    <dgm:pt modelId="{98B6F6E4-A112-4640-BEC5-5CDCC0184750}" type="parTrans" cxnId="{A6DF00E2-8176-4EAB-85CA-84A3517E4C55}">
      <dgm:prSet/>
      <dgm:spPr/>
      <dgm:t>
        <a:bodyPr/>
        <a:lstStyle/>
        <a:p>
          <a:endParaRPr lang="fi-FI"/>
        </a:p>
      </dgm:t>
    </dgm:pt>
    <dgm:pt modelId="{29BC028E-DBE8-4283-B9C2-A847590AB719}" type="sibTrans" cxnId="{A6DF00E2-8176-4EAB-85CA-84A3517E4C55}">
      <dgm:prSet/>
      <dgm:spPr/>
      <dgm:t>
        <a:bodyPr/>
        <a:lstStyle/>
        <a:p>
          <a:endParaRPr lang="fi-FI"/>
        </a:p>
      </dgm:t>
    </dgm:pt>
    <dgm:pt modelId="{52528B1A-80ED-425E-A953-03E31558EC4B}">
      <dgm:prSet phldrT="[Teksti]"/>
      <dgm:spPr/>
      <dgm:t>
        <a:bodyPr/>
        <a:lstStyle/>
        <a:p>
          <a:r>
            <a:rPr lang="fi-FI" dirty="0"/>
            <a:t>Vieras kieli</a:t>
          </a:r>
        </a:p>
      </dgm:t>
    </dgm:pt>
    <dgm:pt modelId="{60876740-E0FD-4E35-ABF2-B4AB495F6160}" type="parTrans" cxnId="{325A1343-8BCC-4BD7-87C5-6ACF1116BEAF}">
      <dgm:prSet/>
      <dgm:spPr/>
      <dgm:t>
        <a:bodyPr/>
        <a:lstStyle/>
        <a:p>
          <a:endParaRPr lang="fi-FI"/>
        </a:p>
      </dgm:t>
    </dgm:pt>
    <dgm:pt modelId="{A47637BB-931E-42AA-9022-9183D4D2C51F}" type="sibTrans" cxnId="{325A1343-8BCC-4BD7-87C5-6ACF1116BEAF}">
      <dgm:prSet/>
      <dgm:spPr/>
      <dgm:t>
        <a:bodyPr/>
        <a:lstStyle/>
        <a:p>
          <a:endParaRPr lang="fi-FI"/>
        </a:p>
      </dgm:t>
    </dgm:pt>
    <dgm:pt modelId="{AC6703E8-EFA0-4CA6-9A65-967B4CE2B2AC}">
      <dgm:prSet phldrT="[Teksti]"/>
      <dgm:spPr/>
      <dgm:t>
        <a:bodyPr/>
        <a:lstStyle/>
        <a:p>
          <a:r>
            <a:rPr lang="fi-FI" dirty="0"/>
            <a:t>Reaaliaine</a:t>
          </a:r>
        </a:p>
      </dgm:t>
    </dgm:pt>
    <dgm:pt modelId="{4903F694-FDBE-4035-9698-7C55008B6CBD}" type="parTrans" cxnId="{9C13776E-19D1-4479-B270-3DB79F9DA2D7}">
      <dgm:prSet/>
      <dgm:spPr/>
      <dgm:t>
        <a:bodyPr/>
        <a:lstStyle/>
        <a:p>
          <a:endParaRPr lang="fi-FI"/>
        </a:p>
      </dgm:t>
    </dgm:pt>
    <dgm:pt modelId="{F904A305-A907-429C-B1AE-F9FFFBB9CA8C}" type="sibTrans" cxnId="{9C13776E-19D1-4479-B270-3DB79F9DA2D7}">
      <dgm:prSet/>
      <dgm:spPr/>
      <dgm:t>
        <a:bodyPr/>
        <a:lstStyle/>
        <a:p>
          <a:endParaRPr lang="fi-FI"/>
        </a:p>
      </dgm:t>
    </dgm:pt>
    <dgm:pt modelId="{A0E1078E-A4B9-4E76-AFB0-83DDA060CA6F}">
      <dgm:prSet phldrT="[Teksti]" custT="1"/>
      <dgm:spPr/>
      <dgm:t>
        <a:bodyPr/>
        <a:lstStyle/>
        <a:p>
          <a:r>
            <a:rPr lang="fi-FI" sz="3200" dirty="0"/>
            <a:t>Kaikkien suoritettava</a:t>
          </a:r>
        </a:p>
      </dgm:t>
    </dgm:pt>
    <dgm:pt modelId="{5AFAA6AC-4A35-4C78-9D39-ED08B00F2413}" type="parTrans" cxnId="{6F573FC0-FC04-4364-B529-EA04B843B41B}">
      <dgm:prSet/>
      <dgm:spPr/>
      <dgm:t>
        <a:bodyPr/>
        <a:lstStyle/>
        <a:p>
          <a:endParaRPr lang="fi-FI"/>
        </a:p>
      </dgm:t>
    </dgm:pt>
    <dgm:pt modelId="{207749F8-40B6-4770-8037-C3FB91F146E0}" type="sibTrans" cxnId="{6F573FC0-FC04-4364-B529-EA04B843B41B}">
      <dgm:prSet/>
      <dgm:spPr/>
      <dgm:t>
        <a:bodyPr/>
        <a:lstStyle/>
        <a:p>
          <a:endParaRPr lang="fi-FI"/>
        </a:p>
      </dgm:t>
    </dgm:pt>
    <dgm:pt modelId="{5E3941E2-ABF9-4218-9649-DE87C51A23C4}" type="pres">
      <dgm:prSet presAssocID="{844F46C2-62B3-44D6-961B-336318DF9665}" presName="Name0" presStyleCnt="0">
        <dgm:presLayoutVars>
          <dgm:dir/>
          <dgm:animLvl val="lvl"/>
          <dgm:resizeHandles val="exact"/>
        </dgm:presLayoutVars>
      </dgm:prSet>
      <dgm:spPr/>
    </dgm:pt>
    <dgm:pt modelId="{F279B057-EDB1-4932-B7C3-B4BFFBE07E32}" type="pres">
      <dgm:prSet presAssocID="{1F4481EC-7377-4C12-A79D-33833D4A31F6}" presName="linNode" presStyleCnt="0"/>
      <dgm:spPr/>
    </dgm:pt>
    <dgm:pt modelId="{9F423ADE-12B1-4BDD-8A12-CBADF8783D72}" type="pres">
      <dgm:prSet presAssocID="{1F4481EC-7377-4C12-A79D-33833D4A31F6}" presName="parentText" presStyleLbl="node1" presStyleIdx="0" presStyleCnt="5" custLinFactY="-68249" custLinFactNeighborX="-2720" custLinFactNeighborY="-100000">
        <dgm:presLayoutVars>
          <dgm:chMax val="1"/>
          <dgm:bulletEnabled val="1"/>
        </dgm:presLayoutVars>
      </dgm:prSet>
      <dgm:spPr/>
    </dgm:pt>
    <dgm:pt modelId="{CDC70F7E-3207-43CF-89E6-5C27C757F8A0}" type="pres">
      <dgm:prSet presAssocID="{1F4481EC-7377-4C12-A79D-33833D4A31F6}" presName="descendantText" presStyleLbl="alignAccFollowNode1" presStyleIdx="0" presStyleCnt="1">
        <dgm:presLayoutVars>
          <dgm:bulletEnabled val="1"/>
        </dgm:presLayoutVars>
      </dgm:prSet>
      <dgm:spPr/>
    </dgm:pt>
    <dgm:pt modelId="{1D0261CD-A670-4809-9A41-F52B22F42B86}" type="pres">
      <dgm:prSet presAssocID="{63F68EFB-BF0E-408F-A9D1-9279FFB4B0F3}" presName="sp" presStyleCnt="0"/>
      <dgm:spPr/>
    </dgm:pt>
    <dgm:pt modelId="{60F51587-9833-44C8-9759-F5C406C9240F}" type="pres">
      <dgm:prSet presAssocID="{16EBE983-9BEA-4210-A56F-598F51CD381E}" presName="linNode" presStyleCnt="0"/>
      <dgm:spPr/>
    </dgm:pt>
    <dgm:pt modelId="{A3D7F33E-79C5-41A6-B07D-1E3C705DBD39}" type="pres">
      <dgm:prSet presAssocID="{16EBE983-9BEA-4210-A56F-598F51CD381E}" presName="parentText" presStyleLbl="node1" presStyleIdx="1" presStyleCnt="5" custLinFactNeighborX="-512" custLinFactNeighborY="54881">
        <dgm:presLayoutVars>
          <dgm:chMax val="1"/>
          <dgm:bulletEnabled val="1"/>
        </dgm:presLayoutVars>
      </dgm:prSet>
      <dgm:spPr/>
    </dgm:pt>
    <dgm:pt modelId="{FDB74A35-5411-48A3-A70C-59796BC510F6}" type="pres">
      <dgm:prSet presAssocID="{6253B036-DE08-4A1B-8A17-2FF0FF2FCD09}" presName="sp" presStyleCnt="0"/>
      <dgm:spPr/>
    </dgm:pt>
    <dgm:pt modelId="{01DC13B0-D388-432C-9D47-692F12D379DF}" type="pres">
      <dgm:prSet presAssocID="{C2C5DBE6-5809-457F-BFC4-7ABFF7DF74B1}" presName="linNode" presStyleCnt="0"/>
      <dgm:spPr/>
    </dgm:pt>
    <dgm:pt modelId="{E2A6541A-4ED3-44B8-B6A5-06E5677D6E9B}" type="pres">
      <dgm:prSet presAssocID="{C2C5DBE6-5809-457F-BFC4-7ABFF7DF74B1}" presName="parentText" presStyleLbl="node1" presStyleIdx="2" presStyleCnt="5" custLinFactNeighborX="-512" custLinFactNeighborY="30088">
        <dgm:presLayoutVars>
          <dgm:chMax val="1"/>
          <dgm:bulletEnabled val="1"/>
        </dgm:presLayoutVars>
      </dgm:prSet>
      <dgm:spPr/>
    </dgm:pt>
    <dgm:pt modelId="{56AE3687-621E-44AD-AE4B-33443B9B1F14}" type="pres">
      <dgm:prSet presAssocID="{29BC028E-DBE8-4283-B9C2-A847590AB719}" presName="sp" presStyleCnt="0"/>
      <dgm:spPr/>
    </dgm:pt>
    <dgm:pt modelId="{1C765319-3D1E-4ED4-B957-D56DB11114BB}" type="pres">
      <dgm:prSet presAssocID="{52528B1A-80ED-425E-A953-03E31558EC4B}" presName="linNode" presStyleCnt="0"/>
      <dgm:spPr/>
    </dgm:pt>
    <dgm:pt modelId="{1E207CC9-9BB5-4C19-9493-FF079013EE09}" type="pres">
      <dgm:prSet presAssocID="{52528B1A-80ED-425E-A953-03E31558EC4B}" presName="parentText" presStyleLbl="node1" presStyleIdx="3" presStyleCnt="5" custLinFactNeighborX="-512" custLinFactNeighborY="11288">
        <dgm:presLayoutVars>
          <dgm:chMax val="1"/>
          <dgm:bulletEnabled val="1"/>
        </dgm:presLayoutVars>
      </dgm:prSet>
      <dgm:spPr/>
    </dgm:pt>
    <dgm:pt modelId="{D6680FAA-9CC0-45A2-AA2A-396447637105}" type="pres">
      <dgm:prSet presAssocID="{A47637BB-931E-42AA-9022-9183D4D2C51F}" presName="sp" presStyleCnt="0"/>
      <dgm:spPr/>
    </dgm:pt>
    <dgm:pt modelId="{D063701C-72A1-4511-A280-AF2DA54F03E9}" type="pres">
      <dgm:prSet presAssocID="{AC6703E8-EFA0-4CA6-9A65-967B4CE2B2AC}" presName="linNode" presStyleCnt="0"/>
      <dgm:spPr/>
    </dgm:pt>
    <dgm:pt modelId="{37DE01A6-BEF3-4517-8E12-314451E5D8E3}" type="pres">
      <dgm:prSet presAssocID="{AC6703E8-EFA0-4CA6-9A65-967B4CE2B2AC}" presName="parentText" presStyleLbl="node1" presStyleIdx="4" presStyleCnt="5" custLinFactNeighborX="-512" custLinFactNeighborY="-8104">
        <dgm:presLayoutVars>
          <dgm:chMax val="1"/>
          <dgm:bulletEnabled val="1"/>
        </dgm:presLayoutVars>
      </dgm:prSet>
      <dgm:spPr/>
    </dgm:pt>
  </dgm:ptLst>
  <dgm:cxnLst>
    <dgm:cxn modelId="{DB282B24-DD7E-40AA-AB0C-A13F6FC3941C}" type="presOf" srcId="{C2C5DBE6-5809-457F-BFC4-7ABFF7DF74B1}" destId="{E2A6541A-4ED3-44B8-B6A5-06E5677D6E9B}" srcOrd="0" destOrd="0" presId="urn:microsoft.com/office/officeart/2005/8/layout/vList5"/>
    <dgm:cxn modelId="{EC5D8B2E-0FA8-44EF-990A-330BE8885B8F}" type="presOf" srcId="{AC6703E8-EFA0-4CA6-9A65-967B4CE2B2AC}" destId="{37DE01A6-BEF3-4517-8E12-314451E5D8E3}" srcOrd="0" destOrd="0" presId="urn:microsoft.com/office/officeart/2005/8/layout/vList5"/>
    <dgm:cxn modelId="{325A1343-8BCC-4BD7-87C5-6ACF1116BEAF}" srcId="{844F46C2-62B3-44D6-961B-336318DF9665}" destId="{52528B1A-80ED-425E-A953-03E31558EC4B}" srcOrd="3" destOrd="0" parTransId="{60876740-E0FD-4E35-ABF2-B4AB495F6160}" sibTransId="{A47637BB-931E-42AA-9022-9183D4D2C51F}"/>
    <dgm:cxn modelId="{9C13776E-19D1-4479-B270-3DB79F9DA2D7}" srcId="{844F46C2-62B3-44D6-961B-336318DF9665}" destId="{AC6703E8-EFA0-4CA6-9A65-967B4CE2B2AC}" srcOrd="4" destOrd="0" parTransId="{4903F694-FDBE-4035-9698-7C55008B6CBD}" sibTransId="{F904A305-A907-429C-B1AE-F9FFFBB9CA8C}"/>
    <dgm:cxn modelId="{188D5354-8B8A-4225-A5CC-571B832E8459}" srcId="{844F46C2-62B3-44D6-961B-336318DF9665}" destId="{16EBE983-9BEA-4210-A56F-598F51CD381E}" srcOrd="1" destOrd="0" parTransId="{BED3D722-5E48-44F2-A584-313E7CDA248C}" sibTransId="{6253B036-DE08-4A1B-8A17-2FF0FF2FCD09}"/>
    <dgm:cxn modelId="{847A3957-53F2-402E-81CA-84D908179C2D}" srcId="{844F46C2-62B3-44D6-961B-336318DF9665}" destId="{1F4481EC-7377-4C12-A79D-33833D4A31F6}" srcOrd="0" destOrd="0" parTransId="{C9BD0683-A978-471B-8205-A5EF85FA24EC}" sibTransId="{63F68EFB-BF0E-408F-A9D1-9279FFB4B0F3}"/>
    <dgm:cxn modelId="{B2138979-6B02-4714-A1AF-E10335D13050}" type="presOf" srcId="{16EBE983-9BEA-4210-A56F-598F51CD381E}" destId="{A3D7F33E-79C5-41A6-B07D-1E3C705DBD39}" srcOrd="0" destOrd="0" presId="urn:microsoft.com/office/officeart/2005/8/layout/vList5"/>
    <dgm:cxn modelId="{2EAF9C59-6F84-4F95-86F3-0CB3B0C4387E}" type="presOf" srcId="{844F46C2-62B3-44D6-961B-336318DF9665}" destId="{5E3941E2-ABF9-4218-9649-DE87C51A23C4}" srcOrd="0" destOrd="0" presId="urn:microsoft.com/office/officeart/2005/8/layout/vList5"/>
    <dgm:cxn modelId="{AFC20582-F764-46A6-895F-A621BB00E5A8}" type="presOf" srcId="{1F4481EC-7377-4C12-A79D-33833D4A31F6}" destId="{9F423ADE-12B1-4BDD-8A12-CBADF8783D72}" srcOrd="0" destOrd="0" presId="urn:microsoft.com/office/officeart/2005/8/layout/vList5"/>
    <dgm:cxn modelId="{6F573FC0-FC04-4364-B529-EA04B843B41B}" srcId="{1F4481EC-7377-4C12-A79D-33833D4A31F6}" destId="{A0E1078E-A4B9-4E76-AFB0-83DDA060CA6F}" srcOrd="0" destOrd="0" parTransId="{5AFAA6AC-4A35-4C78-9D39-ED08B00F2413}" sibTransId="{207749F8-40B6-4770-8037-C3FB91F146E0}"/>
    <dgm:cxn modelId="{3ACF11C5-512A-470D-B4E6-25BA2837F20A}" type="presOf" srcId="{A0E1078E-A4B9-4E76-AFB0-83DDA060CA6F}" destId="{CDC70F7E-3207-43CF-89E6-5C27C757F8A0}" srcOrd="0" destOrd="0" presId="urn:microsoft.com/office/officeart/2005/8/layout/vList5"/>
    <dgm:cxn modelId="{B53C90C5-CEC5-4EC2-9727-D902147147EE}" type="presOf" srcId="{52528B1A-80ED-425E-A953-03E31558EC4B}" destId="{1E207CC9-9BB5-4C19-9493-FF079013EE09}" srcOrd="0" destOrd="0" presId="urn:microsoft.com/office/officeart/2005/8/layout/vList5"/>
    <dgm:cxn modelId="{A6DF00E2-8176-4EAB-85CA-84A3517E4C55}" srcId="{844F46C2-62B3-44D6-961B-336318DF9665}" destId="{C2C5DBE6-5809-457F-BFC4-7ABFF7DF74B1}" srcOrd="2" destOrd="0" parTransId="{98B6F6E4-A112-4640-BEC5-5CDCC0184750}" sibTransId="{29BC028E-DBE8-4283-B9C2-A847590AB719}"/>
    <dgm:cxn modelId="{F50AB953-C555-4EA6-8694-BF1302DD8D88}" type="presParOf" srcId="{5E3941E2-ABF9-4218-9649-DE87C51A23C4}" destId="{F279B057-EDB1-4932-B7C3-B4BFFBE07E32}" srcOrd="0" destOrd="0" presId="urn:microsoft.com/office/officeart/2005/8/layout/vList5"/>
    <dgm:cxn modelId="{338F6A46-26C3-4B27-B981-399C360D53E6}" type="presParOf" srcId="{F279B057-EDB1-4932-B7C3-B4BFFBE07E32}" destId="{9F423ADE-12B1-4BDD-8A12-CBADF8783D72}" srcOrd="0" destOrd="0" presId="urn:microsoft.com/office/officeart/2005/8/layout/vList5"/>
    <dgm:cxn modelId="{69AD917D-690B-4D5E-9003-21641D8D5611}" type="presParOf" srcId="{F279B057-EDB1-4932-B7C3-B4BFFBE07E32}" destId="{CDC70F7E-3207-43CF-89E6-5C27C757F8A0}" srcOrd="1" destOrd="0" presId="urn:microsoft.com/office/officeart/2005/8/layout/vList5"/>
    <dgm:cxn modelId="{FD56F204-1CA1-4377-BDEB-2EF45FD82420}" type="presParOf" srcId="{5E3941E2-ABF9-4218-9649-DE87C51A23C4}" destId="{1D0261CD-A670-4809-9A41-F52B22F42B86}" srcOrd="1" destOrd="0" presId="urn:microsoft.com/office/officeart/2005/8/layout/vList5"/>
    <dgm:cxn modelId="{BEB69F41-286D-41DD-A42F-6D86B179978A}" type="presParOf" srcId="{5E3941E2-ABF9-4218-9649-DE87C51A23C4}" destId="{60F51587-9833-44C8-9759-F5C406C9240F}" srcOrd="2" destOrd="0" presId="urn:microsoft.com/office/officeart/2005/8/layout/vList5"/>
    <dgm:cxn modelId="{4DE104B3-8C25-4A10-A246-B573E0016BD1}" type="presParOf" srcId="{60F51587-9833-44C8-9759-F5C406C9240F}" destId="{A3D7F33E-79C5-41A6-B07D-1E3C705DBD39}" srcOrd="0" destOrd="0" presId="urn:microsoft.com/office/officeart/2005/8/layout/vList5"/>
    <dgm:cxn modelId="{7654DD0F-14BF-461F-926A-8573D27FC6C9}" type="presParOf" srcId="{5E3941E2-ABF9-4218-9649-DE87C51A23C4}" destId="{FDB74A35-5411-48A3-A70C-59796BC510F6}" srcOrd="3" destOrd="0" presId="urn:microsoft.com/office/officeart/2005/8/layout/vList5"/>
    <dgm:cxn modelId="{E7769E4A-0C43-4D7E-AB98-F71864953315}" type="presParOf" srcId="{5E3941E2-ABF9-4218-9649-DE87C51A23C4}" destId="{01DC13B0-D388-432C-9D47-692F12D379DF}" srcOrd="4" destOrd="0" presId="urn:microsoft.com/office/officeart/2005/8/layout/vList5"/>
    <dgm:cxn modelId="{8F93BBFB-C488-4375-AC5F-039F9087608B}" type="presParOf" srcId="{01DC13B0-D388-432C-9D47-692F12D379DF}" destId="{E2A6541A-4ED3-44B8-B6A5-06E5677D6E9B}" srcOrd="0" destOrd="0" presId="urn:microsoft.com/office/officeart/2005/8/layout/vList5"/>
    <dgm:cxn modelId="{C8B3801E-E3A5-478A-B64B-C915E6F01974}" type="presParOf" srcId="{5E3941E2-ABF9-4218-9649-DE87C51A23C4}" destId="{56AE3687-621E-44AD-AE4B-33443B9B1F14}" srcOrd="5" destOrd="0" presId="urn:microsoft.com/office/officeart/2005/8/layout/vList5"/>
    <dgm:cxn modelId="{A46BFBA3-19A1-4FD3-90CD-6FDEDA6518D5}" type="presParOf" srcId="{5E3941E2-ABF9-4218-9649-DE87C51A23C4}" destId="{1C765319-3D1E-4ED4-B957-D56DB11114BB}" srcOrd="6" destOrd="0" presId="urn:microsoft.com/office/officeart/2005/8/layout/vList5"/>
    <dgm:cxn modelId="{0DED0647-DE39-4E64-AD08-66774756FD1C}" type="presParOf" srcId="{1C765319-3D1E-4ED4-B957-D56DB11114BB}" destId="{1E207CC9-9BB5-4C19-9493-FF079013EE09}" srcOrd="0" destOrd="0" presId="urn:microsoft.com/office/officeart/2005/8/layout/vList5"/>
    <dgm:cxn modelId="{5FB46207-CA65-46F0-9EAF-EB4A44414D21}" type="presParOf" srcId="{5E3941E2-ABF9-4218-9649-DE87C51A23C4}" destId="{D6680FAA-9CC0-45A2-AA2A-396447637105}" srcOrd="7" destOrd="0" presId="urn:microsoft.com/office/officeart/2005/8/layout/vList5"/>
    <dgm:cxn modelId="{747ED47D-2724-419B-AAC1-8FA1994B44DE}" type="presParOf" srcId="{5E3941E2-ABF9-4218-9649-DE87C51A23C4}" destId="{D063701C-72A1-4511-A280-AF2DA54F03E9}" srcOrd="8" destOrd="0" presId="urn:microsoft.com/office/officeart/2005/8/layout/vList5"/>
    <dgm:cxn modelId="{72D97F7A-15EC-4EEA-9523-3019A52A2148}" type="presParOf" srcId="{D063701C-72A1-4511-A280-AF2DA54F03E9}" destId="{37DE01A6-BEF3-4517-8E12-314451E5D8E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4E587E-A42A-4292-8824-00B82019BF4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3A049C-2050-4A25-B665-5E7B4AD89353}">
      <dgm:prSet/>
      <dgm:spPr/>
      <dgm:t>
        <a:bodyPr/>
        <a:lstStyle/>
        <a:p>
          <a:r>
            <a:rPr lang="fi-FI" b="1" dirty="0"/>
            <a:t>3 vuoden suunnitelma</a:t>
          </a:r>
          <a:r>
            <a:rPr lang="fi-FI" dirty="0"/>
            <a:t>: K2026, S2026, K2027</a:t>
          </a:r>
          <a:endParaRPr lang="en-US" dirty="0"/>
        </a:p>
      </dgm:t>
    </dgm:pt>
    <dgm:pt modelId="{0DE145E5-9A93-4105-B2A4-D317D582819D}" type="parTrans" cxnId="{0FC7430F-072F-4C70-A228-4B9F1CF912EA}">
      <dgm:prSet/>
      <dgm:spPr/>
      <dgm:t>
        <a:bodyPr/>
        <a:lstStyle/>
        <a:p>
          <a:endParaRPr lang="en-US"/>
        </a:p>
      </dgm:t>
    </dgm:pt>
    <dgm:pt modelId="{2FB7F717-06E4-4349-AC3B-748CD5A09A39}" type="sibTrans" cxnId="{0FC7430F-072F-4C70-A228-4B9F1CF912EA}">
      <dgm:prSet/>
      <dgm:spPr/>
      <dgm:t>
        <a:bodyPr/>
        <a:lstStyle/>
        <a:p>
          <a:endParaRPr lang="en-US"/>
        </a:p>
      </dgm:t>
    </dgm:pt>
    <dgm:pt modelId="{B7E484E3-5A2F-4F94-A659-C573AB3F2984}">
      <dgm:prSet/>
      <dgm:spPr/>
      <dgm:t>
        <a:bodyPr/>
        <a:lstStyle/>
        <a:p>
          <a:r>
            <a:rPr lang="fi-FI" b="1" dirty="0"/>
            <a:t>3,5 vuoden suunnitelma</a:t>
          </a:r>
          <a:r>
            <a:rPr lang="fi-FI" dirty="0"/>
            <a:t>: S2026, K2027, S2027</a:t>
          </a:r>
          <a:endParaRPr lang="en-US" dirty="0"/>
        </a:p>
      </dgm:t>
    </dgm:pt>
    <dgm:pt modelId="{AFCA4750-63D2-4D9A-AF3B-5E44E3702C3C}" type="parTrans" cxnId="{E130D4E8-4C1C-46E5-8A30-8DE1C39F8548}">
      <dgm:prSet/>
      <dgm:spPr/>
      <dgm:t>
        <a:bodyPr/>
        <a:lstStyle/>
        <a:p>
          <a:endParaRPr lang="en-US"/>
        </a:p>
      </dgm:t>
    </dgm:pt>
    <dgm:pt modelId="{BD4EB05F-4A1B-412D-AD6B-F0FCED3D7C45}" type="sibTrans" cxnId="{E130D4E8-4C1C-46E5-8A30-8DE1C39F8548}">
      <dgm:prSet/>
      <dgm:spPr/>
      <dgm:t>
        <a:bodyPr/>
        <a:lstStyle/>
        <a:p>
          <a:endParaRPr lang="en-US"/>
        </a:p>
      </dgm:t>
    </dgm:pt>
    <dgm:pt modelId="{F56825EC-71F0-4B8C-9BAF-FAF3F3C09FCB}">
      <dgm:prSet/>
      <dgm:spPr/>
      <dgm:t>
        <a:bodyPr/>
        <a:lstStyle/>
        <a:p>
          <a:r>
            <a:rPr lang="fi-FI" b="1" dirty="0"/>
            <a:t>4 vuoden suunnitelma</a:t>
          </a:r>
          <a:r>
            <a:rPr lang="fi-FI" dirty="0"/>
            <a:t>: K2027, S2027, K2028</a:t>
          </a:r>
          <a:endParaRPr lang="en-US" dirty="0"/>
        </a:p>
      </dgm:t>
    </dgm:pt>
    <dgm:pt modelId="{DA381B2A-E95C-4DDF-889D-3D4CEF09B8A1}" type="parTrans" cxnId="{FF0488D2-C940-4BA7-AAF5-11E0CA5DC067}">
      <dgm:prSet/>
      <dgm:spPr/>
      <dgm:t>
        <a:bodyPr/>
        <a:lstStyle/>
        <a:p>
          <a:endParaRPr lang="en-US"/>
        </a:p>
      </dgm:t>
    </dgm:pt>
    <dgm:pt modelId="{73B03DF1-AF6F-4F51-BAF8-06C38B572D2F}" type="sibTrans" cxnId="{FF0488D2-C940-4BA7-AAF5-11E0CA5DC067}">
      <dgm:prSet/>
      <dgm:spPr/>
      <dgm:t>
        <a:bodyPr/>
        <a:lstStyle/>
        <a:p>
          <a:endParaRPr lang="en-US"/>
        </a:p>
      </dgm:t>
    </dgm:pt>
    <dgm:pt modelId="{87625855-CC9D-4EDE-800C-5D68F2DF588E}" type="pres">
      <dgm:prSet presAssocID="{B04E587E-A42A-4292-8824-00B82019BF4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924672-8B73-4876-9751-64D47D461792}" type="pres">
      <dgm:prSet presAssocID="{D33A049C-2050-4A25-B665-5E7B4AD89353}" presName="hierRoot1" presStyleCnt="0"/>
      <dgm:spPr/>
    </dgm:pt>
    <dgm:pt modelId="{D45C151F-A619-4FC0-B6EF-0E9FDB0880B9}" type="pres">
      <dgm:prSet presAssocID="{D33A049C-2050-4A25-B665-5E7B4AD89353}" presName="composite" presStyleCnt="0"/>
      <dgm:spPr/>
    </dgm:pt>
    <dgm:pt modelId="{A6C3AFC5-8D5F-4831-8126-9866C791B317}" type="pres">
      <dgm:prSet presAssocID="{D33A049C-2050-4A25-B665-5E7B4AD89353}" presName="background" presStyleLbl="node0" presStyleIdx="0" presStyleCnt="3"/>
      <dgm:spPr/>
    </dgm:pt>
    <dgm:pt modelId="{4E46CA76-7755-4BEF-8796-9942313ED1EC}" type="pres">
      <dgm:prSet presAssocID="{D33A049C-2050-4A25-B665-5E7B4AD89353}" presName="text" presStyleLbl="fgAcc0" presStyleIdx="0" presStyleCnt="3">
        <dgm:presLayoutVars>
          <dgm:chPref val="3"/>
        </dgm:presLayoutVars>
      </dgm:prSet>
      <dgm:spPr/>
    </dgm:pt>
    <dgm:pt modelId="{701F46CE-D42D-4603-809F-1E68DAF15B27}" type="pres">
      <dgm:prSet presAssocID="{D33A049C-2050-4A25-B665-5E7B4AD89353}" presName="hierChild2" presStyleCnt="0"/>
      <dgm:spPr/>
    </dgm:pt>
    <dgm:pt modelId="{03BF68E0-EA99-41C5-8901-35A22564D130}" type="pres">
      <dgm:prSet presAssocID="{B7E484E3-5A2F-4F94-A659-C573AB3F2984}" presName="hierRoot1" presStyleCnt="0"/>
      <dgm:spPr/>
    </dgm:pt>
    <dgm:pt modelId="{2DC61B06-0047-40E3-9508-86BD227FF271}" type="pres">
      <dgm:prSet presAssocID="{B7E484E3-5A2F-4F94-A659-C573AB3F2984}" presName="composite" presStyleCnt="0"/>
      <dgm:spPr/>
    </dgm:pt>
    <dgm:pt modelId="{E362A7AD-AC21-4673-9DC3-F2E6FCBB43E2}" type="pres">
      <dgm:prSet presAssocID="{B7E484E3-5A2F-4F94-A659-C573AB3F2984}" presName="background" presStyleLbl="node0" presStyleIdx="1" presStyleCnt="3"/>
      <dgm:spPr/>
    </dgm:pt>
    <dgm:pt modelId="{25E0675E-BFC8-42E4-861F-7FBD21C03727}" type="pres">
      <dgm:prSet presAssocID="{B7E484E3-5A2F-4F94-A659-C573AB3F2984}" presName="text" presStyleLbl="fgAcc0" presStyleIdx="1" presStyleCnt="3">
        <dgm:presLayoutVars>
          <dgm:chPref val="3"/>
        </dgm:presLayoutVars>
      </dgm:prSet>
      <dgm:spPr/>
    </dgm:pt>
    <dgm:pt modelId="{27C31D6E-3524-458A-AF4E-5DEAD5F5667D}" type="pres">
      <dgm:prSet presAssocID="{B7E484E3-5A2F-4F94-A659-C573AB3F2984}" presName="hierChild2" presStyleCnt="0"/>
      <dgm:spPr/>
    </dgm:pt>
    <dgm:pt modelId="{11A6F35E-9438-4C43-BEF0-392ED54C8F16}" type="pres">
      <dgm:prSet presAssocID="{F56825EC-71F0-4B8C-9BAF-FAF3F3C09FCB}" presName="hierRoot1" presStyleCnt="0"/>
      <dgm:spPr/>
    </dgm:pt>
    <dgm:pt modelId="{3267EDB2-5FDA-444E-9A56-F14ABABDB205}" type="pres">
      <dgm:prSet presAssocID="{F56825EC-71F0-4B8C-9BAF-FAF3F3C09FCB}" presName="composite" presStyleCnt="0"/>
      <dgm:spPr/>
    </dgm:pt>
    <dgm:pt modelId="{3F087CDA-6D4C-4C56-B338-A233DF7D4836}" type="pres">
      <dgm:prSet presAssocID="{F56825EC-71F0-4B8C-9BAF-FAF3F3C09FCB}" presName="background" presStyleLbl="node0" presStyleIdx="2" presStyleCnt="3"/>
      <dgm:spPr/>
    </dgm:pt>
    <dgm:pt modelId="{BF4E9F26-63B6-4AE3-8353-089002F97E66}" type="pres">
      <dgm:prSet presAssocID="{F56825EC-71F0-4B8C-9BAF-FAF3F3C09FCB}" presName="text" presStyleLbl="fgAcc0" presStyleIdx="2" presStyleCnt="3">
        <dgm:presLayoutVars>
          <dgm:chPref val="3"/>
        </dgm:presLayoutVars>
      </dgm:prSet>
      <dgm:spPr/>
    </dgm:pt>
    <dgm:pt modelId="{8BBAEBCF-CDEA-4B50-9A86-20B4DB16F50F}" type="pres">
      <dgm:prSet presAssocID="{F56825EC-71F0-4B8C-9BAF-FAF3F3C09FCB}" presName="hierChild2" presStyleCnt="0"/>
      <dgm:spPr/>
    </dgm:pt>
  </dgm:ptLst>
  <dgm:cxnLst>
    <dgm:cxn modelId="{16651000-82D8-4E71-8107-DC71D2E64430}" type="presOf" srcId="{D33A049C-2050-4A25-B665-5E7B4AD89353}" destId="{4E46CA76-7755-4BEF-8796-9942313ED1EC}" srcOrd="0" destOrd="0" presId="urn:microsoft.com/office/officeart/2005/8/layout/hierarchy1"/>
    <dgm:cxn modelId="{0FC7430F-072F-4C70-A228-4B9F1CF912EA}" srcId="{B04E587E-A42A-4292-8824-00B82019BF4C}" destId="{D33A049C-2050-4A25-B665-5E7B4AD89353}" srcOrd="0" destOrd="0" parTransId="{0DE145E5-9A93-4105-B2A4-D317D582819D}" sibTransId="{2FB7F717-06E4-4349-AC3B-748CD5A09A39}"/>
    <dgm:cxn modelId="{FC808E32-5041-4346-80DD-4FD1F34DECBF}" type="presOf" srcId="{B7E484E3-5A2F-4F94-A659-C573AB3F2984}" destId="{25E0675E-BFC8-42E4-861F-7FBD21C03727}" srcOrd="0" destOrd="0" presId="urn:microsoft.com/office/officeart/2005/8/layout/hierarchy1"/>
    <dgm:cxn modelId="{A6D8AE37-14B1-4D1C-A2D2-7BEFDE067A23}" type="presOf" srcId="{B04E587E-A42A-4292-8824-00B82019BF4C}" destId="{87625855-CC9D-4EDE-800C-5D68F2DF588E}" srcOrd="0" destOrd="0" presId="urn:microsoft.com/office/officeart/2005/8/layout/hierarchy1"/>
    <dgm:cxn modelId="{EFFA05C7-3DB2-4735-AF8A-A754B62E7B53}" type="presOf" srcId="{F56825EC-71F0-4B8C-9BAF-FAF3F3C09FCB}" destId="{BF4E9F26-63B6-4AE3-8353-089002F97E66}" srcOrd="0" destOrd="0" presId="urn:microsoft.com/office/officeart/2005/8/layout/hierarchy1"/>
    <dgm:cxn modelId="{FF0488D2-C940-4BA7-AAF5-11E0CA5DC067}" srcId="{B04E587E-A42A-4292-8824-00B82019BF4C}" destId="{F56825EC-71F0-4B8C-9BAF-FAF3F3C09FCB}" srcOrd="2" destOrd="0" parTransId="{DA381B2A-E95C-4DDF-889D-3D4CEF09B8A1}" sibTransId="{73B03DF1-AF6F-4F51-BAF8-06C38B572D2F}"/>
    <dgm:cxn modelId="{E130D4E8-4C1C-46E5-8A30-8DE1C39F8548}" srcId="{B04E587E-A42A-4292-8824-00B82019BF4C}" destId="{B7E484E3-5A2F-4F94-A659-C573AB3F2984}" srcOrd="1" destOrd="0" parTransId="{AFCA4750-63D2-4D9A-AF3B-5E44E3702C3C}" sibTransId="{BD4EB05F-4A1B-412D-AD6B-F0FCED3D7C45}"/>
    <dgm:cxn modelId="{E5AF4F45-C1D1-4540-A582-2D2B68DA4923}" type="presParOf" srcId="{87625855-CC9D-4EDE-800C-5D68F2DF588E}" destId="{81924672-8B73-4876-9751-64D47D461792}" srcOrd="0" destOrd="0" presId="urn:microsoft.com/office/officeart/2005/8/layout/hierarchy1"/>
    <dgm:cxn modelId="{6FC0F2E4-2D90-4DA1-BBD7-D7B43E0C8E5D}" type="presParOf" srcId="{81924672-8B73-4876-9751-64D47D461792}" destId="{D45C151F-A619-4FC0-B6EF-0E9FDB0880B9}" srcOrd="0" destOrd="0" presId="urn:microsoft.com/office/officeart/2005/8/layout/hierarchy1"/>
    <dgm:cxn modelId="{2F937075-311F-49FE-9B6D-194CC63A855C}" type="presParOf" srcId="{D45C151F-A619-4FC0-B6EF-0E9FDB0880B9}" destId="{A6C3AFC5-8D5F-4831-8126-9866C791B317}" srcOrd="0" destOrd="0" presId="urn:microsoft.com/office/officeart/2005/8/layout/hierarchy1"/>
    <dgm:cxn modelId="{036859AC-213D-4B32-888A-9D9DB85A9834}" type="presParOf" srcId="{D45C151F-A619-4FC0-B6EF-0E9FDB0880B9}" destId="{4E46CA76-7755-4BEF-8796-9942313ED1EC}" srcOrd="1" destOrd="0" presId="urn:microsoft.com/office/officeart/2005/8/layout/hierarchy1"/>
    <dgm:cxn modelId="{0EEF3707-C4C3-474A-9B78-0A71E784DD7E}" type="presParOf" srcId="{81924672-8B73-4876-9751-64D47D461792}" destId="{701F46CE-D42D-4603-809F-1E68DAF15B27}" srcOrd="1" destOrd="0" presId="urn:microsoft.com/office/officeart/2005/8/layout/hierarchy1"/>
    <dgm:cxn modelId="{0D4D40A2-77DE-4F29-85EA-39C390BAC536}" type="presParOf" srcId="{87625855-CC9D-4EDE-800C-5D68F2DF588E}" destId="{03BF68E0-EA99-41C5-8901-35A22564D130}" srcOrd="1" destOrd="0" presId="urn:microsoft.com/office/officeart/2005/8/layout/hierarchy1"/>
    <dgm:cxn modelId="{A72CF6ED-C321-4E61-9DD3-F7EC3BDEC6E6}" type="presParOf" srcId="{03BF68E0-EA99-41C5-8901-35A22564D130}" destId="{2DC61B06-0047-40E3-9508-86BD227FF271}" srcOrd="0" destOrd="0" presId="urn:microsoft.com/office/officeart/2005/8/layout/hierarchy1"/>
    <dgm:cxn modelId="{32379748-F605-4BE5-A9DA-9491B72A0F92}" type="presParOf" srcId="{2DC61B06-0047-40E3-9508-86BD227FF271}" destId="{E362A7AD-AC21-4673-9DC3-F2E6FCBB43E2}" srcOrd="0" destOrd="0" presId="urn:microsoft.com/office/officeart/2005/8/layout/hierarchy1"/>
    <dgm:cxn modelId="{117DB98E-A3A6-4B3B-B2C2-A7E935D2182D}" type="presParOf" srcId="{2DC61B06-0047-40E3-9508-86BD227FF271}" destId="{25E0675E-BFC8-42E4-861F-7FBD21C03727}" srcOrd="1" destOrd="0" presId="urn:microsoft.com/office/officeart/2005/8/layout/hierarchy1"/>
    <dgm:cxn modelId="{83236E5A-4AD9-47AF-B594-82A9E17D8AC5}" type="presParOf" srcId="{03BF68E0-EA99-41C5-8901-35A22564D130}" destId="{27C31D6E-3524-458A-AF4E-5DEAD5F5667D}" srcOrd="1" destOrd="0" presId="urn:microsoft.com/office/officeart/2005/8/layout/hierarchy1"/>
    <dgm:cxn modelId="{72BC2A36-F77E-4411-A245-4E7AC0CCFC54}" type="presParOf" srcId="{87625855-CC9D-4EDE-800C-5D68F2DF588E}" destId="{11A6F35E-9438-4C43-BEF0-392ED54C8F16}" srcOrd="2" destOrd="0" presId="urn:microsoft.com/office/officeart/2005/8/layout/hierarchy1"/>
    <dgm:cxn modelId="{C9E3AF14-17DD-41BB-BC2A-E9209AD2ED2B}" type="presParOf" srcId="{11A6F35E-9438-4C43-BEF0-392ED54C8F16}" destId="{3267EDB2-5FDA-444E-9A56-F14ABABDB205}" srcOrd="0" destOrd="0" presId="urn:microsoft.com/office/officeart/2005/8/layout/hierarchy1"/>
    <dgm:cxn modelId="{BE880036-9C2A-46C6-8EEC-5DB7B1A5C012}" type="presParOf" srcId="{3267EDB2-5FDA-444E-9A56-F14ABABDB205}" destId="{3F087CDA-6D4C-4C56-B338-A233DF7D4836}" srcOrd="0" destOrd="0" presId="urn:microsoft.com/office/officeart/2005/8/layout/hierarchy1"/>
    <dgm:cxn modelId="{CD07104F-F7A4-4B73-BDF0-78D9C03E942A}" type="presParOf" srcId="{3267EDB2-5FDA-444E-9A56-F14ABABDB205}" destId="{BF4E9F26-63B6-4AE3-8353-089002F97E66}" srcOrd="1" destOrd="0" presId="urn:microsoft.com/office/officeart/2005/8/layout/hierarchy1"/>
    <dgm:cxn modelId="{C8718DDE-6390-4C0D-BD94-6FA0A5FE44EC}" type="presParOf" srcId="{11A6F35E-9438-4C43-BEF0-392ED54C8F16}" destId="{8BBAEBCF-CDEA-4B50-9A86-20B4DB16F50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C70F7E-3207-43CF-89E6-5C27C757F8A0}">
      <dsp:nvSpPr>
        <dsp:cNvPr id="0" name=""/>
        <dsp:cNvSpPr/>
      </dsp:nvSpPr>
      <dsp:spPr>
        <a:xfrm rot="5400000">
          <a:off x="6403099" y="-2670426"/>
          <a:ext cx="873224" cy="64373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3200" kern="1200" dirty="0"/>
            <a:t>Kaikkien suoritettava</a:t>
          </a:r>
        </a:p>
      </dsp:txBody>
      <dsp:txXfrm rot="-5400000">
        <a:off x="3621024" y="154276"/>
        <a:ext cx="6394749" cy="787970"/>
      </dsp:txXfrm>
    </dsp:sp>
    <dsp:sp modelId="{9F423ADE-12B1-4BDD-8A12-CBADF8783D72}">
      <dsp:nvSpPr>
        <dsp:cNvPr id="0" name=""/>
        <dsp:cNvSpPr/>
      </dsp:nvSpPr>
      <dsp:spPr>
        <a:xfrm>
          <a:off x="0" y="0"/>
          <a:ext cx="3621024" cy="1091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300" kern="1200" dirty="0"/>
            <a:t>Äidinkieli ja kirjallisuus</a:t>
          </a:r>
        </a:p>
      </dsp:txBody>
      <dsp:txXfrm>
        <a:off x="53284" y="53284"/>
        <a:ext cx="3514456" cy="984962"/>
      </dsp:txXfrm>
    </dsp:sp>
    <dsp:sp modelId="{A3D7F33E-79C5-41A6-B07D-1E3C705DBD39}">
      <dsp:nvSpPr>
        <dsp:cNvPr id="0" name=""/>
        <dsp:cNvSpPr/>
      </dsp:nvSpPr>
      <dsp:spPr>
        <a:xfrm>
          <a:off x="0" y="1747646"/>
          <a:ext cx="3621024" cy="1091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300" kern="1200" dirty="0"/>
            <a:t>Matematiikka</a:t>
          </a:r>
        </a:p>
      </dsp:txBody>
      <dsp:txXfrm>
        <a:off x="53284" y="1800930"/>
        <a:ext cx="3514456" cy="984962"/>
      </dsp:txXfrm>
    </dsp:sp>
    <dsp:sp modelId="{E2A6541A-4ED3-44B8-B6A5-06E5677D6E9B}">
      <dsp:nvSpPr>
        <dsp:cNvPr id="0" name=""/>
        <dsp:cNvSpPr/>
      </dsp:nvSpPr>
      <dsp:spPr>
        <a:xfrm>
          <a:off x="0" y="2623130"/>
          <a:ext cx="3621024" cy="1091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300" kern="1200" dirty="0"/>
            <a:t>Toinen kotimainen kieli</a:t>
          </a:r>
        </a:p>
      </dsp:txBody>
      <dsp:txXfrm>
        <a:off x="53284" y="2676414"/>
        <a:ext cx="3514456" cy="984962"/>
      </dsp:txXfrm>
    </dsp:sp>
    <dsp:sp modelId="{1E207CC9-9BB5-4C19-9493-FF079013EE09}">
      <dsp:nvSpPr>
        <dsp:cNvPr id="0" name=""/>
        <dsp:cNvSpPr/>
      </dsp:nvSpPr>
      <dsp:spPr>
        <a:xfrm>
          <a:off x="0" y="3564030"/>
          <a:ext cx="3621024" cy="1091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300" kern="1200" dirty="0"/>
            <a:t>Vieras kieli</a:t>
          </a:r>
        </a:p>
      </dsp:txBody>
      <dsp:txXfrm>
        <a:off x="53284" y="3617314"/>
        <a:ext cx="3514456" cy="984962"/>
      </dsp:txXfrm>
    </dsp:sp>
    <dsp:sp modelId="{37DE01A6-BEF3-4517-8E12-314451E5D8E3}">
      <dsp:nvSpPr>
        <dsp:cNvPr id="0" name=""/>
        <dsp:cNvSpPr/>
      </dsp:nvSpPr>
      <dsp:spPr>
        <a:xfrm>
          <a:off x="0" y="4498468"/>
          <a:ext cx="3621024" cy="1091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300" kern="1200" dirty="0"/>
            <a:t>Reaaliaine</a:t>
          </a:r>
        </a:p>
      </dsp:txBody>
      <dsp:txXfrm>
        <a:off x="53284" y="4551752"/>
        <a:ext cx="3514456" cy="9849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3AFC5-8D5F-4831-8126-9866C791B317}">
      <dsp:nvSpPr>
        <dsp:cNvPr id="0" name=""/>
        <dsp:cNvSpPr/>
      </dsp:nvSpPr>
      <dsp:spPr>
        <a:xfrm>
          <a:off x="0" y="648464"/>
          <a:ext cx="2828924" cy="17963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46CA76-7755-4BEF-8796-9942313ED1EC}">
      <dsp:nvSpPr>
        <dsp:cNvPr id="0" name=""/>
        <dsp:cNvSpPr/>
      </dsp:nvSpPr>
      <dsp:spPr>
        <a:xfrm>
          <a:off x="314325" y="947073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dirty="0"/>
            <a:t>3 vuoden suunnitelma</a:t>
          </a:r>
          <a:r>
            <a:rPr lang="fi-FI" sz="2800" kern="1200" dirty="0"/>
            <a:t>: K2026, S2026, K2027</a:t>
          </a:r>
          <a:endParaRPr lang="en-US" sz="2800" kern="1200" dirty="0"/>
        </a:p>
      </dsp:txBody>
      <dsp:txXfrm>
        <a:off x="366939" y="999687"/>
        <a:ext cx="2723696" cy="1691139"/>
      </dsp:txXfrm>
    </dsp:sp>
    <dsp:sp modelId="{E362A7AD-AC21-4673-9DC3-F2E6FCBB43E2}">
      <dsp:nvSpPr>
        <dsp:cNvPr id="0" name=""/>
        <dsp:cNvSpPr/>
      </dsp:nvSpPr>
      <dsp:spPr>
        <a:xfrm>
          <a:off x="3457574" y="648464"/>
          <a:ext cx="2828924" cy="17963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E0675E-BFC8-42E4-861F-7FBD21C03727}">
      <dsp:nvSpPr>
        <dsp:cNvPr id="0" name=""/>
        <dsp:cNvSpPr/>
      </dsp:nvSpPr>
      <dsp:spPr>
        <a:xfrm>
          <a:off x="3771899" y="947073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dirty="0"/>
            <a:t>3,5 vuoden suunnitelma</a:t>
          </a:r>
          <a:r>
            <a:rPr lang="fi-FI" sz="2800" kern="1200" dirty="0"/>
            <a:t>: S2026, K2027, S2027</a:t>
          </a:r>
          <a:endParaRPr lang="en-US" sz="2800" kern="1200" dirty="0"/>
        </a:p>
      </dsp:txBody>
      <dsp:txXfrm>
        <a:off x="3824513" y="999687"/>
        <a:ext cx="2723696" cy="1691139"/>
      </dsp:txXfrm>
    </dsp:sp>
    <dsp:sp modelId="{3F087CDA-6D4C-4C56-B338-A233DF7D4836}">
      <dsp:nvSpPr>
        <dsp:cNvPr id="0" name=""/>
        <dsp:cNvSpPr/>
      </dsp:nvSpPr>
      <dsp:spPr>
        <a:xfrm>
          <a:off x="6915149" y="648464"/>
          <a:ext cx="2828924" cy="17963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4E9F26-63B6-4AE3-8353-089002F97E66}">
      <dsp:nvSpPr>
        <dsp:cNvPr id="0" name=""/>
        <dsp:cNvSpPr/>
      </dsp:nvSpPr>
      <dsp:spPr>
        <a:xfrm>
          <a:off x="7229475" y="947073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dirty="0"/>
            <a:t>4 vuoden suunnitelma</a:t>
          </a:r>
          <a:r>
            <a:rPr lang="fi-FI" sz="2800" kern="1200" dirty="0"/>
            <a:t>: K2027, S2027, K2028</a:t>
          </a:r>
          <a:endParaRPr lang="en-US" sz="2800" kern="1200" dirty="0"/>
        </a:p>
      </dsp:txBody>
      <dsp:txXfrm>
        <a:off x="7282089" y="999687"/>
        <a:ext cx="2723696" cy="16911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fi-FI"/>
          </a:p>
        </p:txBody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smtClean="0"/>
              <a:t>5/5/2026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117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5A7A-4A9A-410F-B848-AB998ACC9419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280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F3E88-2D66-4D17-B0FA-EA13CB20B2FF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609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F36E1-9596-4E98-8786-4A17C5D29C65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65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smtClean="0"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0688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01ABB-8821-4BF5-97A9-E1A66ACAEAA9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420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7B1C-D4A1-4A4F-A470-80868146AFC5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879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D1B9-F39E-471E-80A9-595CAA5664AD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078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EABC-E2B9-4606-A74F-CB06AF596887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903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5/5/2026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596195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17205CAA-4E5A-4223-BD55-C5D2841AC9EF}" type="datetimeFigureOut">
              <a:rPr lang="en-US" smtClean="0"/>
              <a:t>5/5/2026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3777596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fi-F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7205CAA-4E5A-4223-BD55-C5D2841AC9EF}" type="datetimeFigureOut">
              <a:rPr lang="en-US" smtClean="0"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9829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liopistovalinnat.fi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Kakkosten  vanhempainilta</a:t>
            </a:r>
            <a:br>
              <a:rPr lang="fi-FI" dirty="0"/>
            </a:br>
            <a:r>
              <a:rPr lang="fi-FI" dirty="0"/>
              <a:t>5.5.2026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Ylioppilaskirjoitukset, niiden hajauttaminen ja kirjoituksiin valmistautuminen</a:t>
            </a:r>
          </a:p>
        </p:txBody>
      </p:sp>
    </p:spTree>
    <p:extLst>
      <p:ext uri="{BB962C8B-B14F-4D97-AF65-F5344CB8AC3E}">
        <p14:creationId xmlns:p14="http://schemas.microsoft.com/office/powerpoint/2010/main" val="515265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66800" y="379562"/>
            <a:ext cx="10058400" cy="1371600"/>
          </a:xfrm>
        </p:spPr>
        <p:txBody>
          <a:bodyPr/>
          <a:lstStyle/>
          <a:p>
            <a:r>
              <a:rPr lang="fi-FI" dirty="0"/>
              <a:t>Ylioppilaskirjoitusten ainevalinnat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66800" y="1647646"/>
            <a:ext cx="10058400" cy="4830792"/>
          </a:xfrm>
        </p:spPr>
        <p:txBody>
          <a:bodyPr>
            <a:normAutofit fontScale="92500" lnSpcReduction="20000"/>
          </a:bodyPr>
          <a:lstStyle/>
          <a:p>
            <a:r>
              <a:rPr lang="fi-FI" sz="2600" dirty="0"/>
              <a:t>Mikä kiinnostaa itseä</a:t>
            </a:r>
          </a:p>
          <a:p>
            <a:r>
              <a:rPr lang="fi-FI" sz="2600" dirty="0"/>
              <a:t>Mikä sujuu hyvin</a:t>
            </a:r>
          </a:p>
          <a:p>
            <a:r>
              <a:rPr lang="fi-FI" sz="2600" dirty="0"/>
              <a:t>Todistusvalinta jatko-opintoihin yliopistossa ja AMK:ssa</a:t>
            </a:r>
          </a:p>
          <a:p>
            <a:pPr lvl="2"/>
            <a:r>
              <a:rPr lang="fi-FI" sz="2600" dirty="0"/>
              <a:t>Yliopistoon pisteytetään yo-todistuksesta oppiaineita eri tavalla, eri koulutusaloittain ja oppilaitoksittain</a:t>
            </a:r>
          </a:p>
          <a:p>
            <a:pPr lvl="5"/>
            <a:r>
              <a:rPr lang="fi-FI" sz="2600" dirty="0"/>
              <a:t>Kevään 2026 hakuun pisteytyksiä yhdenmukaistetaan aloittain</a:t>
            </a:r>
          </a:p>
          <a:p>
            <a:pPr lvl="2"/>
            <a:r>
              <a:rPr lang="fi-FI" sz="2600" dirty="0"/>
              <a:t>Ammattikorkeakoulussa pisteytetään kaikille aloille </a:t>
            </a:r>
            <a:r>
              <a:rPr lang="fi-FI" sz="2600" b="1" dirty="0"/>
              <a:t>viisi ainetta </a:t>
            </a:r>
            <a:r>
              <a:rPr lang="fi-FI" sz="2600" dirty="0"/>
              <a:t>(äidinkieli, vieras kieli /toinen kotimainen, matematiikka, vieras kieli / </a:t>
            </a:r>
            <a:r>
              <a:rPr lang="fi-FI" sz="2600" dirty="0" err="1"/>
              <a:t>reaali</a:t>
            </a:r>
            <a:r>
              <a:rPr lang="fi-FI" sz="2600" dirty="0"/>
              <a:t>.</a:t>
            </a:r>
          </a:p>
          <a:p>
            <a:r>
              <a:rPr lang="fi-FI" sz="2600" dirty="0"/>
              <a:t>Myös valintakokeet väylä päästä jatko-opintoihin!</a:t>
            </a:r>
          </a:p>
          <a:p>
            <a:pPr marL="0" indent="0">
              <a:buNone/>
            </a:pPr>
            <a:endParaRPr lang="fi-FI" sz="1600" dirty="0"/>
          </a:p>
          <a:p>
            <a:r>
              <a:rPr lang="fi-FI" sz="1600" dirty="0"/>
              <a:t>ILMO-työkalu – Tuleeko sinusta ylioppilas? (YTL)</a:t>
            </a:r>
          </a:p>
          <a:p>
            <a:r>
              <a:rPr lang="fi-FI" sz="1600" dirty="0"/>
              <a:t>https://www.ammattikorkeakouluun.fi</a:t>
            </a:r>
          </a:p>
          <a:p>
            <a:r>
              <a:rPr lang="fi-FI" sz="1600" dirty="0">
                <a:hlinkClick r:id="rId2"/>
              </a:rPr>
              <a:t>https://www.yliopistovalinnat.fi</a:t>
            </a:r>
            <a:endParaRPr lang="fi-FI" sz="1600" dirty="0"/>
          </a:p>
          <a:p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362879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0531091"/>
              </p:ext>
            </p:extLst>
          </p:nvPr>
        </p:nvGraphicFramePr>
        <p:xfrm>
          <a:off x="1066800" y="642025"/>
          <a:ext cx="10058400" cy="5680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iruutu 4"/>
          <p:cNvSpPr txBox="1"/>
          <p:nvPr/>
        </p:nvSpPr>
        <p:spPr>
          <a:xfrm>
            <a:off x="4673858" y="2209924"/>
            <a:ext cx="694489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/>
              <a:t>Vähintään kolmesta ryhmästä suoritettava vähintään neljä koetta. </a:t>
            </a:r>
          </a:p>
          <a:p>
            <a:endParaRPr lang="fi-FI" sz="3200" dirty="0"/>
          </a:p>
          <a:p>
            <a:r>
              <a:rPr lang="fi-FI" sz="3200" dirty="0"/>
              <a:t>Yhden suorituksen oltava pitkän oppimäärän koe</a:t>
            </a:r>
          </a:p>
          <a:p>
            <a:r>
              <a:rPr lang="fi-FI" sz="3200" dirty="0">
                <a:sym typeface="Wingdings" panose="05000000000000000000" pitchFamily="2" charset="2"/>
              </a:rPr>
              <a:t>	Tutkintoon vaaditaan </a:t>
            </a:r>
          </a:p>
          <a:p>
            <a:r>
              <a:rPr lang="fi-FI" sz="3200" dirty="0">
                <a:sym typeface="Wingdings" panose="05000000000000000000" pitchFamily="2" charset="2"/>
              </a:rPr>
              <a:t>		viisi ainetta.</a:t>
            </a:r>
          </a:p>
          <a:p>
            <a:endParaRPr lang="fi-FI" sz="3200" dirty="0"/>
          </a:p>
        </p:txBody>
      </p:sp>
      <p:sp>
        <p:nvSpPr>
          <p:cNvPr id="6" name="Plus 5"/>
          <p:cNvSpPr/>
          <p:nvPr/>
        </p:nvSpPr>
        <p:spPr>
          <a:xfrm>
            <a:off x="2204936" y="1611550"/>
            <a:ext cx="1121924" cy="87224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5981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351472" y="426933"/>
            <a:ext cx="100584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/>
              <a:t>Ylioppilaskirjoitussuunnitelma ja hajauttaminen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379694" y="1690956"/>
            <a:ext cx="8030178" cy="4557443"/>
          </a:xfrm>
        </p:spPr>
        <p:txBody>
          <a:bodyPr>
            <a:normAutofit/>
          </a:bodyPr>
          <a:lstStyle/>
          <a:p>
            <a:r>
              <a:rPr lang="fi-FI" dirty="0"/>
              <a:t>Montako oppiainetta aikoo yhteensä kirjoittaa?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Kirjoittaako yhtenä, kahtena vai kolmena kertana? </a:t>
            </a:r>
          </a:p>
          <a:p>
            <a:pPr lvl="1"/>
            <a:r>
              <a:rPr lang="fi-FI" dirty="0"/>
              <a:t>Montako kirjoitettavaa ainetta tulee syksyyn entä kevääseen? </a:t>
            </a:r>
          </a:p>
          <a:p>
            <a:pPr lvl="1"/>
            <a:r>
              <a:rPr lang="fi-FI" dirty="0"/>
              <a:t>Ensin opintojaksot valmiiksi </a:t>
            </a:r>
            <a:r>
              <a:rPr lang="fi-FI" dirty="0">
                <a:sym typeface="Wingdings" panose="05000000000000000000" pitchFamily="2" charset="2"/>
              </a:rPr>
              <a:t> </a:t>
            </a:r>
            <a:r>
              <a:rPr lang="fi-FI" dirty="0"/>
              <a:t>Lopuksi keskittyy kirjoituksiin</a:t>
            </a:r>
          </a:p>
          <a:p>
            <a:pPr lvl="1"/>
            <a:endParaRPr lang="fi-FI" dirty="0"/>
          </a:p>
          <a:p>
            <a:r>
              <a:rPr lang="fi-FI" dirty="0"/>
              <a:t>Mitä aineita kirjoitetaan syksyllä ja mitä keväällä?</a:t>
            </a:r>
          </a:p>
          <a:p>
            <a:pPr lvl="1"/>
            <a:r>
              <a:rPr lang="fi-FI" dirty="0"/>
              <a:t>Pakolliset ja valtakunnalliset valinnaiset opintojaksot opiskeltava ennen yo-kirjoituksia</a:t>
            </a:r>
          </a:p>
          <a:p>
            <a:pPr lvl="1"/>
            <a:r>
              <a:rPr lang="fi-FI" dirty="0"/>
              <a:t>Viimeisten opintojaksojen ja lukion oppimäärän kertaavien opintojen ajankohta lukiossamme</a:t>
            </a:r>
          </a:p>
          <a:p>
            <a:pPr lvl="1"/>
            <a:r>
              <a:rPr lang="fi-FI" dirty="0"/>
              <a:t>Arvosanajakauma</a:t>
            </a:r>
          </a:p>
          <a:p>
            <a:pPr lvl="1"/>
            <a:r>
              <a:rPr lang="fi-FI" dirty="0"/>
              <a:t>Tärkeää huomioida: reaaliaineiden kirjoituspäivien päällekkäisyys ja hajauttaa eri kerroille:</a:t>
            </a:r>
          </a:p>
          <a:p>
            <a:pPr lvl="2"/>
            <a:r>
              <a:rPr lang="fi-FI" dirty="0"/>
              <a:t>uskonto, elämänkatsomustieto, yhteiskuntaoppi, kemia, maantiede, terveystieto</a:t>
            </a:r>
          </a:p>
          <a:p>
            <a:pPr lvl="2"/>
            <a:r>
              <a:rPr lang="fi-FI" dirty="0"/>
              <a:t>psykologia, filosofia, historia, fysiikka, biologia</a:t>
            </a:r>
          </a:p>
          <a:p>
            <a:pPr lvl="1"/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18" y="2662604"/>
            <a:ext cx="3009169" cy="2006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353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C74705-2B30-6FA9-DD90-A7AE341B4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Kirjoitusten hajauttaminen</a:t>
            </a:r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F4AD4F3D-7D50-D42D-B6FC-23E3F987CA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0552699"/>
              </p:ext>
            </p:extLst>
          </p:nvPr>
        </p:nvGraphicFramePr>
        <p:xfrm>
          <a:off x="721743" y="2427473"/>
          <a:ext cx="10058400" cy="3391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501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66800" y="427441"/>
            <a:ext cx="10058400" cy="1371600"/>
          </a:xfrm>
        </p:spPr>
        <p:txBody>
          <a:bodyPr/>
          <a:lstStyle/>
          <a:p>
            <a:r>
              <a:rPr lang="fi-FI" dirty="0"/>
              <a:t>Valmistautuminen yo-kirjoituksiin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17176" y="1611517"/>
            <a:ext cx="10058400" cy="4744462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Syksyn ylioppilaskirjoituksiin valmistautuminen aloitettava jo kesällä, muutamassa päivässä ei ole mahdollista omaksua laajoja tietokokonaisuuksia</a:t>
            </a:r>
          </a:p>
          <a:p>
            <a:pPr marL="0" indent="0">
              <a:buNone/>
            </a:pPr>
            <a:endParaRPr lang="fi-FI" dirty="0"/>
          </a:p>
          <a:p>
            <a:pPr lvl="1"/>
            <a:r>
              <a:rPr lang="fi-FI" dirty="0"/>
              <a:t>Onko kesätöitä? Kesä- vai heinäkuussa? Miten pitkää päivää ja viikkoa? </a:t>
            </a:r>
          </a:p>
          <a:p>
            <a:pPr lvl="1"/>
            <a:r>
              <a:rPr lang="fi-FI" dirty="0"/>
              <a:t>Lomapäiviä myös oltava välissä</a:t>
            </a:r>
          </a:p>
          <a:p>
            <a:pPr lvl="1"/>
            <a:r>
              <a:rPr lang="fi-FI" dirty="0"/>
              <a:t>Viimeistään heinäkuussa tulisi aloittaa valmistautuminen</a:t>
            </a:r>
          </a:p>
          <a:p>
            <a:pPr lvl="1"/>
            <a:r>
              <a:rPr lang="fi-FI" dirty="0"/>
              <a:t>Kertaa kesällä vain syksyn ylioppilaskirjoituksen oppiaineita</a:t>
            </a:r>
          </a:p>
          <a:p>
            <a:pPr lvl="1"/>
            <a:endParaRPr lang="fi-FI" dirty="0"/>
          </a:p>
          <a:p>
            <a:r>
              <a:rPr lang="fi-FI" dirty="0"/>
              <a:t>Kevään kirjoituksiin valmistautuminen tulisi aloittaa jo joululta</a:t>
            </a:r>
          </a:p>
          <a:p>
            <a:endParaRPr lang="fi-FI" dirty="0"/>
          </a:p>
          <a:p>
            <a:pPr lvl="1"/>
            <a:r>
              <a:rPr lang="fi-FI" dirty="0"/>
              <a:t>Tehokasta valmistautumista ja kertaamista kertaavilla opintojaksoilla 4.jaksossa</a:t>
            </a:r>
          </a:p>
          <a:p>
            <a:pPr lvl="1"/>
            <a:r>
              <a:rPr lang="fi-FI" dirty="0"/>
              <a:t>5.jakso kevyemmäksi, jos vielä opintojaksoja tehtävänä</a:t>
            </a:r>
          </a:p>
          <a:p>
            <a:pPr lvl="1"/>
            <a:r>
              <a:rPr lang="fi-FI" dirty="0"/>
              <a:t>Hyödynnä kevään lukuloma järkevästi </a:t>
            </a:r>
          </a:p>
          <a:p>
            <a:pPr lvl="1"/>
            <a:endParaRPr lang="fi-FI" dirty="0"/>
          </a:p>
          <a:p>
            <a:pPr lvl="1"/>
            <a:endParaRPr lang="fi-FI" dirty="0"/>
          </a:p>
          <a:p>
            <a:r>
              <a:rPr lang="fi-FI" dirty="0"/>
              <a:t>Huolellinen valmistautuminen antaa varmuutta</a:t>
            </a:r>
          </a:p>
          <a:p>
            <a:r>
              <a:rPr lang="fi-FI" dirty="0"/>
              <a:t>Tavoitteet = motivaatio? 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3036" y="3624884"/>
            <a:ext cx="3292414" cy="2473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106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0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9A67265-48B8-37CF-DEB6-DDBE3470C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79" y="470066"/>
            <a:ext cx="6281928" cy="1074064"/>
          </a:xfrm>
        </p:spPr>
        <p:txBody>
          <a:bodyPr>
            <a:normAutofit/>
          </a:bodyPr>
          <a:lstStyle/>
          <a:p>
            <a:r>
              <a:rPr lang="fi-FI" dirty="0"/>
              <a:t>Lukusuunnitelma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22DE424-13E2-FFA4-E95F-D8D949108E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67320" y="1858527"/>
            <a:ext cx="6923925" cy="452940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AutoNum type="arabicPeriod"/>
              <a:tabLst/>
            </a:pPr>
            <a:r>
              <a:rPr kumimoji="0" lang="fi-FI" altLang="fi-FI" sz="1700" b="1" i="0" u="none" strike="noStrike" cap="none" normalizeH="0" baseline="0" dirty="0">
                <a:ln>
                  <a:noFill/>
                </a:ln>
                <a:effectLst/>
              </a:rPr>
              <a:t>Tee lukusuunnitelma</a:t>
            </a:r>
            <a:r>
              <a:rPr kumimoji="0" lang="fi-FI" altLang="fi-FI" sz="1700" b="0" i="0" u="none" strike="noStrike" cap="none" normalizeH="0" baseline="0" dirty="0">
                <a:ln>
                  <a:noFill/>
                </a:ln>
                <a:effectLst/>
              </a:rPr>
              <a:t>: 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0" lang="fi-FI" altLang="fi-FI" sz="1500" b="0" i="0" u="none" strike="noStrike" cap="none" normalizeH="0" baseline="0" dirty="0">
                <a:ln>
                  <a:noFill/>
                </a:ln>
                <a:effectLst/>
              </a:rPr>
              <a:t>Aloita kartoittamalla, mitkä aineet kirjoitat ja milloin.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fi-FI" altLang="fi-FI" sz="1500" dirty="0"/>
              <a:t>Hahmota luettavan aineiston kokonaisuus  </a:t>
            </a:r>
          </a:p>
          <a:p>
            <a:pPr marL="274320" lvl="1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fi-FI" altLang="fi-FI" sz="1500" dirty="0"/>
              <a:t>	</a:t>
            </a:r>
            <a:r>
              <a:rPr lang="fi-FI" altLang="fi-FI" sz="1500" dirty="0">
                <a:sym typeface="Wingdings" panose="05000000000000000000" pitchFamily="2" charset="2"/>
              </a:rPr>
              <a:t></a:t>
            </a:r>
            <a:r>
              <a:rPr lang="fi-FI" altLang="fi-FI" sz="1500" dirty="0"/>
              <a:t>Mihin pitää panostaa erityisesti, mikä jo hallinnassa? </a:t>
            </a:r>
            <a:endParaRPr lang="fi-FI" altLang="fi-FI" sz="1500" dirty="0">
              <a:sym typeface="Wingdings" panose="05000000000000000000" pitchFamily="2" charset="2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0" lang="fi-FI" altLang="fi-FI" sz="1500" b="0" i="0" u="none" strike="noStrike" cap="none" normalizeH="0" baseline="0" dirty="0">
                <a:ln>
                  <a:noFill/>
                </a:ln>
                <a:effectLst/>
              </a:rPr>
              <a:t>Aseta realistiset tavoitteet ja jaa opiskeluaika tasaisesti eri aineiden kesken.</a:t>
            </a:r>
            <a:r>
              <a:rPr lang="fi-FI" altLang="fi-FI" sz="1500" dirty="0">
                <a:sym typeface="Wingdings" panose="05000000000000000000" pitchFamily="2" charset="2"/>
              </a:rPr>
              <a:t> 	</a:t>
            </a:r>
          </a:p>
          <a:p>
            <a:pPr marL="822960" lvl="3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fi-FI" altLang="fi-FI" sz="1500" dirty="0">
                <a:sym typeface="Wingdings" panose="05000000000000000000" pitchFamily="2" charset="2"/>
              </a:rPr>
              <a:t>	</a:t>
            </a:r>
            <a:r>
              <a:rPr lang="fi-FI" altLang="fi-FI" sz="1500" b="1" dirty="0">
                <a:sym typeface="Wingdings" panose="05000000000000000000" pitchFamily="2" charset="2"/>
              </a:rPr>
              <a:t></a:t>
            </a:r>
            <a:r>
              <a:rPr lang="fi-FI" altLang="fi-FI" sz="1500" dirty="0">
                <a:sym typeface="Wingdings" panose="05000000000000000000" pitchFamily="2" charset="2"/>
              </a:rPr>
              <a:t> </a:t>
            </a:r>
            <a:r>
              <a:rPr lang="fi-FI" altLang="fi-FI" sz="1500" dirty="0"/>
              <a:t>Montako tuntia päivässä? Realistisuus!</a:t>
            </a:r>
          </a:p>
          <a:p>
            <a:pPr marL="274320" lvl="1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fi-FI" altLang="fi-FI" sz="1500" dirty="0">
                <a:sym typeface="Wingdings" panose="05000000000000000000" pitchFamily="2" charset="2"/>
              </a:rPr>
              <a:t>	konkreettinen kalenteri, lukujärjestys tai muu luettavissa oleva suunnitelma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fi-FI" altLang="fi-FI" sz="1500" dirty="0"/>
              <a:t>Sopiva lukupaikka ja -aika.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fi-FI" altLang="fi-FI" sz="1400" dirty="0"/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fi-FI" altLang="fi-FI" sz="14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fi-FI" altLang="fi-FI" sz="1700" b="1" i="0" u="none" strike="noStrike" cap="none" normalizeH="0" baseline="0" dirty="0">
                <a:ln>
                  <a:noFill/>
                </a:ln>
                <a:effectLst/>
              </a:rPr>
              <a:t>2. Käytä monipuolisia materiaaleja</a:t>
            </a:r>
            <a:r>
              <a:rPr kumimoji="0" lang="fi-FI" altLang="fi-FI" sz="1700" b="0" i="0" u="none" strike="noStrike" cap="none" normalizeH="0" baseline="0" dirty="0">
                <a:ln>
                  <a:noFill/>
                </a:ln>
                <a:effectLst/>
              </a:rPr>
              <a:t>: </a:t>
            </a:r>
            <a:endParaRPr lang="fi-FI" altLang="fi-FI" sz="1700" dirty="0"/>
          </a:p>
          <a:p>
            <a:pPr lvl="1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fi-FI" sz="1500" dirty="0"/>
              <a:t>Kertaaminen, muistiinpanot ja ajatuskartat, tehtävät, videot, abitreenit, vanhat yo-kokeet, kavereiden kanssa opiskelu, abikurssit, opettajien tukimateriaali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fi-FI" altLang="fi-FI" sz="1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949A46E5-1001-B318-565A-CE35A8A891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349" r="30771" b="2"/>
          <a:stretch>
            <a:fillRect/>
          </a:stretch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670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5FEA20-9890-0158-1484-E2540D96C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0">
            <a:extLst>
              <a:ext uri="{FF2B5EF4-FFF2-40B4-BE49-F238E27FC236}">
                <a16:creationId xmlns:a16="http://schemas.microsoft.com/office/drawing/2014/main" id="{13BAC0CF-452A-D6A3-9EE0-72A309E90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78E67A4D-77E8-C1C2-9195-00A1D0FDEE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3CF91DF-DF8D-DF3E-F2FD-4B933474D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79" y="195107"/>
            <a:ext cx="6281928" cy="1374901"/>
          </a:xfrm>
        </p:spPr>
        <p:txBody>
          <a:bodyPr>
            <a:normAutofit/>
          </a:bodyPr>
          <a:lstStyle/>
          <a:p>
            <a:r>
              <a:rPr lang="fi-FI" dirty="0"/>
              <a:t>Lukusuunnitelma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7EA0C2E-5D42-9AA0-2D51-6E611D4718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6211" y="1707169"/>
            <a:ext cx="6825755" cy="47759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fi-FI" b="1" i="0" baseline="0" dirty="0"/>
              <a:t>3. Harjoittele ajanhallintaa</a:t>
            </a:r>
            <a:r>
              <a:rPr lang="fi-FI" b="0" i="0" baseline="0" dirty="0"/>
              <a:t>:</a:t>
            </a:r>
          </a:p>
          <a:p>
            <a:pPr lvl="1"/>
            <a:r>
              <a:rPr lang="fi-FI" dirty="0"/>
              <a:t>Harjoittele koetilannetta tekemällä vanhoja kokeita aikarajoituksella. Tämä auttaa hallitsemaan aikaa ja vähentää stressiä.</a:t>
            </a:r>
            <a:endParaRPr lang="en-US" dirty="0"/>
          </a:p>
          <a:p>
            <a:pPr lvl="0">
              <a:lnSpc>
                <a:spcPct val="100000"/>
              </a:lnSpc>
            </a:pPr>
            <a:endParaRPr lang="fi-FI" b="0" i="0" baseline="0" dirty="0"/>
          </a:p>
          <a:p>
            <a:pPr lvl="0"/>
            <a:r>
              <a:rPr lang="fi-FI" b="1" dirty="0"/>
              <a:t>4. Pidä huolta hyvinvoinnistasi</a:t>
            </a:r>
            <a:r>
              <a:rPr lang="fi-FI" dirty="0"/>
              <a:t>: </a:t>
            </a:r>
          </a:p>
          <a:p>
            <a:pPr lvl="1"/>
            <a:r>
              <a:rPr lang="fi-FI" dirty="0"/>
              <a:t>Tehokas työskentely, mutta myös riittävä uni, terveellinen ruokavalio, tauot, liikunta ja harrastukset parantavat keskittymiskykyä ja oppimista.</a:t>
            </a:r>
            <a:endParaRPr lang="en-US" dirty="0"/>
          </a:p>
          <a:p>
            <a:pPr lvl="1"/>
            <a:r>
              <a:rPr lang="fi-FI" dirty="0"/>
              <a:t>Lähipiirin tuki ja tsemppaus on tärkeää! </a:t>
            </a:r>
            <a:endParaRPr lang="en-US" dirty="0"/>
          </a:p>
          <a:p>
            <a:pPr lvl="1"/>
            <a:r>
              <a:rPr lang="fi-FI" dirty="0"/>
              <a:t>Pienet huomioinnit lukemisen lomassa piristää </a:t>
            </a:r>
            <a:r>
              <a:rPr lang="fi-FI" dirty="0">
                <a:sym typeface="Wingdings" panose="05000000000000000000" pitchFamily="2" charset="2"/>
              </a:rPr>
              <a:t></a:t>
            </a:r>
            <a:r>
              <a:rPr lang="fi-FI" dirty="0"/>
              <a:t> </a:t>
            </a:r>
            <a:endParaRPr lang="en-US" dirty="0"/>
          </a:p>
          <a:p>
            <a:endParaRPr lang="en-US" dirty="0"/>
          </a:p>
          <a:p>
            <a:r>
              <a:rPr lang="fi-FI" b="0" i="0" baseline="0" dirty="0"/>
              <a:t> </a:t>
            </a:r>
            <a:r>
              <a:rPr lang="fi-FI" b="1" dirty="0"/>
              <a:t>5. Kysy apua tarvittaessa</a:t>
            </a:r>
            <a:r>
              <a:rPr lang="fi-FI" dirty="0"/>
              <a:t>: </a:t>
            </a:r>
          </a:p>
          <a:p>
            <a:pPr lvl="1"/>
            <a:r>
              <a:rPr lang="fi-FI" dirty="0"/>
              <a:t>Opettajat, opinto-ohjaajat ja ystävät voivat tarjota tukea ja vinkkejä.</a:t>
            </a:r>
            <a:endParaRPr lang="en-US" dirty="0"/>
          </a:p>
          <a:p>
            <a:endParaRPr lang="en-US" dirty="0"/>
          </a:p>
          <a:p>
            <a:r>
              <a:rPr lang="fi-FI" b="1" dirty="0"/>
              <a:t>6. Pysy motivoituneena</a:t>
            </a:r>
            <a:r>
              <a:rPr lang="fi-FI" dirty="0"/>
              <a:t>: </a:t>
            </a:r>
          </a:p>
          <a:p>
            <a:pPr lvl="1"/>
            <a:r>
              <a:rPr lang="fi-FI" dirty="0"/>
              <a:t>Muista, miksi kirjoitukset ovat tärkeitä, ja palkitse itsesi pienistä edistysaskelista.</a:t>
            </a:r>
            <a:endParaRPr lang="en-US" dirty="0"/>
          </a:p>
          <a:p>
            <a:endParaRPr lang="en-US" dirty="0"/>
          </a:p>
          <a:p>
            <a:pPr lvl="0">
              <a:lnSpc>
                <a:spcPct val="100000"/>
              </a:lnSpc>
            </a:pPr>
            <a:endParaRPr lang="en-US" dirty="0"/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fi-FI" altLang="fi-FI" sz="1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911007C8-547D-DF25-A771-F4F54C6D02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349" r="30771" b="2"/>
          <a:stretch>
            <a:fillRect/>
          </a:stretch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574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rcRect l="9091" t="19470"/>
          <a:stretch>
            <a:fillRect/>
          </a:stretch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2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846137" y="2538920"/>
            <a:ext cx="4602152" cy="348006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fi-FI" altLang="fi-FI" sz="1700">
                <a:sym typeface="Wingdings" panose="05000000000000000000" pitchFamily="2" charset="2"/>
              </a:rPr>
              <a:t>Kesällä pitää muistaa myös rentoutua, lomailla ja kerätä voimia syksyyn, nähdä kavereita ja läheisiä, liikkua jne. </a:t>
            </a:r>
          </a:p>
          <a:p>
            <a:pPr>
              <a:lnSpc>
                <a:spcPct val="90000"/>
              </a:lnSpc>
              <a:defRPr/>
            </a:pPr>
            <a:endParaRPr lang="fi-FI" altLang="fi-FI" sz="170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defRPr/>
            </a:pPr>
            <a:r>
              <a:rPr lang="fi-FI" altLang="fi-FI" sz="1700">
                <a:sym typeface="Wingdings" panose="05000000000000000000" pitchFamily="2" charset="2"/>
              </a:rPr>
              <a:t>Tehdä mahdolliset kesätyöt hyvin, nauttia ja olla myös ylpeä siitä, kun on saanut töitä</a:t>
            </a:r>
          </a:p>
          <a:p>
            <a:pPr>
              <a:lnSpc>
                <a:spcPct val="90000"/>
              </a:lnSpc>
              <a:defRPr/>
            </a:pPr>
            <a:endParaRPr lang="fi-FI" altLang="fi-FI" sz="170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defRPr/>
            </a:pPr>
            <a:r>
              <a:rPr lang="fi-FI" altLang="fi-FI" sz="1700">
                <a:sym typeface="Wingdings" panose="05000000000000000000" pitchFamily="2" charset="2"/>
              </a:rPr>
              <a:t>Liian aikainen ja totinen valmistautuminen voi mennä myös ylijännittämiseksi ja stressiksi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fi-FI" altLang="fi-FI" sz="170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defRPr/>
            </a:pPr>
            <a:r>
              <a:rPr lang="fi-FI" altLang="fi-FI" sz="1700">
                <a:sym typeface="Wingdings" panose="05000000000000000000" pitchFamily="2" charset="2"/>
              </a:rPr>
              <a:t>Usko omaan itseen ja omiin kykyihin!</a:t>
            </a:r>
          </a:p>
          <a:p>
            <a:pPr>
              <a:lnSpc>
                <a:spcPct val="90000"/>
              </a:lnSpc>
              <a:defRPr/>
            </a:pPr>
            <a:endParaRPr lang="fi-FI" altLang="fi-FI" sz="170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defRPr/>
            </a:pPr>
            <a:endParaRPr lang="fi-FI" altLang="fi-FI" sz="1700">
              <a:sym typeface="Wingdings" panose="05000000000000000000" pitchFamily="2" charset="2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endParaRPr lang="fi-FI" altLang="fi-FI" sz="170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47338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209</TotalTime>
  <Words>574</Words>
  <Application>Microsoft Office PowerPoint</Application>
  <PresentationFormat>Laajakuva</PresentationFormat>
  <Paragraphs>96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Garamond</vt:lpstr>
      <vt:lpstr>Wingdings</vt:lpstr>
      <vt:lpstr>Savon</vt:lpstr>
      <vt:lpstr>Kakkosten  vanhempainilta 5.5.2026</vt:lpstr>
      <vt:lpstr>Ylioppilaskirjoitusten ainevalinnat</vt:lpstr>
      <vt:lpstr>PowerPoint-esitys</vt:lpstr>
      <vt:lpstr>Ylioppilaskirjoitussuunnitelma ja hajauttaminen</vt:lpstr>
      <vt:lpstr>Kirjoitusten hajauttaminen</vt:lpstr>
      <vt:lpstr>Valmistautuminen yo-kirjoituksiin</vt:lpstr>
      <vt:lpstr>Lukusuunnitelma</vt:lpstr>
      <vt:lpstr>Lukusuunnitelma</vt:lpstr>
      <vt:lpstr>PowerPoint-esitys</vt:lpstr>
    </vt:vector>
  </TitlesOfParts>
  <Company>Pihtiputaan kunta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Kakkosten  vanhempainilta</dc:title>
  <dc:creator>Elisa Hiltunen</dc:creator>
  <cp:lastModifiedBy>Kahelin Mirjami</cp:lastModifiedBy>
  <cp:revision>11</cp:revision>
  <dcterms:created xsi:type="dcterms:W3CDTF">2022-05-05T13:07:09Z</dcterms:created>
  <dcterms:modified xsi:type="dcterms:W3CDTF">2026-05-05T10:44:17Z</dcterms:modified>
</cp:coreProperties>
</file>