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4" r:id="rId2"/>
    <p:sldId id="263" r:id="rId3"/>
    <p:sldId id="265" r:id="rId4"/>
    <p:sldId id="261" r:id="rId5"/>
    <p:sldId id="257" r:id="rId6"/>
    <p:sldId id="258" r:id="rId7"/>
    <p:sldId id="259" r:id="rId8"/>
    <p:sldId id="260" r:id="rId9"/>
    <p:sldId id="270" r:id="rId10"/>
    <p:sldId id="271" r:id="rId11"/>
    <p:sldId id="272" r:id="rId12"/>
    <p:sldId id="269" r:id="rId13"/>
    <p:sldId id="274" r:id="rId14"/>
    <p:sldId id="267" r:id="rId15"/>
    <p:sldId id="268" r:id="rId16"/>
    <p:sldId id="273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7ADB8-9BEA-4743-B985-7C696B71AA93}" v="8" dt="2026-02-05T17:58:15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ssari Merja" userId="2c1814d3-f0db-48b1-9a36-f6986673c596" providerId="ADAL" clId="{BA8A8316-A7FF-42EA-AFEF-78AF3992663C}"/>
    <pc:docChg chg="undo custSel addSld delSld modSld sldOrd">
      <pc:chgData name="Tissari Merja" userId="2c1814d3-f0db-48b1-9a36-f6986673c596" providerId="ADAL" clId="{BA8A8316-A7FF-42EA-AFEF-78AF3992663C}" dt="2026-02-06T11:25:52.651" v="956" actId="2696"/>
      <pc:docMkLst>
        <pc:docMk/>
      </pc:docMkLst>
      <pc:sldChg chg="modSp add del mod">
        <pc:chgData name="Tissari Merja" userId="2c1814d3-f0db-48b1-9a36-f6986673c596" providerId="ADAL" clId="{BA8A8316-A7FF-42EA-AFEF-78AF3992663C}" dt="2026-02-05T17:55:27.989" v="680"/>
        <pc:sldMkLst>
          <pc:docMk/>
          <pc:sldMk cId="0" sldId="256"/>
        </pc:sldMkLst>
        <pc:spChg chg="mod">
          <ac:chgData name="Tissari Merja" userId="2c1814d3-f0db-48b1-9a36-f6986673c596" providerId="ADAL" clId="{BA8A8316-A7FF-42EA-AFEF-78AF3992663C}" dt="2026-02-05T17:55:27.989" v="680"/>
          <ac:spMkLst>
            <pc:docMk/>
            <pc:sldMk cId="0" sldId="256"/>
            <ac:spMk id="2" creationId="{00000000-0000-0000-0000-000000000000}"/>
          </ac:spMkLst>
        </pc:spChg>
      </pc:sldChg>
      <pc:sldChg chg="modNotesTx">
        <pc:chgData name="Tissari Merja" userId="2c1814d3-f0db-48b1-9a36-f6986673c596" providerId="ADAL" clId="{BA8A8316-A7FF-42EA-AFEF-78AF3992663C}" dt="2026-02-05T18:00:16.530" v="793" actId="20577"/>
        <pc:sldMkLst>
          <pc:docMk/>
          <pc:sldMk cId="1945053006" sldId="257"/>
        </pc:sldMkLst>
      </pc:sldChg>
      <pc:sldChg chg="addSp delSp modSp mod modNotesTx">
        <pc:chgData name="Tissari Merja" userId="2c1814d3-f0db-48b1-9a36-f6986673c596" providerId="ADAL" clId="{BA8A8316-A7FF-42EA-AFEF-78AF3992663C}" dt="2026-02-05T18:00:27.976" v="798" actId="20577"/>
        <pc:sldMkLst>
          <pc:docMk/>
          <pc:sldMk cId="265315227" sldId="258"/>
        </pc:sldMkLst>
        <pc:inkChg chg="add mod">
          <ac:chgData name="Tissari Merja" userId="2c1814d3-f0db-48b1-9a36-f6986673c596" providerId="ADAL" clId="{BA8A8316-A7FF-42EA-AFEF-78AF3992663C}" dt="2026-02-02T08:44:53.243" v="170"/>
          <ac:inkMkLst>
            <pc:docMk/>
            <pc:sldMk cId="265315227" sldId="258"/>
            <ac:inkMk id="4" creationId="{89692BEE-6F8E-9169-1389-1F51EF4CDEA3}"/>
          </ac:inkMkLst>
        </pc:inkChg>
        <pc:inkChg chg="add">
          <ac:chgData name="Tissari Merja" userId="2c1814d3-f0db-48b1-9a36-f6986673c596" providerId="ADAL" clId="{BA8A8316-A7FF-42EA-AFEF-78AF3992663C}" dt="2026-02-02T08:44:58.061" v="171" actId="9405"/>
          <ac:inkMkLst>
            <pc:docMk/>
            <pc:sldMk cId="265315227" sldId="258"/>
            <ac:inkMk id="5" creationId="{B1A665D0-6BED-0D8C-9CED-221FFC2FAB32}"/>
          </ac:inkMkLst>
        </pc:inkChg>
        <pc:inkChg chg="add">
          <ac:chgData name="Tissari Merja" userId="2c1814d3-f0db-48b1-9a36-f6986673c596" providerId="ADAL" clId="{BA8A8316-A7FF-42EA-AFEF-78AF3992663C}" dt="2026-02-02T08:45:02.366" v="172" actId="9405"/>
          <ac:inkMkLst>
            <pc:docMk/>
            <pc:sldMk cId="265315227" sldId="258"/>
            <ac:inkMk id="6" creationId="{88907458-8879-01A8-37D9-BF3238D9180B}"/>
          </ac:inkMkLst>
        </pc:inkChg>
      </pc:sldChg>
      <pc:sldChg chg="addSp mod modNotesTx">
        <pc:chgData name="Tissari Merja" userId="2c1814d3-f0db-48b1-9a36-f6986673c596" providerId="ADAL" clId="{BA8A8316-A7FF-42EA-AFEF-78AF3992663C}" dt="2026-02-05T18:00:31.702" v="803" actId="20577"/>
        <pc:sldMkLst>
          <pc:docMk/>
          <pc:sldMk cId="3883181656" sldId="259"/>
        </pc:sldMkLst>
        <pc:inkChg chg="add">
          <ac:chgData name="Tissari Merja" userId="2c1814d3-f0db-48b1-9a36-f6986673c596" providerId="ADAL" clId="{BA8A8316-A7FF-42EA-AFEF-78AF3992663C}" dt="2026-02-02T08:45:16.457" v="173" actId="9405"/>
          <ac:inkMkLst>
            <pc:docMk/>
            <pc:sldMk cId="3883181656" sldId="259"/>
            <ac:inkMk id="3" creationId="{424538D2-95C1-56F7-3B4D-D288300F5E32}"/>
          </ac:inkMkLst>
        </pc:inkChg>
        <pc:inkChg chg="add">
          <ac:chgData name="Tissari Merja" userId="2c1814d3-f0db-48b1-9a36-f6986673c596" providerId="ADAL" clId="{BA8A8316-A7FF-42EA-AFEF-78AF3992663C}" dt="2026-02-02T08:45:19.915" v="174" actId="9405"/>
          <ac:inkMkLst>
            <pc:docMk/>
            <pc:sldMk cId="3883181656" sldId="259"/>
            <ac:inkMk id="4" creationId="{BE77B8F6-1C8E-D71E-6061-E1926D3814C5}"/>
          </ac:inkMkLst>
        </pc:inkChg>
        <pc:inkChg chg="add">
          <ac:chgData name="Tissari Merja" userId="2c1814d3-f0db-48b1-9a36-f6986673c596" providerId="ADAL" clId="{BA8A8316-A7FF-42EA-AFEF-78AF3992663C}" dt="2026-02-02T08:45:23.923" v="175" actId="9405"/>
          <ac:inkMkLst>
            <pc:docMk/>
            <pc:sldMk cId="3883181656" sldId="259"/>
            <ac:inkMk id="6" creationId="{B6981BD7-27C3-D990-E239-AEE69A62359E}"/>
          </ac:inkMkLst>
        </pc:inkChg>
      </pc:sldChg>
      <pc:sldChg chg="modNotesTx">
        <pc:chgData name="Tissari Merja" userId="2c1814d3-f0db-48b1-9a36-f6986673c596" providerId="ADAL" clId="{BA8A8316-A7FF-42EA-AFEF-78AF3992663C}" dt="2026-02-05T18:00:41.017" v="808" actId="20577"/>
        <pc:sldMkLst>
          <pc:docMk/>
          <pc:sldMk cId="1939269892" sldId="260"/>
        </pc:sldMkLst>
      </pc:sldChg>
      <pc:sldChg chg="modNotesTx">
        <pc:chgData name="Tissari Merja" userId="2c1814d3-f0db-48b1-9a36-f6986673c596" providerId="ADAL" clId="{BA8A8316-A7FF-42EA-AFEF-78AF3992663C}" dt="2026-02-05T18:00:08.819" v="786" actId="20577"/>
        <pc:sldMkLst>
          <pc:docMk/>
          <pc:sldMk cId="2561450088" sldId="261"/>
        </pc:sldMkLst>
      </pc:sldChg>
      <pc:sldChg chg="modNotesTx">
        <pc:chgData name="Tissari Merja" userId="2c1814d3-f0db-48b1-9a36-f6986673c596" providerId="ADAL" clId="{BA8A8316-A7FF-42EA-AFEF-78AF3992663C}" dt="2026-02-05T17:59:33.736" v="698" actId="20577"/>
        <pc:sldMkLst>
          <pc:docMk/>
          <pc:sldMk cId="3986430827" sldId="263"/>
        </pc:sldMkLst>
      </pc:sldChg>
      <pc:sldChg chg="ord modNotesTx">
        <pc:chgData name="Tissari Merja" userId="2c1814d3-f0db-48b1-9a36-f6986673c596" providerId="ADAL" clId="{BA8A8316-A7FF-42EA-AFEF-78AF3992663C}" dt="2026-02-05T17:59:24.357" v="693" actId="20577"/>
        <pc:sldMkLst>
          <pc:docMk/>
          <pc:sldMk cId="2003021028" sldId="264"/>
        </pc:sldMkLst>
      </pc:sldChg>
      <pc:sldChg chg="modNotesTx">
        <pc:chgData name="Tissari Merja" userId="2c1814d3-f0db-48b1-9a36-f6986673c596" providerId="ADAL" clId="{BA8A8316-A7FF-42EA-AFEF-78AF3992663C}" dt="2026-02-05T17:59:39.202" v="702" actId="20577"/>
        <pc:sldMkLst>
          <pc:docMk/>
          <pc:sldMk cId="189636558" sldId="265"/>
        </pc:sldMkLst>
      </pc:sldChg>
      <pc:sldChg chg="addSp delSp modSp new mod modNotesTx">
        <pc:chgData name="Tissari Merja" userId="2c1814d3-f0db-48b1-9a36-f6986673c596" providerId="ADAL" clId="{BA8A8316-A7FF-42EA-AFEF-78AF3992663C}" dt="2026-02-05T18:02:00.301" v="922" actId="20577"/>
        <pc:sldMkLst>
          <pc:docMk/>
          <pc:sldMk cId="2153301022" sldId="267"/>
        </pc:sldMkLst>
        <pc:spChg chg="mod">
          <ac:chgData name="Tissari Merja" userId="2c1814d3-f0db-48b1-9a36-f6986673c596" providerId="ADAL" clId="{BA8A8316-A7FF-42EA-AFEF-78AF3992663C}" dt="2026-01-07T17:10:50.947" v="61" actId="20577"/>
          <ac:spMkLst>
            <pc:docMk/>
            <pc:sldMk cId="2153301022" sldId="267"/>
            <ac:spMk id="2" creationId="{A1FB1038-1B9F-C9F0-84D6-AE05F74F9661}"/>
          </ac:spMkLst>
        </pc:spChg>
        <pc:picChg chg="add mod ord">
          <ac:chgData name="Tissari Merja" userId="2c1814d3-f0db-48b1-9a36-f6986673c596" providerId="ADAL" clId="{BA8A8316-A7FF-42EA-AFEF-78AF3992663C}" dt="2026-01-07T17:10:41.789" v="35" actId="962"/>
          <ac:picMkLst>
            <pc:docMk/>
            <pc:sldMk cId="2153301022" sldId="267"/>
            <ac:picMk id="5" creationId="{E2C6F4DA-73C4-7453-C9E2-C2A772400009}"/>
          </ac:picMkLst>
        </pc:picChg>
      </pc:sldChg>
      <pc:sldChg chg="addSp delSp modSp new mod modNotesTx">
        <pc:chgData name="Tissari Merja" userId="2c1814d3-f0db-48b1-9a36-f6986673c596" providerId="ADAL" clId="{BA8A8316-A7FF-42EA-AFEF-78AF3992663C}" dt="2026-02-05T18:02:06.786" v="928" actId="20577"/>
        <pc:sldMkLst>
          <pc:docMk/>
          <pc:sldMk cId="854914278" sldId="268"/>
        </pc:sldMkLst>
        <pc:spChg chg="mod">
          <ac:chgData name="Tissari Merja" userId="2c1814d3-f0db-48b1-9a36-f6986673c596" providerId="ADAL" clId="{BA8A8316-A7FF-42EA-AFEF-78AF3992663C}" dt="2026-01-07T17:23:27.592" v="120" actId="20577"/>
          <ac:spMkLst>
            <pc:docMk/>
            <pc:sldMk cId="854914278" sldId="268"/>
            <ac:spMk id="2" creationId="{DA42F184-4B09-7258-CF70-85251076E6F4}"/>
          </ac:spMkLst>
        </pc:spChg>
        <pc:picChg chg="add mod">
          <ac:chgData name="Tissari Merja" userId="2c1814d3-f0db-48b1-9a36-f6986673c596" providerId="ADAL" clId="{BA8A8316-A7FF-42EA-AFEF-78AF3992663C}" dt="2026-01-07T17:22:44.288" v="66"/>
          <ac:picMkLst>
            <pc:docMk/>
            <pc:sldMk cId="854914278" sldId="268"/>
            <ac:picMk id="5" creationId="{4D8005E2-4120-9404-F42A-C530AEAEFC27}"/>
          </ac:picMkLst>
        </pc:picChg>
      </pc:sldChg>
      <pc:sldChg chg="addSp delSp modSp new mod ord setBg modNotesTx">
        <pc:chgData name="Tissari Merja" userId="2c1814d3-f0db-48b1-9a36-f6986673c596" providerId="ADAL" clId="{BA8A8316-A7FF-42EA-AFEF-78AF3992663C}" dt="2026-02-05T18:01:43.716" v="914" actId="20577"/>
        <pc:sldMkLst>
          <pc:docMk/>
          <pc:sldMk cId="376384766" sldId="269"/>
        </pc:sldMkLst>
        <pc:spChg chg="mod ord">
          <ac:chgData name="Tissari Merja" userId="2c1814d3-f0db-48b1-9a36-f6986673c596" providerId="ADAL" clId="{BA8A8316-A7FF-42EA-AFEF-78AF3992663C}" dt="2026-02-02T08:42:36.642" v="159" actId="26606"/>
          <ac:spMkLst>
            <pc:docMk/>
            <pc:sldMk cId="376384766" sldId="269"/>
            <ac:spMk id="2" creationId="{E68FA126-CDB3-175F-C120-5DF20D105D2A}"/>
          </ac:spMkLst>
        </pc:spChg>
        <pc:spChg chg="add">
          <ac:chgData name="Tissari Merja" userId="2c1814d3-f0db-48b1-9a36-f6986673c596" providerId="ADAL" clId="{BA8A8316-A7FF-42EA-AFEF-78AF3992663C}" dt="2026-02-02T08:42:36.642" v="159" actId="26606"/>
          <ac:spMkLst>
            <pc:docMk/>
            <pc:sldMk cId="376384766" sldId="269"/>
            <ac:spMk id="10" creationId="{37C89E4B-3C9F-44B9-8B86-D9E3D112D8EC}"/>
          </ac:spMkLst>
        </pc:spChg>
        <pc:picChg chg="add mod">
          <ac:chgData name="Tissari Merja" userId="2c1814d3-f0db-48b1-9a36-f6986673c596" providerId="ADAL" clId="{BA8A8316-A7FF-42EA-AFEF-78AF3992663C}" dt="2026-02-02T08:42:36.642" v="159" actId="26606"/>
          <ac:picMkLst>
            <pc:docMk/>
            <pc:sldMk cId="376384766" sldId="269"/>
            <ac:picMk id="5" creationId="{67150456-941A-0228-DEA4-13014D429D57}"/>
          </ac:picMkLst>
        </pc:picChg>
        <pc:cxnChg chg="add">
          <ac:chgData name="Tissari Merja" userId="2c1814d3-f0db-48b1-9a36-f6986673c596" providerId="ADAL" clId="{BA8A8316-A7FF-42EA-AFEF-78AF3992663C}" dt="2026-02-02T08:42:36.642" v="159" actId="26606"/>
          <ac:cxnSpMkLst>
            <pc:docMk/>
            <pc:sldMk cId="376384766" sldId="269"/>
            <ac:cxnSpMk id="12" creationId="{AA2EAA10-076F-46BD-8F0F-B9A2FB77A85C}"/>
          </ac:cxnSpMkLst>
        </pc:cxnChg>
        <pc:cxnChg chg="add">
          <ac:chgData name="Tissari Merja" userId="2c1814d3-f0db-48b1-9a36-f6986673c596" providerId="ADAL" clId="{BA8A8316-A7FF-42EA-AFEF-78AF3992663C}" dt="2026-02-02T08:42:36.642" v="159" actId="26606"/>
          <ac:cxnSpMkLst>
            <pc:docMk/>
            <pc:sldMk cId="376384766" sldId="269"/>
            <ac:cxnSpMk id="14" creationId="{D891E407-403B-4764-86C9-33A56D3BCAA3}"/>
          </ac:cxnSpMkLst>
        </pc:cxnChg>
      </pc:sldChg>
      <pc:sldChg chg="addSp delSp modSp new mod ord modNotesTx">
        <pc:chgData name="Tissari Merja" userId="2c1814d3-f0db-48b1-9a36-f6986673c596" providerId="ADAL" clId="{BA8A8316-A7FF-42EA-AFEF-78AF3992663C}" dt="2026-02-05T18:00:48.352" v="813" actId="20577"/>
        <pc:sldMkLst>
          <pc:docMk/>
          <pc:sldMk cId="1881879567" sldId="270"/>
        </pc:sldMkLst>
        <pc:spChg chg="mod">
          <ac:chgData name="Tissari Merja" userId="2c1814d3-f0db-48b1-9a36-f6986673c596" providerId="ADAL" clId="{BA8A8316-A7FF-42EA-AFEF-78AF3992663C}" dt="2026-02-02T08:48:24.098" v="236" actId="20577"/>
          <ac:spMkLst>
            <pc:docMk/>
            <pc:sldMk cId="1881879567" sldId="270"/>
            <ac:spMk id="2" creationId="{422C2B98-B817-861F-8FEA-13BF100CD005}"/>
          </ac:spMkLst>
        </pc:spChg>
        <pc:picChg chg="add mod ord">
          <ac:chgData name="Tissari Merja" userId="2c1814d3-f0db-48b1-9a36-f6986673c596" providerId="ADAL" clId="{BA8A8316-A7FF-42EA-AFEF-78AF3992663C}" dt="2026-02-02T08:47:59.438" v="183" actId="962"/>
          <ac:picMkLst>
            <pc:docMk/>
            <pc:sldMk cId="1881879567" sldId="270"/>
            <ac:picMk id="5" creationId="{BCDAAB44-E62F-3546-6AE7-2D1660A6EB2E}"/>
          </ac:picMkLst>
        </pc:picChg>
      </pc:sldChg>
      <pc:sldChg chg="addSp delSp modSp new mod modNotesTx">
        <pc:chgData name="Tissari Merja" userId="2c1814d3-f0db-48b1-9a36-f6986673c596" providerId="ADAL" clId="{BA8A8316-A7FF-42EA-AFEF-78AF3992663C}" dt="2026-02-05T18:00:52.721" v="818" actId="20577"/>
        <pc:sldMkLst>
          <pc:docMk/>
          <pc:sldMk cId="4226369447" sldId="271"/>
        </pc:sldMkLst>
        <pc:spChg chg="mod">
          <ac:chgData name="Tissari Merja" userId="2c1814d3-f0db-48b1-9a36-f6986673c596" providerId="ADAL" clId="{BA8A8316-A7FF-42EA-AFEF-78AF3992663C}" dt="2026-02-02T08:49:20.428" v="266" actId="20577"/>
          <ac:spMkLst>
            <pc:docMk/>
            <pc:sldMk cId="4226369447" sldId="271"/>
            <ac:spMk id="2" creationId="{0BD232A3-F637-7973-AC3A-FA5B2E90CDBC}"/>
          </ac:spMkLst>
        </pc:spChg>
        <pc:picChg chg="add mod ord">
          <ac:chgData name="Tissari Merja" userId="2c1814d3-f0db-48b1-9a36-f6986673c596" providerId="ADAL" clId="{BA8A8316-A7FF-42EA-AFEF-78AF3992663C}" dt="2026-02-02T08:49:13.248" v="240" actId="962"/>
          <ac:picMkLst>
            <pc:docMk/>
            <pc:sldMk cId="4226369447" sldId="271"/>
            <ac:picMk id="5" creationId="{F61A7C58-074B-66C5-CF31-D3692A93767E}"/>
          </ac:picMkLst>
        </pc:picChg>
      </pc:sldChg>
      <pc:sldChg chg="addSp delSp modSp new mod modNotesTx">
        <pc:chgData name="Tissari Merja" userId="2c1814d3-f0db-48b1-9a36-f6986673c596" providerId="ADAL" clId="{BA8A8316-A7FF-42EA-AFEF-78AF3992663C}" dt="2026-02-05T18:01:00.829" v="825" actId="20577"/>
        <pc:sldMkLst>
          <pc:docMk/>
          <pc:sldMk cId="1612318292" sldId="272"/>
        </pc:sldMkLst>
        <pc:spChg chg="mod">
          <ac:chgData name="Tissari Merja" userId="2c1814d3-f0db-48b1-9a36-f6986673c596" providerId="ADAL" clId="{BA8A8316-A7FF-42EA-AFEF-78AF3992663C}" dt="2026-02-02T08:57:11.729" v="300" actId="20577"/>
          <ac:spMkLst>
            <pc:docMk/>
            <pc:sldMk cId="1612318292" sldId="272"/>
            <ac:spMk id="2" creationId="{B3A588D2-04E9-2082-DE47-B232731CBAD2}"/>
          </ac:spMkLst>
        </pc:spChg>
        <pc:spChg chg="add del mod">
          <ac:chgData name="Tissari Merja" userId="2c1814d3-f0db-48b1-9a36-f6986673c596" providerId="ADAL" clId="{BA8A8316-A7FF-42EA-AFEF-78AF3992663C}" dt="2026-02-02T09:02:42.550" v="628" actId="5793"/>
          <ac:spMkLst>
            <pc:docMk/>
            <pc:sldMk cId="1612318292" sldId="272"/>
            <ac:spMk id="3" creationId="{39763469-3B5D-8469-5F5B-201F6B452EEF}"/>
          </ac:spMkLst>
        </pc:spChg>
      </pc:sldChg>
      <pc:sldChg chg="addSp delSp modSp new mod ord modNotesTx">
        <pc:chgData name="Tissari Merja" userId="2c1814d3-f0db-48b1-9a36-f6986673c596" providerId="ADAL" clId="{BA8A8316-A7FF-42EA-AFEF-78AF3992663C}" dt="2026-02-05T18:02:14.171" v="934" actId="20577"/>
        <pc:sldMkLst>
          <pc:docMk/>
          <pc:sldMk cId="715273264" sldId="273"/>
        </pc:sldMkLst>
        <pc:picChg chg="add mod ord">
          <ac:chgData name="Tissari Merja" userId="2c1814d3-f0db-48b1-9a36-f6986673c596" providerId="ADAL" clId="{BA8A8316-A7FF-42EA-AFEF-78AF3992663C}" dt="2026-02-02T09:22:01.368" v="634" actId="962"/>
          <ac:picMkLst>
            <pc:docMk/>
            <pc:sldMk cId="715273264" sldId="273"/>
            <ac:picMk id="5" creationId="{3AEA8604-E720-31AF-1563-B36375726422}"/>
          </ac:picMkLst>
        </pc:picChg>
      </pc:sldChg>
      <pc:sldChg chg="addSp delSp modSp new mod modNotesTx">
        <pc:chgData name="Tissari Merja" userId="2c1814d3-f0db-48b1-9a36-f6986673c596" providerId="ADAL" clId="{BA8A8316-A7FF-42EA-AFEF-78AF3992663C}" dt="2026-02-05T18:01:55.041" v="918" actId="20577"/>
        <pc:sldMkLst>
          <pc:docMk/>
          <pc:sldMk cId="1066883610" sldId="274"/>
        </pc:sldMkLst>
        <pc:spChg chg="mod">
          <ac:chgData name="Tissari Merja" userId="2c1814d3-f0db-48b1-9a36-f6986673c596" providerId="ADAL" clId="{BA8A8316-A7FF-42EA-AFEF-78AF3992663C}" dt="2026-02-02T09:46:11.928" v="665" actId="20577"/>
          <ac:spMkLst>
            <pc:docMk/>
            <pc:sldMk cId="1066883610" sldId="274"/>
            <ac:spMk id="2" creationId="{C0854E7A-A7B4-0F16-088C-6E732EA2F934}"/>
          </ac:spMkLst>
        </pc:spChg>
        <pc:picChg chg="add mod ord">
          <ac:chgData name="Tissari Merja" userId="2c1814d3-f0db-48b1-9a36-f6986673c596" providerId="ADAL" clId="{BA8A8316-A7FF-42EA-AFEF-78AF3992663C}" dt="2026-02-02T09:45:55.561" v="638" actId="962"/>
          <ac:picMkLst>
            <pc:docMk/>
            <pc:sldMk cId="1066883610" sldId="274"/>
            <ac:picMk id="5" creationId="{CE58D15D-7CB5-706D-2A7E-285A21EF56F6}"/>
          </ac:picMkLst>
        </pc:picChg>
      </pc:sldChg>
      <pc:sldChg chg="addSp delSp modSp new del mod modNotesTx">
        <pc:chgData name="Tissari Merja" userId="2c1814d3-f0db-48b1-9a36-f6986673c596" providerId="ADAL" clId="{BA8A8316-A7FF-42EA-AFEF-78AF3992663C}" dt="2026-02-06T11:25:52.651" v="956" actId="2696"/>
        <pc:sldMkLst>
          <pc:docMk/>
          <pc:sldMk cId="3927971199" sldId="275"/>
        </pc:sldMkLst>
        <pc:spChg chg="mod">
          <ac:chgData name="Tissari Merja" userId="2c1814d3-f0db-48b1-9a36-f6986673c596" providerId="ADAL" clId="{BA8A8316-A7FF-42EA-AFEF-78AF3992663C}" dt="2026-02-05T18:01:31.125" v="900" actId="20577"/>
          <ac:spMkLst>
            <pc:docMk/>
            <pc:sldMk cId="3927971199" sldId="275"/>
            <ac:spMk id="2" creationId="{4DA1B463-C4A9-8C4E-AF55-8CACCDDB4B5D}"/>
          </ac:spMkLst>
        </pc:spChg>
        <pc:spChg chg="add del mod">
          <ac:chgData name="Tissari Merja" userId="2c1814d3-f0db-48b1-9a36-f6986673c596" providerId="ADAL" clId="{BA8A8316-A7FF-42EA-AFEF-78AF3992663C}" dt="2026-02-05T18:03:38.237" v="955" actId="20577"/>
          <ac:spMkLst>
            <pc:docMk/>
            <pc:sldMk cId="3927971199" sldId="275"/>
            <ac:spMk id="3" creationId="{50778130-9887-B0AA-449E-A850BC5B7767}"/>
          </ac:spMkLst>
        </pc:spChg>
        <pc:graphicFrameChg chg="add mod">
          <ac:chgData name="Tissari Merja" userId="2c1814d3-f0db-48b1-9a36-f6986673c596" providerId="ADAL" clId="{BA8A8316-A7FF-42EA-AFEF-78AF3992663C}" dt="2026-02-05T17:56:36.202" v="682"/>
          <ac:graphicFrameMkLst>
            <pc:docMk/>
            <pc:sldMk cId="3927971199" sldId="275"/>
            <ac:graphicFrameMk id="4" creationId="{325A0AA8-7FFE-4553-6FD3-B87DCEBACCE2}"/>
          </ac:graphicFrameMkLst>
        </pc:graphicFrameChg>
        <pc:graphicFrameChg chg="add mod">
          <ac:chgData name="Tissari Merja" userId="2c1814d3-f0db-48b1-9a36-f6986673c596" providerId="ADAL" clId="{BA8A8316-A7FF-42EA-AFEF-78AF3992663C}" dt="2026-02-05T17:57:59.937" v="684"/>
          <ac:graphicFrameMkLst>
            <pc:docMk/>
            <pc:sldMk cId="3927971199" sldId="275"/>
            <ac:graphicFrameMk id="5" creationId="{D1490073-DAEC-9448-748C-D2B0D4FC6DC8}"/>
          </ac:graphicFrameMkLst>
        </pc:graphicFrameChg>
        <pc:graphicFrameChg chg="add mod">
          <ac:chgData name="Tissari Merja" userId="2c1814d3-f0db-48b1-9a36-f6986673c596" providerId="ADAL" clId="{BA8A8316-A7FF-42EA-AFEF-78AF3992663C}" dt="2026-02-05T17:58:15.864" v="686"/>
          <ac:graphicFrameMkLst>
            <pc:docMk/>
            <pc:sldMk cId="3927971199" sldId="275"/>
            <ac:graphicFrameMk id="6" creationId="{22DB20F8-E4B4-04BF-47F7-147FE095A758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08:44:52.8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7472 836 24511,'-3'33'0,"-6"0"0,-5-1 0,-6 1 0,-6-1 0,-5 0 0,-6 0 0,-6-1 0,-5 1 0,-5-2 0,-6 0 0,-5 0 0,-5-1 0,-6-1 0,-4 0 0,-5-1 0,-4-1 0,-5-1 0,-5 0 0,-3-2 0,-5 0 0,-4-1 0,-3-1 0,-4-1 0,-3-2 0,-4 0 0,-2-1 0,-4-2 0,-2-1 0,-2 0 0,-3-2 0,-1-2 0,-3 0 0,-1-2 0,-1-1 0,-1-1 0,-2-2 0,0 0 0,0-2 0,-1-2 0,1 0 0,-1-2 0,1-2 0,1 0 0,1-2 0,0-1 0,2-1 0,2-2 0,1 0 0,3-2 0,1-2 0,3 0 0,3-1 0,2-2 0,4-1 0,3 0 0,3-2 0,3-1 0,5-1 0,3-1 0,4 0 0,5-2 0,4 0 0,4-1 0,5-1 0,5-1 0,5 0 0,5-1 0,5-1 0,5 0 0,6 0 0,5-2 0,5 1 0,6-1 0,6 0 0,5 0 0,6-1 0,5 1 0,7-1 0,5 0 0,6 0 0,5 1 0,7-1 0,5 0 0,6 1 0,5 0 0,6 0 0,6 1 0,5 0 0,5 0 0,6 1 0,5 1 0,5 0 0,5 0 0,5 2 0,5 0 0,5 0 0,4 2 0,4 1 0,5 0 0,4 1 0,3 1 0,5 1 0,3 2 0,3 0 0,3 1 0,4 2 0,2 0 0,3 2 0,3 1 0,1 1 0,3 1 0,1 1 0,2 2 0,2 1 0,0 1 0,1 2 0,1 1 0,1 1 0,-1 1 0,1 2 0,-1 1 0,0 1 0,0 1 0,-2 2 0,-1 1 0,-1 1 0,-1 2 0,-3 1 0,-1 1 0,-3 1 0,-2 1 0,-2 2 0,-4 0 0,-2 2 0,-4 1 0,-3 0 0,-4 2 0,-3 1 0,-4 1 0,-5 1 0,-3 0 0,-5 1 0,-5 2 0,-4 0 0,-5 0 0,-4 2 0,-6 0 0,-5 0 0,-5 1 0,-6 1 0,-5 0 0,-5 0 0,-6 1 0,-6 0 0,-5 0 0,-6 1 0,-6 0 0,-5-1 0,-6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08:44:58.0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4901 1 24575,'-172'0'0,"-515"7"0,3 55 0,-153 66 0,716-108 0,22-2 0,-177 9 0,-283-29 0,-156 2 0,422 25 0,64-2 0,218-23 0,0 1 0,0 1 0,0 0 0,1 1 0,-1 0 0,0 0 0,1 1 0,0 1 0,0 0 0,0 0 0,-16 12 0,18-11 0,1 1 0,1-1 0,-1 1 0,1 0 0,1 1 0,-1-1 0,1 1 0,0 0 0,1 1 0,0-1 0,0 1 0,1 0 0,0-1 0,-2 14 0,1 9 0,1 0 0,2 1 0,1-1 0,6 47 0,-5-63 0,1 2 0,-1 0 0,2 0 0,1 0 0,0 0 0,1 0 0,0-1 0,1 0 0,1 0 0,1-1 0,1 1 0,0-2 0,0 1 0,1-1 0,1-1 0,1 0 0,0 0 0,0-1 0,20 13 0,208 140 0,-180-129 0,1-3 0,79 31 0,19-10 0,263 54 0,-233-75 0,262 13 0,346-35 0,-480-14 0,643 3 0,-742-9 0,232-42 0,160-8 0,-376 58 0,-85 3 0,159-20 0,23-33 0,46-7 0,-275 46 0,-1-6 0,-1-4 0,0-4 0,157-64 0,-159 54 0,125-29 0,-146 47 0,-2-4 0,0-3 0,90-44 0,-159 65 0,0 1 0,0 0 0,0-1 0,-1 0 0,1-1 0,-1 1 0,0-1 0,6-7 0,-9 8 0,1 0 0,-1 0 0,0 0 0,0 0 0,-1 0 0,1 0 0,-1-1 0,0 1 0,0 0 0,0-1 0,-1 1 0,0-1 0,0 1 0,0-5 0,-1-27 0,1 6 0,-2 0 0,-1-1 0,-8-32 0,9 54 0,0 1 0,-1-1 0,0 1 0,-1 0 0,1 0 0,-2 0 0,1 1 0,-1-1 0,0 1 0,-1 0 0,0 1 0,0-1 0,0 1 0,-1 0 0,-10-7 0,-20-9 0,-2 1 0,0 1 0,-2 3 0,0 1 0,-56-13 0,-220-34 0,296 59 0,-166-21 0,-203-2 0,-190 27 0,255 3 0,-532-3 0,845-1-72,0 0 1,0 0-1,0-1 0,1 0 0,-1-1 0,1-1 0,-1 0 0,1 0 1,0-1-1,1 0 0,-1-1 0,1-1 0,0 1 0,1-1 0,-1-1 1,2 0-1,-1 0 0,-8-11 0,3 2-6754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08:45:02.3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3956 74 24575,'-2942'0'0,"2910"1"0,1 2 0,-61 15 0,-22 2 0,87-19 0,0 2 0,0 0 0,0 2 0,1 1 0,0 2 0,0 0 0,1 2 0,-26 12 0,-263 160 0,304-175 0,-1-1 0,1 2 0,1-1 0,-1 1 0,1 1 0,0-1 0,1 2 0,0-1 0,-9 16 0,7-8 0,2-1 0,0 1 0,1 1 0,1 0 0,-6 28 0,6-24 0,2 1 0,1-1 0,1 0 0,0 1 0,2 0 0,1-1 0,7 45 0,-4-57 0,0 0 0,1 0 0,1 0 0,-1-1 0,2 0 0,-1 0 0,1 0 0,0-1 0,1 0 0,13 10 0,10 13 0,-17-17 0,0-2 0,0 0 0,2 0 0,-1-2 0,21 12 0,90 36 0,-78-39 0,0-3 0,73 15 0,106 7 0,-89-17 0,285 30 0,-263-36 0,279-5 0,-290-11 0,3228-1-427,-1829 3 296,-1337 8 141,272 48 0,-339-37 63,6-1 82,1-7 0,239-12 0,-375 0-155,-1-2 0,1 0 0,-1-1 0,1 0 0,21-8 0,-32 9 0,0 0 0,0 1 0,0-1 0,-1 0 0,1-1 0,-1 1 0,1-1 0,-1 0 0,0 1 0,0-1 0,0-1 0,0 1 0,-1 0 0,1-1 0,-1 1 0,0-1 0,0 0 0,0 0 0,-1 1 0,1-1 0,-1 0 0,0-1 0,1-6 0,1-46 0,-3 1 0,-7-69 0,5 108 0,-1 0 0,0 1 0,-1-1 0,0 1 0,-2 0 0,0 0 0,0 1 0,-2 0 0,-14-23 0,9 20 0,-1 0 0,-1 1 0,-1 0 0,0 2 0,-1-1 0,-24-15 0,2 5 0,0 2 0,-55-23 0,-85-28 0,147 62 0,-156-55 0,-258-58 0,-218 14 0,522 93 0,-469-53 0,112 61 0,304 13 0,30 0 0,-184-5 0,330 1 0,0-1 0,1-1 0,-31-10 0,30 8 0,-1 0 0,1 2 0,-27-4 0,8 3 0,-1-2 0,1-2 0,-48-16 0,47 12 0,0 2 0,-74-11 0,29 10 0,-28-3 0,99 15 0,1 0 0,0 0 0,0 1 0,0 1 0,0 0 0,0 0 0,-13 6 0,-2 2-1365,4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08:45:16.4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3158 211 24575,'-5'-4'0,"0"1"0,0 0 0,-1 0 0,1 0 0,-1 1 0,1 0 0,-1 0 0,0 0 0,-10-1 0,-1-1 0,-49-10 0,1 2 0,-2 4 0,1 2 0,-96 5 0,128 1 0,-14 2 0,1-3 0,-1-2 0,-68-13 0,37-2 0,-148-14 0,114 25 0,-383-12 0,474 19 0,-49 2 0,0-4 0,-126-20 0,144 13 0,1 2 0,-1 3 0,-1 2 0,1 2 0,-86 12 0,112-9 0,0 1 0,0 2 0,1 0 0,0 2 0,0 1 0,1 1 0,0 1 0,1 1 0,0 1 0,1 2 0,-32 24 0,17-7 0,2 2 0,1 2 0,2 0 0,1 3 0,-43 67 0,64-84 0,1-1 0,-12 39 0,3-7 0,12-32 0,1 1 0,1 0 0,0 0 0,2 0 0,-1 40 0,9 113 0,-4-167 0,0 9 0,2 0 0,0 1 0,1-1 0,1 0 0,1-1 0,0 1 0,1-1 0,1 0 0,0-1 0,1 0 0,1 0 0,22 26 0,-2-9 0,2-2 0,1 0 0,71 48 0,-76-61 0,1 0 0,0-2 0,1-1 0,49 15 0,128 25 0,-193-51 0,72 12 0,0-3 0,102-1 0,85 10 0,259 22 0,3-42 0,-316-3 0,-40-3 0,0-8 0,0-8 0,327-83 0,-432 84 0,186-45 0,-191 51 0,128-8 0,205 20 0,79-5 0,-393 2 0,189-17 0,-226 15 0,-1-2 0,-1-2 0,68-25 0,-112 34 0,1 0 0,-1 0 0,0-1 0,0 1 0,-1-1 0,1-1 0,0 1 0,-1-1 0,0 0 0,0 0 0,0 0 0,5-7 0,-4 3 0,-1-1 0,0 1 0,0-1 0,-1 0 0,0 0 0,2-15 0,40-140 0,-40 145 0,-1 0 0,0 0 0,-1-1 0,-1 1 0,-1-32 0,-2 39 0,0 0 0,0-1 0,-2 1 0,1 0 0,-2 0 0,0 0 0,0 0 0,-1 0 0,-11-19 0,1 8 0,-2 1 0,0 0 0,-1 2 0,-1 0 0,-1 1 0,-1 1 0,0 1 0,-43-26 0,32 25 0,0 2 0,-1 1 0,0 2 0,-1 1 0,0 2 0,-48-8 0,-269-31 0,49 9 0,158 22 0,-151-1 0,-149 21 0,165 1 0,-149-3-1365,400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08:45:19.9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2452 73 24575,'-1984'0'0,"1949"0"0,1 2 0,-1 1 0,1 2 0,-51 13 0,68-13 0,0 1 0,0 0 0,1 2 0,0 0 0,0 0 0,1 2 0,0 0 0,0 0 0,1 2 0,-17 17 0,25-22 0,0 1 0,1 0 0,0 0 0,0 1 0,0-1 0,1 1 0,1 0 0,-1 1 0,2-1 0,-1 0 0,1 1 0,-1 15 0,0 12 0,6 74 0,-1-60 0,-2-10 0,0-19 0,1 1 0,3 24 0,-2-39 0,-1-1 0,1 1 0,1-1 0,-1 0 0,1 0 0,1 0 0,-1 0 0,1-1 0,0 1 0,6 6 0,4 3 0,1-1 0,1-1 0,0 0 0,1-1 0,0-1 0,1-1 0,23 11 0,142 55 0,-101-46 0,194 69 0,-211-82 0,1-2 0,90 8 0,512-8 0,-456-19 0,2895 2 0,-1634 2 0,-1446-2 0,1-1 0,-1-2 0,0 0 0,0-2 0,49-17 0,119-63 0,-150 64 0,-10 2 0,65-46 0,-56 35 0,-35 25 0,-1 0 0,0-1 0,0 0 0,-1 0 0,0-1 0,0 0 0,-1 0 0,0-1 0,0 0 0,-1 0 0,-1 0 0,8-19 0,-7 11 0,-1-1 0,0 0 0,-1 0 0,-1 0 0,-1 0 0,-2-29 0,2 38 0,-2 1 0,1 0 0,-1 0 0,0 0 0,-1 0 0,0 0 0,0 1 0,0-1 0,-1 0 0,0 1 0,-1-1 0,0 1 0,0 0 0,0 1 0,-1-1 0,0 1 0,-1 0 0,1 0 0,-1 0 0,0 1 0,-10-8 0,-7-1 0,0 1 0,0 0 0,-48-17 0,-82-18 0,133 42 0,-113-28 0,-3 5 0,0 7 0,-1 5 0,-259 2 0,-1155 21 0,970-7 0,436-5 0,123 3 0,0 0 0,0-2 0,1 0 0,-32-13 0,3-4 0,-1 3 0,-1 2 0,-75-15 0,-265-19 0,186 28 0,136 17-594,-79 3 0,144 3 417,-27 0-6649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08:45:23.92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2773 49 24575,'-32'-8'0,"-1"1"0,0 2 0,-1 2 0,1 1 0,-44 3 0,-7-2 0,-151-8 0,-238-5 0,-795 15 0,1246-1 0,0 2 0,0 0 0,1 1 0,-1 1 0,1 1 0,0 1 0,0 1 0,1 1 0,-31 16 0,36-15 0,0 0 0,1 1 0,0 1 0,0 0 0,1 1 0,1 0 0,0 1 0,0 0 0,2 1 0,0 1 0,0-1 0,-9 21 0,19-34 0,-12 22 0,1 1 0,2 0 0,-13 46 0,21-62 0,-1 0 0,2 0 0,-1 1 0,1-1 0,0 0 0,1 0 0,0 0 0,0 0 0,1 0 0,0 0 0,0 0 0,1 0 0,0-1 0,0 1 0,1-1 0,6 10 0,4 2 0,1-1 0,1-1 0,0 0 0,1-1 0,0-1 0,1-1 0,1 0 0,1-1 0,0-2 0,0 0 0,1-1 0,0 0 0,25 6 0,16 2 0,0-3 0,1-2 0,98 7 0,-102-15 0,24 1 0,131 29 0,-95-10 0,2-5 0,150 5 0,245-18 0,-105-5 0,-225 9 0,39 0 0,1179-8 0,-719-5 0,-378 0 0,346 5 0,-243 28 0,-51-2 0,897-16 0,-818-16 0,422 3 0,-850 0 0,-1 0 0,1 0 0,-1-1 0,1 0 0,-1-1 0,1 0 0,15-6 0,-22 6 0,1 0 0,-1 0 0,1 0 0,-1-1 0,0 0 0,0 1 0,0-1 0,0 0 0,0 0 0,-1-1 0,1 1 0,-1 0 0,0-1 0,0 0 0,0 1 0,-1-1 0,1 0 0,-1 0 0,0 0 0,1-6 0,1-11 0,0 1 0,-2-1 0,0 0 0,-1 1 0,-1-1 0,-1 1 0,-1-1 0,-1 1 0,-1 0 0,-1 0 0,0 0 0,-1 1 0,-17-31 0,17 39 0,0 1 0,0 0 0,-1 0 0,-1 0 0,0 1 0,0 0 0,0 1 0,-1 0 0,-1 1 0,1 0 0,-19-9 0,-9-1 0,-1 1 0,-48-12 0,34 12 0,-42-9 0,0 4 0,-122-10 0,17 2 0,-253-26 0,402 52 0,-268-21 0,280 18 0,-64-19 0,67 15 0,-1 1 0,-41-4 0,-357 6 0,265 10 0,-2164-2 0,1226-2 0,1070 1 0,1-2 0,-1-2 0,-69-16 0,90 14-195,1 0 0,-1-2 0,1 0 0,1 0 0,-1-2 0,-22-18 0,18 12-6631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78B56-FF72-4FDB-8519-2B564F052BB4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C8343-92B7-4FD1-8A6B-E511FDFF34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536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211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415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1698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Merja, Miikka?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834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Toni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2032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Toni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77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Pentti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7525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Pentti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04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Toni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14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Mervi (tässä on vain se äi09 opintojaksolla tehty opiskelijoiden pätkä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375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8904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304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6216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4348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Merja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C8343-92B7-4FD1-8A6B-E511FDFF343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03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C323B-0ABA-1B2D-2CBB-802C5C2C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14ED001-99E7-6123-FE92-2FA66EABA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628E20-34A6-42C3-6FDE-B3AA91D2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D9EFBE2-81B9-ADCD-35FB-B037CF45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449B04-9669-96E4-2FA2-C50142BA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70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165551-025B-6FB6-0CB0-C24D32F6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0904118-83F0-22FB-C834-32437A471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5B66839-DE3E-BFCF-86BC-463A54A0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EEBA6C-D761-DA53-31F2-F8CBF835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D1EC47-933D-E9A6-88C7-3A212CC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255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B8CF8F1-96E0-0FD1-7E68-430F212C9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25385ED-4FCE-7618-009A-91C7A5118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7583E4-F1D2-C008-44AA-A41A56DD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CF65A2-C118-1DC3-DECA-0DED3C1F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6753C1-4588-446D-3EEF-35B4B232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621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308E10-1F37-6125-FF02-5C927464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CDA4D-465C-754E-72C0-98C69E9FF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0004B2-78B8-9945-81C1-8FD34F44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DEFE8A-74F8-0921-B4A0-DF10A2B7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26EB11-359C-806E-6692-9B3E05FF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75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CD7564-62C9-ABC6-C209-3BD91687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B555EE-92F7-F479-E163-B0B84854A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439554-225C-55A9-8F49-98C8C7CE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1C050C-B7D7-C6F5-8799-A0EFD9DC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FF340EB-10D8-29F5-015A-D926D607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973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98C9D3-B54E-F998-7471-CD370B60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4BECF7-EAD9-5058-F382-DEA8BB1B3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67DF4A8-829E-C4D4-745F-764D5ADF4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F4535AA-91CF-0F12-368C-8B7EA198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5C4AC4E-4147-C118-6A5A-0F8D1AAB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0EFA280-B7C1-3E67-C2AA-3AD67C3AF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657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4CA1DA-210D-A979-FF12-F577B12A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88A7839-0DEE-AA29-6E2F-DFE9D48F3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565560E-9BF1-10D4-DA63-A601DE6F4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0DF6A48-C39A-8DFC-2D2F-985A1C400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1C0C753-66E7-B2FC-F7D6-14D7B8644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90A1BBD-B569-BD3C-60A3-580BBE9C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DF57925-B463-70A3-5B85-15684E316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56063B6-47B9-14A6-6767-59B0D344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07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F495BA-D8FB-5AE8-1D40-B9B711D4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6D1244-28D0-17E2-5D1C-D68CC537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711A5-2AD5-0CD8-416D-8251C15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9DDBFAB-7646-37D2-E2A2-E650DA74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79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DCD0CB3-5268-16DE-0E7E-56EDE24B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8097D54-DC7C-A9DF-3D4E-FAFA84E2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D64B822-F716-C51F-FC15-5D7DF790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250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440BBC-8920-B0E8-6AB0-06C8E9171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106B18-49AC-5097-099E-B4C1D169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1569458-EE1B-AB6C-29E1-1C7571D0B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95B75C6-2F65-CF23-575C-12544BCF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3E24C21-2740-8545-A7E0-187F2FF4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FB39A7-0C6E-2D12-9414-F89FAA6D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67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835694-0910-AA96-D0FA-0EBAE57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9800927-C776-17DC-5982-B4894C9DF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6B02EDD-2A95-428C-AC81-DE6F2F2D5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E001CC1-AA0E-9FBD-C4C1-917FE01A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F271A7-FAC5-E9F1-FE64-576084DF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6634645-6B1E-0CFC-961B-AB40E378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466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B408546-4693-A94D-A47B-6F1286B9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B433D2-1F28-9CA1-7E2E-DF34C6CD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31B85B-9FB7-86C5-FA19-CF3A66236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736C38-B4A6-4D14-AE7E-E6BB7148358C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71A32C-0DF7-53B2-68CE-F1433C978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D29D53-3669-2D97-AC8D-AA4C8CB9A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4B81FB-1418-452E-8DFB-83EE834DA3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5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sao.fi/hakijalle/mahi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2eqDAfjS0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share/lukio-quiz/701e4d73-7705-42b2-b8ac-983880ffdb6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elavesi.fi/sujuva-arki/opetus/luki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3.xm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6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Fontti, kuvakaappaus, juliste&#10;&#10;Tekoälyllä luotu sisältö voi olla virheellistä.">
            <a:extLst>
              <a:ext uri="{FF2B5EF4-FFF2-40B4-BE49-F238E27FC236}">
                <a16:creationId xmlns:a16="http://schemas.microsoft.com/office/drawing/2014/main" id="{A306BBBE-BC48-4DCC-8A8D-02177D706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74" y="643467"/>
            <a:ext cx="44568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D232A3-F637-7973-AC3A-FA5B2E90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Lukion jälkeen yliopistoon</a:t>
            </a:r>
          </a:p>
        </p:txBody>
      </p:sp>
      <p:pic>
        <p:nvPicPr>
          <p:cNvPr id="5" name="Sisällön paikkamerkki 4" descr="Kuva, joka sisältää kohteen teksti, kuvakaappaus, Fontti&#10;&#10;Tekoälyllä luotu sisältö voi olla virheellistä.">
            <a:extLst>
              <a:ext uri="{FF2B5EF4-FFF2-40B4-BE49-F238E27FC236}">
                <a16:creationId xmlns:a16="http://schemas.microsoft.com/office/drawing/2014/main" id="{F61A7C58-074B-66C5-CF31-D3692A937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7626" y="1825625"/>
            <a:ext cx="57967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69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A588D2-04E9-2082-DE47-B232731C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Lukion jälkeen ammattikouluun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763469-3B5D-8469-5F5B-201F6B452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Lukion suorittanut hakee yhteishaussa lukiopohjaisiin koulutuksiin. Yhteishaussa huomioidaan vain lukion päättötodistus, ei ylioppilastutkintoa.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Ammatillisiin opintoihin haetaan myös jatkuvan haun kautta suoraan haluamaansa oppilaitokseen.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Lukion suorittaneella ammatillisten opintojen kesto lyhenee.</a:t>
            </a:r>
          </a:p>
        </p:txBody>
      </p:sp>
    </p:spTree>
    <p:extLst>
      <p:ext uri="{BB962C8B-B14F-4D97-AF65-F5344CB8AC3E}">
        <p14:creationId xmlns:p14="http://schemas.microsoft.com/office/powerpoint/2010/main" val="161231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kuvitus, muoti, animaatio&#10;&#10;Tekoälyllä luotu sisältö voi olla virheellistä.">
            <a:hlinkClick r:id="rId3"/>
            <a:extLst>
              <a:ext uri="{FF2B5EF4-FFF2-40B4-BE49-F238E27FC236}">
                <a16:creationId xmlns:a16="http://schemas.microsoft.com/office/drawing/2014/main" id="{67150456-941A-0228-DEA4-13014D42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68FA126-CDB3-175F-C120-5DF20D10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MAHIS - YHDISTELMÄTUTKINTO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8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854E7A-A7B4-0F16-088C-6E732EA2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Lukion oppimäärä 150 op.</a:t>
            </a:r>
            <a:endParaRPr lang="fi-FI" dirty="0"/>
          </a:p>
        </p:txBody>
      </p:sp>
      <p:pic>
        <p:nvPicPr>
          <p:cNvPr id="5" name="Sisällön paikkamerkki 4" descr="Kuva, joka sisältää kohteen teksti, kuvakaappaus, diagrammi, Samansuuntainen&#10;&#10;Tekoälyllä luotu sisältö voi olla virheellistä.">
            <a:extLst>
              <a:ext uri="{FF2B5EF4-FFF2-40B4-BE49-F238E27FC236}">
                <a16:creationId xmlns:a16="http://schemas.microsoft.com/office/drawing/2014/main" id="{CE58D15D-7CB5-706D-2A7E-285A21EF5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827" y="1825625"/>
            <a:ext cx="97483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8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FB1038-1B9F-C9F0-84D6-AE05F74F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Alkavien lukkari 2026-2027</a:t>
            </a:r>
          </a:p>
        </p:txBody>
      </p:sp>
      <p:pic>
        <p:nvPicPr>
          <p:cNvPr id="5" name="Sisällön paikkamerkki 4" descr="Kuva, joka sisältää kohteen teksti, kuvakaappaus, Samansuuntainen, numero&#10;&#10;Tekoälyllä luotu sisältö voi olla virheellistä.">
            <a:extLst>
              <a:ext uri="{FF2B5EF4-FFF2-40B4-BE49-F238E27FC236}">
                <a16:creationId xmlns:a16="http://schemas.microsoft.com/office/drawing/2014/main" id="{E2C6F4DA-73C4-7453-C9E2-C2A772400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5798" y="1825625"/>
            <a:ext cx="30604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2F184-4B09-7258-CF70-85251076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Uusi Opinportti valmistuu 5/2027 (</a:t>
            </a:r>
            <a:r>
              <a:rPr lang="fi-FI">
                <a:hlinkClick r:id="rId3"/>
              </a:rPr>
              <a:t>kts. video</a:t>
            </a:r>
            <a:r>
              <a:rPr lang="fi-FI"/>
              <a:t>)</a:t>
            </a:r>
          </a:p>
        </p:txBody>
      </p:sp>
      <p:pic>
        <p:nvPicPr>
          <p:cNvPr id="5" name="Sisällön paikkamerkki 4" descr="Kuva, joka sisältää kohteen piha-, pilvi, taivas, puu&#10;&#10;Tekoälyllä luotu sisältö voi olla virheellistä.">
            <a:hlinkClick r:id="rId3"/>
            <a:extLst>
              <a:ext uri="{FF2B5EF4-FFF2-40B4-BE49-F238E27FC236}">
                <a16:creationId xmlns:a16="http://schemas.microsoft.com/office/drawing/2014/main" id="{4D8005E2-4120-9404-F42A-C530AEAEF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85" y="1825625"/>
            <a:ext cx="9271230" cy="4351338"/>
          </a:xfrm>
        </p:spPr>
      </p:pic>
    </p:spTree>
    <p:extLst>
      <p:ext uri="{BB962C8B-B14F-4D97-AF65-F5344CB8AC3E}">
        <p14:creationId xmlns:p14="http://schemas.microsoft.com/office/powerpoint/2010/main" val="85491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A03B2F-50C7-1E36-B18A-F3E70A70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hlinkClick r:id="rId3"/>
              </a:rPr>
              <a:t>Kahoot</a:t>
            </a:r>
            <a:r>
              <a:rPr lang="fi-FI" dirty="0">
                <a:hlinkClick r:id="rId3"/>
              </a:rPr>
              <a:t> - linkki</a:t>
            </a:r>
            <a:endParaRPr lang="fi-FI" dirty="0"/>
          </a:p>
        </p:txBody>
      </p:sp>
      <p:pic>
        <p:nvPicPr>
          <p:cNvPr id="5" name="Sisällön paikkamerkki 4" descr="Kuva, joka sisältää kohteen teksti, kuvakaappaus, Sähkönsininen, sininen&#10;&#10;Tekoälyllä luotu sisältö voi olla virheellistä.">
            <a:extLst>
              <a:ext uri="{FF2B5EF4-FFF2-40B4-BE49-F238E27FC236}">
                <a16:creationId xmlns:a16="http://schemas.microsoft.com/office/drawing/2014/main" id="{3AEA8604-E720-31AF-1563-B36375726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62723" y="2118991"/>
            <a:ext cx="8466554" cy="3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7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>
            <a:hlinkClick r:id="rId3"/>
            <a:extLst>
              <a:ext uri="{FF2B5EF4-FFF2-40B4-BE49-F238E27FC236}">
                <a16:creationId xmlns:a16="http://schemas.microsoft.com/office/drawing/2014/main" id="{2BA38BCA-5A72-6D70-A518-C2823AE80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902039"/>
            <a:ext cx="10905066" cy="50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5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477186-0878-65AD-09E7-4C8D6830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Meidän oma lukio</a:t>
            </a:r>
          </a:p>
        </p:txBody>
      </p:sp>
      <p:pic>
        <p:nvPicPr>
          <p:cNvPr id="4" name="Pielaveden lukion kuvakooste 2025">
            <a:hlinkClick r:id="" action="ppaction://media"/>
            <a:extLst>
              <a:ext uri="{FF2B5EF4-FFF2-40B4-BE49-F238E27FC236}">
                <a16:creationId xmlns:a16="http://schemas.microsoft.com/office/drawing/2014/main" id="{E00C4E47-B3DB-BB34-52F2-792265C339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75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4497A47-C3CE-A715-59E5-03C728E1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Meidän oma lukio</a:t>
            </a:r>
          </a:p>
        </p:txBody>
      </p:sp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CE228309-AC4D-EBCF-4C76-AC36AB3B8B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1396640"/>
            <a:ext cx="7188199" cy="40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9BF9A9-B5CA-8B41-EB6C-4A9D504D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Syksyn yo-tulosten keskiarvot 10 vuoden ajalta</a:t>
            </a:r>
            <a:br>
              <a:rPr lang="fi-FI" sz="3600"/>
            </a:br>
            <a:r>
              <a:rPr lang="fi-FI" sz="3600">
                <a:solidFill>
                  <a:srgbClr val="FF0000"/>
                </a:solidFill>
              </a:rPr>
              <a:t>punainen jana valtakunnallinen</a:t>
            </a:r>
            <a:br>
              <a:rPr lang="fi-FI" sz="3600"/>
            </a:br>
            <a:r>
              <a:rPr lang="fi-FI" sz="3600">
                <a:solidFill>
                  <a:srgbClr val="0070C0"/>
                </a:solidFill>
              </a:rPr>
              <a:t>sininen jana Pielaveden lukion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B21CCF4-E3EC-9465-3497-57377C39F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8790" y="1825625"/>
            <a:ext cx="54144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5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5D6E35-9B84-D384-ECCF-5ADAE6C8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STT:n lukiovertailut k2025, s2024, k2024</a:t>
            </a:r>
          </a:p>
        </p:txBody>
      </p:sp>
      <p:pic>
        <p:nvPicPr>
          <p:cNvPr id="16" name="Sisällön paikkamerkki 15">
            <a:extLst>
              <a:ext uri="{FF2B5EF4-FFF2-40B4-BE49-F238E27FC236}">
                <a16:creationId xmlns:a16="http://schemas.microsoft.com/office/drawing/2014/main" id="{26B6C016-6591-2F9C-D127-BFC85832F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810" y="1690688"/>
            <a:ext cx="2314300" cy="4425632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E4D3BAA0-7B6E-A684-DA1E-0B0E4C6F7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695" y="1690688"/>
            <a:ext cx="3132091" cy="4425632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4A3FD38E-6BDA-729A-74B1-70FA5D9D2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284" y="1690688"/>
            <a:ext cx="3124471" cy="44256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89692BEE-6F8E-9169-1389-1F51EF4CDEA3}"/>
                  </a:ext>
                </a:extLst>
              </p14:cNvPr>
              <p14:cNvContentPartPr/>
              <p14:nvPr/>
            </p14:nvContentPartPr>
            <p14:xfrm>
              <a:off x="-330068" y="4058043"/>
              <a:ext cx="2689870" cy="602194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89692BEE-6F8E-9169-1389-1F51EF4CDE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36188" y="4051564"/>
                <a:ext cx="2702110" cy="6144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B1A665D0-6BED-0D8C-9CED-221FFC2FAB32}"/>
                  </a:ext>
                </a:extLst>
              </p14:cNvPr>
              <p14:cNvContentPartPr/>
              <p14:nvPr/>
            </p14:nvContentPartPr>
            <p14:xfrm>
              <a:off x="2824587" y="2827520"/>
              <a:ext cx="2912400" cy="56016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B1A665D0-6BED-0D8C-9CED-221FFC2FAB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8467" y="2821400"/>
                <a:ext cx="2924640" cy="57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88907458-8879-01A8-37D9-BF3238D9180B}"/>
                  </a:ext>
                </a:extLst>
              </p14:cNvPr>
              <p14:cNvContentPartPr/>
              <p14:nvPr/>
            </p14:nvContentPartPr>
            <p14:xfrm>
              <a:off x="6585147" y="3250160"/>
              <a:ext cx="3146400" cy="50940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88907458-8879-01A8-37D9-BF3238D918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79027" y="3244040"/>
                <a:ext cx="3158640" cy="5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31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D273E5-9A3C-1F2B-3C97-029E11F7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STT:n lukiovertailut s2023, k2023, k2022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6DF6163-B731-4C28-85E6-83A9F521A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35692"/>
            <a:ext cx="2423048" cy="435133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B116E2-2131-3B21-ABB5-C98617E9E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98" y="1935693"/>
            <a:ext cx="2804403" cy="44365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7526201-2DE1-B4D6-7888-195CAEE31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549" y="1397000"/>
            <a:ext cx="3524384" cy="528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424538D2-95C1-56F7-3B4D-D288300F5E32}"/>
                  </a:ext>
                </a:extLst>
              </p14:cNvPr>
              <p14:cNvContentPartPr/>
              <p14:nvPr/>
            </p14:nvContentPartPr>
            <p14:xfrm>
              <a:off x="751347" y="2963600"/>
              <a:ext cx="2144880" cy="576360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424538D2-95C1-56F7-3B4D-D288300F5E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5227" y="2957480"/>
                <a:ext cx="2157120" cy="58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BE77B8F6-1C8E-D71E-6061-E1926D3814C5}"/>
                  </a:ext>
                </a:extLst>
              </p14:cNvPr>
              <p14:cNvContentPartPr/>
              <p14:nvPr/>
            </p14:nvContentPartPr>
            <p14:xfrm>
              <a:off x="3824667" y="3902480"/>
              <a:ext cx="2603880" cy="41652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BE77B8F6-1C8E-D71E-6061-E1926D3814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18547" y="3896360"/>
                <a:ext cx="261612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B6981BD7-27C3-D990-E239-AEE69A62359E}"/>
                  </a:ext>
                </a:extLst>
              </p14:cNvPr>
              <p14:cNvContentPartPr/>
              <p14:nvPr/>
            </p14:nvContentPartPr>
            <p14:xfrm>
              <a:off x="7324587" y="3978800"/>
              <a:ext cx="3380400" cy="3657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B6981BD7-27C3-D990-E239-AEE69A62359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8467" y="3972680"/>
                <a:ext cx="3392640" cy="3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318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9D9FD7-3ACF-ED50-376A-43F9AF76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/>
              <a:t>Korkeakouluihin hakeneet ja päässeet 19v, ensikert,100%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DFB1996-9C43-4100-73D4-0DC997EAA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0579" y="1356212"/>
            <a:ext cx="8550381" cy="170702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C1649AF-C6B4-ED4F-EF57-BCA46C97C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51480"/>
            <a:ext cx="8535140" cy="163082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6729CEC-433B-A240-1881-C462EA562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6" y="4582301"/>
            <a:ext cx="8474174" cy="16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2C2B98-B817-861F-8FEA-13BF100C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Lukion jälkeen ammattikorkeakouluun (AMK)</a:t>
            </a:r>
          </a:p>
        </p:txBody>
      </p:sp>
      <p:pic>
        <p:nvPicPr>
          <p:cNvPr id="5" name="Sisällön paikkamerkki 4" descr="Kuva, joka sisältää kohteen teksti, kuvakaappaus, muotoilu&#10;&#10;Tekoälyllä luotu sisältö voi olla virheellistä.">
            <a:extLst>
              <a:ext uri="{FF2B5EF4-FFF2-40B4-BE49-F238E27FC236}">
                <a16:creationId xmlns:a16="http://schemas.microsoft.com/office/drawing/2014/main" id="{BCDAAB44-E62F-3546-6AE7-2D1660A6E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5619" y="1825625"/>
            <a:ext cx="57807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9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163</Words>
  <Application>Microsoft Office PowerPoint</Application>
  <PresentationFormat>Laajakuva</PresentationFormat>
  <Paragraphs>51</Paragraphs>
  <Slides>16</Slides>
  <Notes>16</Notes>
  <HiddenSlides>0</HiddenSlides>
  <MMClips>2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Office-teema</vt:lpstr>
      <vt:lpstr>PowerPoint-esitys</vt:lpstr>
      <vt:lpstr>PowerPoint-esitys</vt:lpstr>
      <vt:lpstr>Meidän oma lukio</vt:lpstr>
      <vt:lpstr>Meidän oma lukio</vt:lpstr>
      <vt:lpstr>Syksyn yo-tulosten keskiarvot 10 vuoden ajalta punainen jana valtakunnallinen sininen jana Pielaveden lukion</vt:lpstr>
      <vt:lpstr>STT:n lukiovertailut k2025, s2024, k2024</vt:lpstr>
      <vt:lpstr>STT:n lukiovertailut s2023, k2023, k2022</vt:lpstr>
      <vt:lpstr>Korkeakouluihin hakeneet ja päässeet 19v, ensikert,100%</vt:lpstr>
      <vt:lpstr>Lukion jälkeen ammattikorkeakouluun (AMK)</vt:lpstr>
      <vt:lpstr>Lukion jälkeen yliopistoon</vt:lpstr>
      <vt:lpstr>Lukion jälkeen ammattikouluun</vt:lpstr>
      <vt:lpstr>MAHIS - YHDISTELMÄTUTKINTO</vt:lpstr>
      <vt:lpstr>Lukion oppimäärä 150 op.</vt:lpstr>
      <vt:lpstr>Alkavien lukkari 2026-2027</vt:lpstr>
      <vt:lpstr>Uusi Opinportti valmistuu 5/2027 (kts. video)</vt:lpstr>
      <vt:lpstr>Kahoot - linkki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Tissari Merja</dc:creator>
  <cp:lastModifiedBy>Tissari Merja</cp:lastModifiedBy>
  <cp:revision>1</cp:revision>
  <dcterms:created xsi:type="dcterms:W3CDTF">2025-11-21T07:24:21Z</dcterms:created>
  <dcterms:modified xsi:type="dcterms:W3CDTF">2026-02-06T11:25:52Z</dcterms:modified>
</cp:coreProperties>
</file>