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4"/>
  </p:notesMasterIdLst>
  <p:sldIdLst>
    <p:sldId id="256" r:id="rId6"/>
    <p:sldId id="260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1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s://helda.helsinki.fi/bof/handle/123456789/9443&amp;sa=D&amp;ust=1531823782853000&amp;usg=AFQjCNE6N9pULfp9T1JhIUPujrkbMPDMY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.fi/uploads/misc-files/Studia_monetaria_Liikanen_kevat_2011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61716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19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Talouden häiriöt - inflaatio ja deflaatio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611560" y="404664"/>
            <a:ext cx="741682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i-FI" sz="2000" b="1" i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Tarkastele Suomen inflaation kehitystä. 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i-FI" sz="2000" b="1" i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Minkälaisia suuria linjoja siinä havaitset?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i-FI" sz="2000" b="1" i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Mikä voisi selittää havaintojasi?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611560" y="260648"/>
            <a:ext cx="777686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1970-luvulla ja 1980-luvun alussa inflaatio oli Suomessa todella nopeaa. Löydät selityksen tästä Suomen Pankin julkaisusta. Tiivistä asia itsellesi kahteen </a:t>
            </a:r>
            <a:r>
              <a:rPr lang="fi-FI" sz="200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virkkeeseen. </a:t>
            </a:r>
            <a:r>
              <a:rPr lang="fi-FI" sz="2000" i="0">
                <a:latin typeface="+mn-lt"/>
                <a:hlinkClick r:id="rId3"/>
              </a:rPr>
              <a:t>https://helda.helsinki.fi/bof/handle/123456789/9443</a:t>
            </a:r>
            <a:endParaRPr lang="fi-FI" sz="2000" i="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fi-FI" sz="2000" dirty="0"/>
            </a:br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Ellipsi 1"/>
          <p:cNvSpPr/>
          <p:nvPr/>
        </p:nvSpPr>
        <p:spPr bwMode="auto">
          <a:xfrm rot="7758993">
            <a:off x="579250" y="2943906"/>
            <a:ext cx="1697320" cy="230126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583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611560" y="260648"/>
            <a:ext cx="777686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1980-luvun jälkipuolella hinnat nousivat jälleen vuosittain melko paljon. Mitä Suomessa tuolloin tapahtui? Etsi vastaus tästä Jaakko Kianderin tutkimuksesta ja tiivistä asia itsellesi parilla </a:t>
            </a:r>
            <a:r>
              <a:rPr lang="fi-FI" sz="200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virkkeellä. Etsi vastaus netistä.</a:t>
            </a:r>
            <a:r>
              <a:rPr lang="fi-FI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fi-FI" sz="2000" dirty="0"/>
            </a:br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Ellipsi 1"/>
          <p:cNvSpPr/>
          <p:nvPr/>
        </p:nvSpPr>
        <p:spPr bwMode="auto">
          <a:xfrm rot="10800000">
            <a:off x="2771800" y="4509120"/>
            <a:ext cx="1296144" cy="162335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740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681258" y="610443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1990-luvun alussa Suomessa oli syvä lama. Pohdi, miksi inflaatio ei ole lamojen aikana kovin voimakas.</a:t>
            </a: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Ellipsi 1"/>
          <p:cNvSpPr/>
          <p:nvPr/>
        </p:nvSpPr>
        <p:spPr bwMode="auto">
          <a:xfrm rot="10800000">
            <a:off x="4027897" y="5013176"/>
            <a:ext cx="1083586" cy="111929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7807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359024" y="188640"/>
            <a:ext cx="878497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Inflaatio on ollut hidasta siitä lähtien, kun Suomi liittyi eurojärjestelmään (1999) . Miksi EKP:n päätavoitteena on ollut inflaation vastustaminen? Tarkastele Suomen Pankin pääjohtajan Erkki Liikasen esitystä ja erityisesti sen ensimmäisiä dioja ja tiivistä vastaus itsellesi muutamaan virkkeeseen.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000" i="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http://www.euro.fi/uploads/misc-files/Studia_monetaria_Liikanen_kevat_2011.pdf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000" dirty="0"/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Ellipsi 1"/>
          <p:cNvSpPr/>
          <p:nvPr/>
        </p:nvSpPr>
        <p:spPr bwMode="auto">
          <a:xfrm rot="10800000">
            <a:off x="5372952" y="5082440"/>
            <a:ext cx="3459848" cy="111929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307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683568" y="548680"/>
            <a:ext cx="84604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Inflaatio on pysynyt matalana, tosin nousukausien aikana se on hieman kiihtynyt. Pohdi, miksi näin on.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fi-FI" sz="2000" dirty="0"/>
            </a:b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000" dirty="0"/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Ellipsi 4"/>
          <p:cNvSpPr/>
          <p:nvPr/>
        </p:nvSpPr>
        <p:spPr bwMode="auto">
          <a:xfrm rot="10800000">
            <a:off x="2771800" y="4725144"/>
            <a:ext cx="864096" cy="108012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  <p:sp>
        <p:nvSpPr>
          <p:cNvPr id="6" name="Ellipsi 5"/>
          <p:cNvSpPr/>
          <p:nvPr/>
        </p:nvSpPr>
        <p:spPr bwMode="auto">
          <a:xfrm rot="10800000">
            <a:off x="6732240" y="5013176"/>
            <a:ext cx="792090" cy="1008112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5441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4.googleusercontent.com/GjYiyM0iUuToiqmsK4_1g5zwE8jcOUz3aeKNdic3EpMXhKAsmozSmaVN5G6GfUdrMYL6zigxWbJNbsnwy9KeMAYs7f3nifdhcHsVFyWFSYO0rt4TF9F5Pqp9EN0N9LmyVriKyRYUun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" y="2348880"/>
            <a:ext cx="8526217" cy="39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306583" y="188640"/>
            <a:ext cx="869340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Suomen talous on kasvanut 2010-luvulla hitaasti tai ei lainkaan. Tämän vuoksi myös hinnat ovat nousseet hitaasti. Taustalla ovat vaikuttaneet mm. finanssikriisi, euroalueen ongelmat ja Suomen viennin rakennemuutos.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Selvitä,</a:t>
            </a:r>
            <a:endParaRPr lang="fi-FI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Miten inflaatio on kehittynyt vuoden 2014 jälkeen?</a:t>
            </a:r>
          </a:p>
          <a:p>
            <a:pPr marL="457200" indent="-457200">
              <a:buFont typeface="+mj-lt"/>
              <a:buAutoNum type="alphaLcParenR"/>
            </a:pPr>
            <a:r>
              <a:rPr 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Mikä selittää kehitystä? </a:t>
            </a:r>
          </a:p>
          <a:p>
            <a:br>
              <a:rPr lang="fi-FI" sz="2000" dirty="0"/>
            </a:b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000" dirty="0"/>
            </a:br>
            <a:endParaRPr lang="fi-FI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Ellipsi 5"/>
          <p:cNvSpPr/>
          <p:nvPr/>
        </p:nvSpPr>
        <p:spPr bwMode="auto">
          <a:xfrm rot="10800000">
            <a:off x="7668344" y="4941168"/>
            <a:ext cx="1137772" cy="115212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Grande" charset="0"/>
              <a:ea typeface="ＭＳ Ｐゴシック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8229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4FD2DD6E-41AC-4D3A-A8B5-1111DEEF208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2360</TotalTime>
  <Words>246</Words>
  <Application>Microsoft Office PowerPoint</Application>
  <PresentationFormat>Näytössä katseltava diaesitys (4:3)</PresentationFormat>
  <Paragraphs>21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Lucida Grande</vt:lpstr>
      <vt:lpstr>Verdana</vt:lpstr>
      <vt:lpstr>Blank Presentation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Hanna Huuskonen</cp:lastModifiedBy>
  <cp:revision>58</cp:revision>
  <dcterms:created xsi:type="dcterms:W3CDTF">2010-04-19T08:09:13Z</dcterms:created>
  <dcterms:modified xsi:type="dcterms:W3CDTF">2020-05-10T07:07:31Z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