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9668E7-4266-415E-8DDC-0AAE5902DA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6A0FAD-1AC1-47B4-B07B-6D47F7035B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C2E6E1D-49A5-4B15-A3B8-7DEC648C3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16C3-4B86-4E40-95D8-61446424C0DE}" type="datetimeFigureOut">
              <a:rPr lang="fi-FI" smtClean="0"/>
              <a:t>29.3.2021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33D3C47-31E7-4ADA-9A46-F12D0103B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57C83AB-041D-4F2D-8742-202AD92A5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19CE2-4A48-43F5-B4EA-5FC91B6B6A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45553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76838ED-CD1A-43F7-AA75-4517EA9EA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4A1A92C-BDD7-4553-A7D2-945681A6A0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ED23A33-485D-4B8B-8F1F-BBE9A8FB2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16C3-4B86-4E40-95D8-61446424C0DE}" type="datetimeFigureOut">
              <a:rPr lang="fi-FI" smtClean="0"/>
              <a:t>29.3.2021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DDECB73-80EC-4606-94E4-EB05801F3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CA1DD62-4785-435B-A263-06F68CB90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19CE2-4A48-43F5-B4EA-5FC91B6B6A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0361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E8C5A3A8-D91F-45C8-BEFF-DA0D989C12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E369CA5A-E0A6-42AC-A5B1-11D308FD21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31BCBC6-406F-4611-A265-96D52DC00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16C3-4B86-4E40-95D8-61446424C0DE}" type="datetimeFigureOut">
              <a:rPr lang="fi-FI" smtClean="0"/>
              <a:t>29.3.2021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91605DC-FCC2-4C0A-A964-4909981EC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8C7BF2E-A789-46D1-941F-1570D9E88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19CE2-4A48-43F5-B4EA-5FC91B6B6A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7799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367F0DD-9FF4-447A-BA0A-04C6C3161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3C425E8-2601-49E2-9A79-4D18BAF96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E95F148-E9C3-414E-81DC-3BA65646A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16C3-4B86-4E40-95D8-61446424C0DE}" type="datetimeFigureOut">
              <a:rPr lang="fi-FI" smtClean="0"/>
              <a:t>29.3.2021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6AE9B34-E707-45EA-BBE4-38396D848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AD6FDF1-A487-4171-B220-C4740A23E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19CE2-4A48-43F5-B4EA-5FC91B6B6A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32102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626659D-08F3-4453-A4F3-049814D8D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C8F5122-E1D2-45D8-8BAE-22C1695CB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F712684-C2B8-420C-8844-9433AA7E7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16C3-4B86-4E40-95D8-61446424C0DE}" type="datetimeFigureOut">
              <a:rPr lang="fi-FI" smtClean="0"/>
              <a:t>29.3.2021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0D04E4B-6CB7-4E04-BC6B-958682990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FB0C554-688C-4FEA-8D34-53F1102FC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19CE2-4A48-43F5-B4EA-5FC91B6B6A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8374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92C5F1B-6536-4095-A381-F61010383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65C88AD-EB95-4D3F-984A-4CF12601DB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F77220A-5012-4A56-BDE1-474991578E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2BB45C4-05A4-4B6B-9DAF-E7E314436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16C3-4B86-4E40-95D8-61446424C0DE}" type="datetimeFigureOut">
              <a:rPr lang="fi-FI" smtClean="0"/>
              <a:t>29.3.2021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4FAB3CF-A131-478A-AC4C-B8637662E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E454C4A-CC10-438B-BBDD-99B38713D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19CE2-4A48-43F5-B4EA-5FC91B6B6A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43381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F477FD7-7047-4285-8591-CB5B0A084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980C843-B2E1-44C1-93B0-4DD5DCF3D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50BECDCA-5B11-4AF0-9375-9194C76F4A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0B83CAD-F115-4419-91FC-C8999B280A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056A5F9E-2A1B-4920-BD9F-1F2BE211B5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272BBBFB-0BE6-4A59-91D4-244B8ADD6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16C3-4B86-4E40-95D8-61446424C0DE}" type="datetimeFigureOut">
              <a:rPr lang="fi-FI" smtClean="0"/>
              <a:t>29.3.2021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898CAD6A-C7B3-47FE-87A5-03D219262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6A2F5102-5934-4D98-886B-27772027E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19CE2-4A48-43F5-B4EA-5FC91B6B6A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9777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0941CBD-C1D1-432F-AB42-34F23A62B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09DA411-AD42-4E49-BD83-0A5C03455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16C3-4B86-4E40-95D8-61446424C0DE}" type="datetimeFigureOut">
              <a:rPr lang="fi-FI" smtClean="0"/>
              <a:t>29.3.2021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6707BF2-580D-4B1A-A5A5-6A09B2205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EA3548E-D270-4542-9CBC-623BF057B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19CE2-4A48-43F5-B4EA-5FC91B6B6A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5139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AD02F809-5B38-4CD7-8939-821F41894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16C3-4B86-4E40-95D8-61446424C0DE}" type="datetimeFigureOut">
              <a:rPr lang="fi-FI" smtClean="0"/>
              <a:t>29.3.2021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77BEF14E-13BA-45E6-A95B-0E1486A91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7F36778-8463-48A8-B5BE-2935A0B1D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19CE2-4A48-43F5-B4EA-5FC91B6B6A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76335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06D3E79-359A-446B-931F-D141CE1F9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9FE44F0-CE82-42B0-95DA-B999AA757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D38CC821-18A6-456D-9E1A-183CB31244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F84AC33-39BA-474A-83E7-33DC29D08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16C3-4B86-4E40-95D8-61446424C0DE}" type="datetimeFigureOut">
              <a:rPr lang="fi-FI" smtClean="0"/>
              <a:t>29.3.2021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98D1372-AC02-46E6-97E8-D4CDCAA2A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93296B7-C764-45A4-8E6C-DEBD73D4E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19CE2-4A48-43F5-B4EA-5FC91B6B6A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11910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B2F3F4C-D88D-42CA-ACB9-36091466B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2E1003F9-D6BB-4A37-A097-D461851F9B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DF0C2AC-6225-4358-8476-A526F55DF1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D245039-6E22-4190-B239-AAF4141CD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16C3-4B86-4E40-95D8-61446424C0DE}" type="datetimeFigureOut">
              <a:rPr lang="fi-FI" smtClean="0"/>
              <a:t>29.3.2021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CFE0EAA-906D-487B-8491-EA4C54EFA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4CBD5E3-4E61-41B2-BBBD-E69731300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19CE2-4A48-43F5-B4EA-5FC91B6B6A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76552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40000"/>
                <a:lumOff val="60000"/>
              </a:schemeClr>
            </a:gs>
            <a:gs pos="46000">
              <a:schemeClr val="accent2">
                <a:lumMod val="95000"/>
                <a:lumOff val="5000"/>
              </a:schemeClr>
            </a:gs>
            <a:gs pos="100000">
              <a:schemeClr val="accent2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3D83772-6B58-4AED-A415-4EB3D145A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4B0DD51-A878-4520-8CBC-09025E20D6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0A85CB3-9AE4-4779-AEFA-322285B325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416C3-4B86-4E40-95D8-61446424C0DE}" type="datetimeFigureOut">
              <a:rPr lang="fi-FI" smtClean="0"/>
              <a:t>29.3.2021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17E3306-7CD9-4764-8C94-09201308B5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937B8ED-0EC6-4DB9-A4C4-CDE18390F1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19CE2-4A48-43F5-B4EA-5FC91B6B6A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4527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le.fi/uutiset/3-928646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2C54DC7-F2F6-4953-BD44-90AC218C25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Sosiaalisen median kertomukset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B426777-2154-41BD-B126-8044385DFD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088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Sosiaalisen median kertomukset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Sosiaalista mediaa koskee sananvapaus, toisaalta on huomioitava kotirauhan ja kunnian- ja yksityiselämän loukkauksen käsitteet sekä tekijänoikeudet.</a:t>
            </a:r>
          </a:p>
          <a:p>
            <a:r>
              <a:rPr lang="fi-FI" dirty="0"/>
              <a:t>Lakien rinnalla somen eettiset pelisäännöt ovat merkityksellisiä mutta epätarkkoja (esimerkiksi vihapuheen käsite tai sivuston omistajan velvollisuus moderointiin ovat vakiintumattomia).</a:t>
            </a:r>
          </a:p>
          <a:p>
            <a:r>
              <a:rPr lang="fi-FI" dirty="0"/>
              <a:t>Digitaaliset jalanjäljet vaikuttavat</a:t>
            </a:r>
          </a:p>
          <a:p>
            <a:r>
              <a:rPr lang="fi-FI" dirty="0"/>
              <a:t>Sosiaalisen median tekstilajeja ovat esimerkiksi pikaviesti, päivitys eli </a:t>
            </a:r>
            <a:r>
              <a:rPr lang="fi-FI" dirty="0" err="1"/>
              <a:t>postaus</a:t>
            </a:r>
            <a:r>
              <a:rPr lang="fi-FI" dirty="0"/>
              <a:t>, </a:t>
            </a:r>
            <a:r>
              <a:rPr lang="fi-FI" dirty="0" err="1"/>
              <a:t>blogit</a:t>
            </a:r>
            <a:r>
              <a:rPr lang="fi-FI" dirty="0"/>
              <a:t> ja </a:t>
            </a:r>
            <a:r>
              <a:rPr lang="fi-FI" dirty="0" err="1"/>
              <a:t>vlogit</a:t>
            </a:r>
            <a:r>
              <a:rPr lang="fi-FI" dirty="0"/>
              <a:t>, kommentit ja </a:t>
            </a:r>
            <a:r>
              <a:rPr lang="fi-FI" dirty="0" err="1"/>
              <a:t>meemit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8229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856587F-4279-4C59-B42C-41DCDEDF4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Tehtävä 1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6D8D26E-BD8E-4288-9CE2-0586098D5D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Lue seuraava artikkeli ja vastaa kysymyksiin</a:t>
            </a:r>
          </a:p>
          <a:p>
            <a:endParaRPr lang="fi-FI" dirty="0">
              <a:hlinkClick r:id="rId2"/>
            </a:endParaRPr>
          </a:p>
          <a:p>
            <a:r>
              <a:rPr lang="fi-FI" dirty="0">
                <a:hlinkClick r:id="rId2"/>
              </a:rPr>
              <a:t>https://yle.fi/uutiset/3-9286461</a:t>
            </a:r>
            <a:endParaRPr lang="fi-FI" dirty="0"/>
          </a:p>
          <a:p>
            <a:endParaRPr lang="fi-FI" dirty="0"/>
          </a:p>
          <a:p>
            <a:r>
              <a:rPr lang="fi-FI" dirty="0"/>
              <a:t>Miten algoritmit vaikuttavat sosiaalisessa mediassa?</a:t>
            </a:r>
          </a:p>
          <a:p>
            <a:r>
              <a:rPr lang="fi-FI" dirty="0"/>
              <a:t>Mitä sitoutuminen tarkoittaa artikkelin mukaan?</a:t>
            </a:r>
          </a:p>
          <a:p>
            <a:r>
              <a:rPr lang="fi-FI" dirty="0"/>
              <a:t>Voisiko vastaavaa tapahtua Suomessa. Miksi, miksi ei? </a:t>
            </a:r>
          </a:p>
          <a:p>
            <a:r>
              <a:rPr lang="fi-FI" dirty="0"/>
              <a:t>(yht. 100 – 200 sanaa)</a:t>
            </a:r>
          </a:p>
        </p:txBody>
      </p:sp>
    </p:spTree>
    <p:extLst>
      <p:ext uri="{BB962C8B-B14F-4D97-AF65-F5344CB8AC3E}">
        <p14:creationId xmlns:p14="http://schemas.microsoft.com/office/powerpoint/2010/main" val="897127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</Words>
  <Application>Microsoft Office PowerPoint</Application>
  <PresentationFormat>Laajakuva</PresentationFormat>
  <Paragraphs>15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Office-teema</vt:lpstr>
      <vt:lpstr>Sosiaalisen median kertomukset</vt:lpstr>
      <vt:lpstr>Sosiaalisen median kertomukset</vt:lpstr>
      <vt:lpstr>Tehtävä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Sosiaalisen median kertomukset</dc:title>
  <dc:creator>Janne Romppainen</dc:creator>
  <cp:lastModifiedBy>Janne Romppainen</cp:lastModifiedBy>
  <cp:revision>1</cp:revision>
  <dcterms:created xsi:type="dcterms:W3CDTF">2021-03-29T14:08:54Z</dcterms:created>
  <dcterms:modified xsi:type="dcterms:W3CDTF">2021-03-29T14:09:42Z</dcterms:modified>
</cp:coreProperties>
</file>