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69" r:id="rId3"/>
    <p:sldId id="270" r:id="rId4"/>
    <p:sldId id="271" r:id="rId5"/>
    <p:sldId id="272" r:id="rId6"/>
    <p:sldId id="259" r:id="rId7"/>
    <p:sldId id="268" r:id="rId8"/>
    <p:sldId id="258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7C651E-BA58-48B8-9711-DE239F5C7017}" v="1" dt="2023-11-22T05:08:04.2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847" autoAdjust="0"/>
  </p:normalViewPr>
  <p:slideViewPr>
    <p:cSldViewPr snapToGrid="0">
      <p:cViewPr varScale="1">
        <p:scale>
          <a:sx n="94" d="100"/>
          <a:sy n="94" d="100"/>
        </p:scale>
        <p:origin x="226" y="9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ssari Merja" userId="2c1814d3-f0db-48b1-9a36-f6986673c596" providerId="ADAL" clId="{8E7C651E-BA58-48B8-9711-DE239F5C7017}"/>
    <pc:docChg chg="custSel modSld">
      <pc:chgData name="Tissari Merja" userId="2c1814d3-f0db-48b1-9a36-f6986673c596" providerId="ADAL" clId="{8E7C651E-BA58-48B8-9711-DE239F5C7017}" dt="2023-11-22T05:08:39.690" v="25" actId="20577"/>
      <pc:docMkLst>
        <pc:docMk/>
      </pc:docMkLst>
      <pc:sldChg chg="modSp mod">
        <pc:chgData name="Tissari Merja" userId="2c1814d3-f0db-48b1-9a36-f6986673c596" providerId="ADAL" clId="{8E7C651E-BA58-48B8-9711-DE239F5C7017}" dt="2023-11-22T05:08:15.460" v="3" actId="5793"/>
        <pc:sldMkLst>
          <pc:docMk/>
          <pc:sldMk cId="2916485423" sldId="273"/>
        </pc:sldMkLst>
        <pc:spChg chg="mod">
          <ac:chgData name="Tissari Merja" userId="2c1814d3-f0db-48b1-9a36-f6986673c596" providerId="ADAL" clId="{8E7C651E-BA58-48B8-9711-DE239F5C7017}" dt="2023-11-22T05:08:15.460" v="3" actId="5793"/>
          <ac:spMkLst>
            <pc:docMk/>
            <pc:sldMk cId="2916485423" sldId="273"/>
            <ac:spMk id="3" creationId="{A28369C0-9CF9-1D3E-801E-260D4289E360}"/>
          </ac:spMkLst>
        </pc:spChg>
      </pc:sldChg>
      <pc:sldChg chg="modSp mod">
        <pc:chgData name="Tissari Merja" userId="2c1814d3-f0db-48b1-9a36-f6986673c596" providerId="ADAL" clId="{8E7C651E-BA58-48B8-9711-DE239F5C7017}" dt="2023-11-22T05:08:39.690" v="25" actId="20577"/>
        <pc:sldMkLst>
          <pc:docMk/>
          <pc:sldMk cId="731154573" sldId="274"/>
        </pc:sldMkLst>
        <pc:spChg chg="mod">
          <ac:chgData name="Tissari Merja" userId="2c1814d3-f0db-48b1-9a36-f6986673c596" providerId="ADAL" clId="{8E7C651E-BA58-48B8-9711-DE239F5C7017}" dt="2023-11-22T05:08:39.690" v="25" actId="20577"/>
          <ac:spMkLst>
            <pc:docMk/>
            <pc:sldMk cId="731154573" sldId="274"/>
            <ac:spMk id="3" creationId="{75C6595C-B2E8-9E58-496C-B56AB570F6EF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D6C0E7-DC19-419E-B5FA-8BEFDE2A6BC9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851DA22-8FD0-4DB0-9A21-0DB5B30035E8}">
      <dgm:prSet/>
      <dgm:spPr/>
      <dgm:t>
        <a:bodyPr/>
        <a:lstStyle/>
        <a:p>
          <a:r>
            <a:rPr lang="fi-FI" dirty="0"/>
            <a:t>- Abeilla opintopisteitä tulisi olla tässä vaiheessa 130 (3v) – ka. 133 op</a:t>
          </a:r>
          <a:endParaRPr lang="en-US" dirty="0"/>
        </a:p>
      </dgm:t>
    </dgm:pt>
    <dgm:pt modelId="{AF9331E0-E462-44C4-9FC5-C95CE7E5DC96}" type="parTrans" cxnId="{9164D88E-022E-43CB-9FCF-124784B43F49}">
      <dgm:prSet/>
      <dgm:spPr/>
      <dgm:t>
        <a:bodyPr/>
        <a:lstStyle/>
        <a:p>
          <a:endParaRPr lang="en-US"/>
        </a:p>
      </dgm:t>
    </dgm:pt>
    <dgm:pt modelId="{9D0E6B08-4D0B-4795-BF27-C2A89EC6AB0E}" type="sibTrans" cxnId="{9164D88E-022E-43CB-9FCF-124784B43F49}">
      <dgm:prSet/>
      <dgm:spPr/>
      <dgm:t>
        <a:bodyPr/>
        <a:lstStyle/>
        <a:p>
          <a:endParaRPr lang="en-US"/>
        </a:p>
      </dgm:t>
    </dgm:pt>
    <dgm:pt modelId="{2391CE33-03D1-49E8-924F-FFB2A2FE08B5}">
      <dgm:prSet/>
      <dgm:spPr/>
      <dgm:t>
        <a:bodyPr/>
        <a:lstStyle/>
        <a:p>
          <a:r>
            <a:rPr lang="fi-FI" dirty="0"/>
            <a:t>- Jatkavilla opintopisteitä tulisi olla tässä vaiheessa 72 (3v) – </a:t>
          </a:r>
        </a:p>
        <a:p>
          <a:r>
            <a:rPr lang="fi-FI" dirty="0"/>
            <a:t>ka. 74 op</a:t>
          </a:r>
          <a:endParaRPr lang="en-US" dirty="0"/>
        </a:p>
      </dgm:t>
    </dgm:pt>
    <dgm:pt modelId="{D4614A4F-B399-4483-BC77-ED912D4FADA0}" type="parTrans" cxnId="{BE2DD674-5B17-46B6-9939-2D77370C9EAF}">
      <dgm:prSet/>
      <dgm:spPr/>
      <dgm:t>
        <a:bodyPr/>
        <a:lstStyle/>
        <a:p>
          <a:endParaRPr lang="en-US"/>
        </a:p>
      </dgm:t>
    </dgm:pt>
    <dgm:pt modelId="{223B5F4D-5FCA-4E95-8C74-822AB595D192}" type="sibTrans" cxnId="{BE2DD674-5B17-46B6-9939-2D77370C9EAF}">
      <dgm:prSet/>
      <dgm:spPr/>
      <dgm:t>
        <a:bodyPr/>
        <a:lstStyle/>
        <a:p>
          <a:endParaRPr lang="en-US"/>
        </a:p>
      </dgm:t>
    </dgm:pt>
    <dgm:pt modelId="{CB559195-FC89-44D8-8118-835808B57913}">
      <dgm:prSet/>
      <dgm:spPr/>
      <dgm:t>
        <a:bodyPr/>
        <a:lstStyle/>
        <a:p>
          <a:r>
            <a:rPr lang="fi-FI" dirty="0"/>
            <a:t>- Alkavilla opintopisteitä tulisi olla tässä vaiheessa 12 (3v) – ka. 12 op</a:t>
          </a:r>
          <a:endParaRPr lang="en-US" dirty="0"/>
        </a:p>
      </dgm:t>
    </dgm:pt>
    <dgm:pt modelId="{D55A6A39-D8E4-44A8-8C6D-89632AF51811}" type="parTrans" cxnId="{20581CB1-9B81-4793-B3E9-BD1B53FBA0B7}">
      <dgm:prSet/>
      <dgm:spPr/>
      <dgm:t>
        <a:bodyPr/>
        <a:lstStyle/>
        <a:p>
          <a:endParaRPr lang="en-US"/>
        </a:p>
      </dgm:t>
    </dgm:pt>
    <dgm:pt modelId="{34513A64-04C8-4B7C-9C3E-BDC2E524D1FE}" type="sibTrans" cxnId="{20581CB1-9B81-4793-B3E9-BD1B53FBA0B7}">
      <dgm:prSet/>
      <dgm:spPr/>
      <dgm:t>
        <a:bodyPr/>
        <a:lstStyle/>
        <a:p>
          <a:endParaRPr lang="en-US"/>
        </a:p>
      </dgm:t>
    </dgm:pt>
    <dgm:pt modelId="{F8058E5C-691B-460B-B276-6974B5B73344}" type="pres">
      <dgm:prSet presAssocID="{04D6C0E7-DC19-419E-B5FA-8BEFDE2A6BC9}" presName="outerComposite" presStyleCnt="0">
        <dgm:presLayoutVars>
          <dgm:chMax val="5"/>
          <dgm:dir/>
          <dgm:resizeHandles val="exact"/>
        </dgm:presLayoutVars>
      </dgm:prSet>
      <dgm:spPr/>
    </dgm:pt>
    <dgm:pt modelId="{5944FD95-F60B-4BE9-BC1C-DCFD9DAEBBE3}" type="pres">
      <dgm:prSet presAssocID="{04D6C0E7-DC19-419E-B5FA-8BEFDE2A6BC9}" presName="dummyMaxCanvas" presStyleCnt="0">
        <dgm:presLayoutVars/>
      </dgm:prSet>
      <dgm:spPr/>
    </dgm:pt>
    <dgm:pt modelId="{0636659E-916D-440A-94EB-B35103EC47D0}" type="pres">
      <dgm:prSet presAssocID="{04D6C0E7-DC19-419E-B5FA-8BEFDE2A6BC9}" presName="ThreeNodes_1" presStyleLbl="node1" presStyleIdx="0" presStyleCnt="3">
        <dgm:presLayoutVars>
          <dgm:bulletEnabled val="1"/>
        </dgm:presLayoutVars>
      </dgm:prSet>
      <dgm:spPr/>
    </dgm:pt>
    <dgm:pt modelId="{F86C6B77-438F-430C-B975-4FFB1D2C6319}" type="pres">
      <dgm:prSet presAssocID="{04D6C0E7-DC19-419E-B5FA-8BEFDE2A6BC9}" presName="ThreeNodes_2" presStyleLbl="node1" presStyleIdx="1" presStyleCnt="3">
        <dgm:presLayoutVars>
          <dgm:bulletEnabled val="1"/>
        </dgm:presLayoutVars>
      </dgm:prSet>
      <dgm:spPr/>
    </dgm:pt>
    <dgm:pt modelId="{0977DC5C-E6AA-40EA-9928-4023F90C080C}" type="pres">
      <dgm:prSet presAssocID="{04D6C0E7-DC19-419E-B5FA-8BEFDE2A6BC9}" presName="ThreeNodes_3" presStyleLbl="node1" presStyleIdx="2" presStyleCnt="3">
        <dgm:presLayoutVars>
          <dgm:bulletEnabled val="1"/>
        </dgm:presLayoutVars>
      </dgm:prSet>
      <dgm:spPr/>
    </dgm:pt>
    <dgm:pt modelId="{1FCB56BA-BC67-4C30-8041-CE81C5EA6A52}" type="pres">
      <dgm:prSet presAssocID="{04D6C0E7-DC19-419E-B5FA-8BEFDE2A6BC9}" presName="ThreeConn_1-2" presStyleLbl="fgAccFollowNode1" presStyleIdx="0" presStyleCnt="2">
        <dgm:presLayoutVars>
          <dgm:bulletEnabled val="1"/>
        </dgm:presLayoutVars>
      </dgm:prSet>
      <dgm:spPr/>
    </dgm:pt>
    <dgm:pt modelId="{DAAF3BC4-6176-4E87-A9BC-FD16718F7B26}" type="pres">
      <dgm:prSet presAssocID="{04D6C0E7-DC19-419E-B5FA-8BEFDE2A6BC9}" presName="ThreeConn_2-3" presStyleLbl="fgAccFollowNode1" presStyleIdx="1" presStyleCnt="2">
        <dgm:presLayoutVars>
          <dgm:bulletEnabled val="1"/>
        </dgm:presLayoutVars>
      </dgm:prSet>
      <dgm:spPr/>
    </dgm:pt>
    <dgm:pt modelId="{086B85F0-79F6-4142-B361-E8ED1C89843F}" type="pres">
      <dgm:prSet presAssocID="{04D6C0E7-DC19-419E-B5FA-8BEFDE2A6BC9}" presName="ThreeNodes_1_text" presStyleLbl="node1" presStyleIdx="2" presStyleCnt="3">
        <dgm:presLayoutVars>
          <dgm:bulletEnabled val="1"/>
        </dgm:presLayoutVars>
      </dgm:prSet>
      <dgm:spPr/>
    </dgm:pt>
    <dgm:pt modelId="{A1753BF7-8DC2-430A-823C-2CBA5C8ADCE1}" type="pres">
      <dgm:prSet presAssocID="{04D6C0E7-DC19-419E-B5FA-8BEFDE2A6BC9}" presName="ThreeNodes_2_text" presStyleLbl="node1" presStyleIdx="2" presStyleCnt="3">
        <dgm:presLayoutVars>
          <dgm:bulletEnabled val="1"/>
        </dgm:presLayoutVars>
      </dgm:prSet>
      <dgm:spPr/>
    </dgm:pt>
    <dgm:pt modelId="{7B36A236-AF76-474E-9771-C8B5F5DA915C}" type="pres">
      <dgm:prSet presAssocID="{04D6C0E7-DC19-419E-B5FA-8BEFDE2A6BC9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075ADB02-16CE-4029-98D1-458FE72D0818}" type="presOf" srcId="{CB559195-FC89-44D8-8118-835808B57913}" destId="{0977DC5C-E6AA-40EA-9928-4023F90C080C}" srcOrd="0" destOrd="0" presId="urn:microsoft.com/office/officeart/2005/8/layout/vProcess5"/>
    <dgm:cxn modelId="{C2896403-861A-45B6-B1A6-FD5A9AB98973}" type="presOf" srcId="{2391CE33-03D1-49E8-924F-FFB2A2FE08B5}" destId="{A1753BF7-8DC2-430A-823C-2CBA5C8ADCE1}" srcOrd="1" destOrd="0" presId="urn:microsoft.com/office/officeart/2005/8/layout/vProcess5"/>
    <dgm:cxn modelId="{AF15BB1F-511B-45A4-902A-0FE9D29F6FD9}" type="presOf" srcId="{3851DA22-8FD0-4DB0-9A21-0DB5B30035E8}" destId="{0636659E-916D-440A-94EB-B35103EC47D0}" srcOrd="0" destOrd="0" presId="urn:microsoft.com/office/officeart/2005/8/layout/vProcess5"/>
    <dgm:cxn modelId="{B475F23A-BB69-4681-945D-55077D334AF5}" type="presOf" srcId="{9D0E6B08-4D0B-4795-BF27-C2A89EC6AB0E}" destId="{1FCB56BA-BC67-4C30-8041-CE81C5EA6A52}" srcOrd="0" destOrd="0" presId="urn:microsoft.com/office/officeart/2005/8/layout/vProcess5"/>
    <dgm:cxn modelId="{BE2DD674-5B17-46B6-9939-2D77370C9EAF}" srcId="{04D6C0E7-DC19-419E-B5FA-8BEFDE2A6BC9}" destId="{2391CE33-03D1-49E8-924F-FFB2A2FE08B5}" srcOrd="1" destOrd="0" parTransId="{D4614A4F-B399-4483-BC77-ED912D4FADA0}" sibTransId="{223B5F4D-5FCA-4E95-8C74-822AB595D192}"/>
    <dgm:cxn modelId="{A1C75F89-FBCF-44D7-B6FD-15EB1EF3F8E9}" type="presOf" srcId="{223B5F4D-5FCA-4E95-8C74-822AB595D192}" destId="{DAAF3BC4-6176-4E87-A9BC-FD16718F7B26}" srcOrd="0" destOrd="0" presId="urn:microsoft.com/office/officeart/2005/8/layout/vProcess5"/>
    <dgm:cxn modelId="{9164D88E-022E-43CB-9FCF-124784B43F49}" srcId="{04D6C0E7-DC19-419E-B5FA-8BEFDE2A6BC9}" destId="{3851DA22-8FD0-4DB0-9A21-0DB5B30035E8}" srcOrd="0" destOrd="0" parTransId="{AF9331E0-E462-44C4-9FC5-C95CE7E5DC96}" sibTransId="{9D0E6B08-4D0B-4795-BF27-C2A89EC6AB0E}"/>
    <dgm:cxn modelId="{280448A3-E612-4168-B560-B5A638F32D48}" type="presOf" srcId="{3851DA22-8FD0-4DB0-9A21-0DB5B30035E8}" destId="{086B85F0-79F6-4142-B361-E8ED1C89843F}" srcOrd="1" destOrd="0" presId="urn:microsoft.com/office/officeart/2005/8/layout/vProcess5"/>
    <dgm:cxn modelId="{20581CB1-9B81-4793-B3E9-BD1B53FBA0B7}" srcId="{04D6C0E7-DC19-419E-B5FA-8BEFDE2A6BC9}" destId="{CB559195-FC89-44D8-8118-835808B57913}" srcOrd="2" destOrd="0" parTransId="{D55A6A39-D8E4-44A8-8C6D-89632AF51811}" sibTransId="{34513A64-04C8-4B7C-9C3E-BDC2E524D1FE}"/>
    <dgm:cxn modelId="{46B8AEE1-9202-4F05-B31B-5D6D6DF762DA}" type="presOf" srcId="{CB559195-FC89-44D8-8118-835808B57913}" destId="{7B36A236-AF76-474E-9771-C8B5F5DA915C}" srcOrd="1" destOrd="0" presId="urn:microsoft.com/office/officeart/2005/8/layout/vProcess5"/>
    <dgm:cxn modelId="{BB1249EF-922A-442E-AF8C-5582D8790F5F}" type="presOf" srcId="{2391CE33-03D1-49E8-924F-FFB2A2FE08B5}" destId="{F86C6B77-438F-430C-B975-4FFB1D2C6319}" srcOrd="0" destOrd="0" presId="urn:microsoft.com/office/officeart/2005/8/layout/vProcess5"/>
    <dgm:cxn modelId="{E09FD8F6-5420-44DB-894B-58CEA31336E8}" type="presOf" srcId="{04D6C0E7-DC19-419E-B5FA-8BEFDE2A6BC9}" destId="{F8058E5C-691B-460B-B276-6974B5B73344}" srcOrd="0" destOrd="0" presId="urn:microsoft.com/office/officeart/2005/8/layout/vProcess5"/>
    <dgm:cxn modelId="{1ABB4982-312B-4D2D-8293-44FC45C7AF2C}" type="presParOf" srcId="{F8058E5C-691B-460B-B276-6974B5B73344}" destId="{5944FD95-F60B-4BE9-BC1C-DCFD9DAEBBE3}" srcOrd="0" destOrd="0" presId="urn:microsoft.com/office/officeart/2005/8/layout/vProcess5"/>
    <dgm:cxn modelId="{076239A1-16C1-4652-8745-13D9EC37971E}" type="presParOf" srcId="{F8058E5C-691B-460B-B276-6974B5B73344}" destId="{0636659E-916D-440A-94EB-B35103EC47D0}" srcOrd="1" destOrd="0" presId="urn:microsoft.com/office/officeart/2005/8/layout/vProcess5"/>
    <dgm:cxn modelId="{0FDEEC3F-B198-4FF4-AB33-CD63BE12A8F8}" type="presParOf" srcId="{F8058E5C-691B-460B-B276-6974B5B73344}" destId="{F86C6B77-438F-430C-B975-4FFB1D2C6319}" srcOrd="2" destOrd="0" presId="urn:microsoft.com/office/officeart/2005/8/layout/vProcess5"/>
    <dgm:cxn modelId="{D70F078E-8555-4380-A3D0-330DF696AF8D}" type="presParOf" srcId="{F8058E5C-691B-460B-B276-6974B5B73344}" destId="{0977DC5C-E6AA-40EA-9928-4023F90C080C}" srcOrd="3" destOrd="0" presId="urn:microsoft.com/office/officeart/2005/8/layout/vProcess5"/>
    <dgm:cxn modelId="{CFB997B8-6FB5-4519-840A-1A842FB7B1D6}" type="presParOf" srcId="{F8058E5C-691B-460B-B276-6974B5B73344}" destId="{1FCB56BA-BC67-4C30-8041-CE81C5EA6A52}" srcOrd="4" destOrd="0" presId="urn:microsoft.com/office/officeart/2005/8/layout/vProcess5"/>
    <dgm:cxn modelId="{CC5C99EB-06B7-4305-947A-2B0F42E8B347}" type="presParOf" srcId="{F8058E5C-691B-460B-B276-6974B5B73344}" destId="{DAAF3BC4-6176-4E87-A9BC-FD16718F7B26}" srcOrd="5" destOrd="0" presId="urn:microsoft.com/office/officeart/2005/8/layout/vProcess5"/>
    <dgm:cxn modelId="{2E52E92B-1413-4D4A-8F87-6492E1E52F31}" type="presParOf" srcId="{F8058E5C-691B-460B-B276-6974B5B73344}" destId="{086B85F0-79F6-4142-B361-E8ED1C89843F}" srcOrd="6" destOrd="0" presId="urn:microsoft.com/office/officeart/2005/8/layout/vProcess5"/>
    <dgm:cxn modelId="{41B24919-57D6-46AD-8C2E-63C9CF72D77F}" type="presParOf" srcId="{F8058E5C-691B-460B-B276-6974B5B73344}" destId="{A1753BF7-8DC2-430A-823C-2CBA5C8ADCE1}" srcOrd="7" destOrd="0" presId="urn:microsoft.com/office/officeart/2005/8/layout/vProcess5"/>
    <dgm:cxn modelId="{74B2C8B9-5383-4B4E-821B-22108305F1B9}" type="presParOf" srcId="{F8058E5C-691B-460B-B276-6974B5B73344}" destId="{7B36A236-AF76-474E-9771-C8B5F5DA915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07FF9A-1520-4050-AE0B-FDE8A5F75EF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1BF9E2E-E569-4BD0-BD7E-6E5FBF4F64FA}">
      <dgm:prSet/>
      <dgm:spPr/>
      <dgm:t>
        <a:bodyPr/>
        <a:lstStyle/>
        <a:p>
          <a:r>
            <a:rPr lang="fi-FI" dirty="0"/>
            <a:t>Merjalla ja Pentillä yht. 3h/vko OPO-vastaanottoa</a:t>
          </a:r>
          <a:endParaRPr lang="en-US" dirty="0"/>
        </a:p>
      </dgm:t>
    </dgm:pt>
    <dgm:pt modelId="{5CEE0331-4E0F-461B-9E1D-BA836DB7E149}" type="parTrans" cxnId="{50EBFA56-C9B3-4251-B330-0C04500F647A}">
      <dgm:prSet/>
      <dgm:spPr/>
      <dgm:t>
        <a:bodyPr/>
        <a:lstStyle/>
        <a:p>
          <a:endParaRPr lang="en-US"/>
        </a:p>
      </dgm:t>
    </dgm:pt>
    <dgm:pt modelId="{4DC0BA1F-F3FA-48E8-9170-DFCADFADAB8A}" type="sibTrans" cxnId="{50EBFA56-C9B3-4251-B330-0C04500F647A}">
      <dgm:prSet/>
      <dgm:spPr/>
      <dgm:t>
        <a:bodyPr/>
        <a:lstStyle/>
        <a:p>
          <a:endParaRPr lang="en-US"/>
        </a:p>
      </dgm:t>
    </dgm:pt>
    <dgm:pt modelId="{45BFE3C2-0023-4A47-BDDA-44DB2B507756}">
      <dgm:prSet/>
      <dgm:spPr/>
      <dgm:t>
        <a:bodyPr/>
        <a:lstStyle/>
        <a:p>
          <a:r>
            <a:rPr lang="fi-FI" dirty="0"/>
            <a:t>Kaikilla ikäryhmillä OPO-tunteja pitkin lukuvuotta, tunneilla myös opintoesityksiä livenä ja etänä</a:t>
          </a:r>
          <a:endParaRPr lang="en-US" dirty="0"/>
        </a:p>
      </dgm:t>
    </dgm:pt>
    <dgm:pt modelId="{DC7FF399-387B-4952-B8CD-2E60C37C96D3}" type="parTrans" cxnId="{C9590361-73BA-4E59-BB06-D6B8D718AC8A}">
      <dgm:prSet/>
      <dgm:spPr/>
      <dgm:t>
        <a:bodyPr/>
        <a:lstStyle/>
        <a:p>
          <a:endParaRPr lang="en-US"/>
        </a:p>
      </dgm:t>
    </dgm:pt>
    <dgm:pt modelId="{51865EE3-D395-4EE6-903E-5503113A6A94}" type="sibTrans" cxnId="{C9590361-73BA-4E59-BB06-D6B8D718AC8A}">
      <dgm:prSet/>
      <dgm:spPr/>
      <dgm:t>
        <a:bodyPr/>
        <a:lstStyle/>
        <a:p>
          <a:endParaRPr lang="en-US"/>
        </a:p>
      </dgm:t>
    </dgm:pt>
    <dgm:pt modelId="{B55430FD-B668-4866-A5D3-95764AB89568}">
      <dgm:prSet/>
      <dgm:spPr/>
      <dgm:t>
        <a:bodyPr/>
        <a:lstStyle/>
        <a:p>
          <a:r>
            <a:rPr lang="fi-FI" dirty="0"/>
            <a:t>Opiskelijat olleet hyvin mukana marraskuun Hakijan päivillä Jyväskylä/Kuopio/Joensuu; abivuonna mahdollisuus osallistua useampaan</a:t>
          </a:r>
          <a:endParaRPr lang="en-US" dirty="0"/>
        </a:p>
      </dgm:t>
    </dgm:pt>
    <dgm:pt modelId="{658767AA-9533-4ACF-A9E5-683E23134709}" type="parTrans" cxnId="{EC379F1C-56CA-4F30-80B8-D7BBE2D27044}">
      <dgm:prSet/>
      <dgm:spPr/>
      <dgm:t>
        <a:bodyPr/>
        <a:lstStyle/>
        <a:p>
          <a:endParaRPr lang="en-US"/>
        </a:p>
      </dgm:t>
    </dgm:pt>
    <dgm:pt modelId="{A0C0F30C-9750-42FA-B4E4-745273B87892}" type="sibTrans" cxnId="{EC379F1C-56CA-4F30-80B8-D7BBE2D27044}">
      <dgm:prSet/>
      <dgm:spPr/>
      <dgm:t>
        <a:bodyPr/>
        <a:lstStyle/>
        <a:p>
          <a:endParaRPr lang="en-US"/>
        </a:p>
      </dgm:t>
    </dgm:pt>
    <dgm:pt modelId="{4E90FFBA-4D45-469F-AFAE-AFDDC4786077}">
      <dgm:prSet/>
      <dgm:spPr/>
      <dgm:t>
        <a:bodyPr/>
        <a:lstStyle/>
        <a:p>
          <a:r>
            <a:rPr lang="fi-FI"/>
            <a:t>Keväälle 2024 suunnitteilla #StudiaPielavedenLukio, jonne tulossa lukiomme entisiä opiskelijoita esittelemään opiskelupaikkojaan, -alojaan</a:t>
          </a:r>
          <a:endParaRPr lang="en-US"/>
        </a:p>
      </dgm:t>
    </dgm:pt>
    <dgm:pt modelId="{DFE4AF99-4FF3-42E5-9789-A16D57977787}" type="parTrans" cxnId="{0EBE2E22-09CC-470B-B588-ADD478B5ABAA}">
      <dgm:prSet/>
      <dgm:spPr/>
      <dgm:t>
        <a:bodyPr/>
        <a:lstStyle/>
        <a:p>
          <a:endParaRPr lang="en-US"/>
        </a:p>
      </dgm:t>
    </dgm:pt>
    <dgm:pt modelId="{580E75E5-66C0-48CB-A046-B5068051C811}" type="sibTrans" cxnId="{0EBE2E22-09CC-470B-B588-ADD478B5ABAA}">
      <dgm:prSet/>
      <dgm:spPr/>
      <dgm:t>
        <a:bodyPr/>
        <a:lstStyle/>
        <a:p>
          <a:endParaRPr lang="en-US"/>
        </a:p>
      </dgm:t>
    </dgm:pt>
    <dgm:pt modelId="{E8EC23C6-F0DB-4B64-99DA-FCE90EF56728}" type="pres">
      <dgm:prSet presAssocID="{5F07FF9A-1520-4050-AE0B-FDE8A5F75EF8}" presName="linear" presStyleCnt="0">
        <dgm:presLayoutVars>
          <dgm:animLvl val="lvl"/>
          <dgm:resizeHandles val="exact"/>
        </dgm:presLayoutVars>
      </dgm:prSet>
      <dgm:spPr/>
    </dgm:pt>
    <dgm:pt modelId="{680EB1C4-11A8-4F23-9193-F70B20D948D6}" type="pres">
      <dgm:prSet presAssocID="{61BF9E2E-E569-4BD0-BD7E-6E5FBF4F64F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E1180B4-77AF-4621-98DC-8FF84524E87D}" type="pres">
      <dgm:prSet presAssocID="{4DC0BA1F-F3FA-48E8-9170-DFCADFADAB8A}" presName="spacer" presStyleCnt="0"/>
      <dgm:spPr/>
    </dgm:pt>
    <dgm:pt modelId="{92412F1F-2B28-486C-9D42-A2AF9265ED51}" type="pres">
      <dgm:prSet presAssocID="{45BFE3C2-0023-4A47-BDDA-44DB2B50775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842D1EC-4BFD-4088-9C64-7AD0B1B85D08}" type="pres">
      <dgm:prSet presAssocID="{51865EE3-D395-4EE6-903E-5503113A6A94}" presName="spacer" presStyleCnt="0"/>
      <dgm:spPr/>
    </dgm:pt>
    <dgm:pt modelId="{C1446314-67D4-4032-AAE0-EE7EB92FF15A}" type="pres">
      <dgm:prSet presAssocID="{B55430FD-B668-4866-A5D3-95764AB8956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2F3704F-9103-4BC1-A579-76DF6CC2A2BF}" type="pres">
      <dgm:prSet presAssocID="{A0C0F30C-9750-42FA-B4E4-745273B87892}" presName="spacer" presStyleCnt="0"/>
      <dgm:spPr/>
    </dgm:pt>
    <dgm:pt modelId="{F84D9841-E5B3-4D2C-8E44-C3392E213C9B}" type="pres">
      <dgm:prSet presAssocID="{4E90FFBA-4D45-469F-AFAE-AFDDC478607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055E708-CC3E-4A21-8158-BFAAE41F3FFE}" type="presOf" srcId="{45BFE3C2-0023-4A47-BDDA-44DB2B507756}" destId="{92412F1F-2B28-486C-9D42-A2AF9265ED51}" srcOrd="0" destOrd="0" presId="urn:microsoft.com/office/officeart/2005/8/layout/vList2"/>
    <dgm:cxn modelId="{EC379F1C-56CA-4F30-80B8-D7BBE2D27044}" srcId="{5F07FF9A-1520-4050-AE0B-FDE8A5F75EF8}" destId="{B55430FD-B668-4866-A5D3-95764AB89568}" srcOrd="2" destOrd="0" parTransId="{658767AA-9533-4ACF-A9E5-683E23134709}" sibTransId="{A0C0F30C-9750-42FA-B4E4-745273B87892}"/>
    <dgm:cxn modelId="{0EBE2E22-09CC-470B-B588-ADD478B5ABAA}" srcId="{5F07FF9A-1520-4050-AE0B-FDE8A5F75EF8}" destId="{4E90FFBA-4D45-469F-AFAE-AFDDC4786077}" srcOrd="3" destOrd="0" parTransId="{DFE4AF99-4FF3-42E5-9789-A16D57977787}" sibTransId="{580E75E5-66C0-48CB-A046-B5068051C811}"/>
    <dgm:cxn modelId="{C9590361-73BA-4E59-BB06-D6B8D718AC8A}" srcId="{5F07FF9A-1520-4050-AE0B-FDE8A5F75EF8}" destId="{45BFE3C2-0023-4A47-BDDA-44DB2B507756}" srcOrd="1" destOrd="0" parTransId="{DC7FF399-387B-4952-B8CD-2E60C37C96D3}" sibTransId="{51865EE3-D395-4EE6-903E-5503113A6A94}"/>
    <dgm:cxn modelId="{64BB946A-6B1D-49B6-970E-5208AECCD37C}" type="presOf" srcId="{4E90FFBA-4D45-469F-AFAE-AFDDC4786077}" destId="{F84D9841-E5B3-4D2C-8E44-C3392E213C9B}" srcOrd="0" destOrd="0" presId="urn:microsoft.com/office/officeart/2005/8/layout/vList2"/>
    <dgm:cxn modelId="{50EBFA56-C9B3-4251-B330-0C04500F647A}" srcId="{5F07FF9A-1520-4050-AE0B-FDE8A5F75EF8}" destId="{61BF9E2E-E569-4BD0-BD7E-6E5FBF4F64FA}" srcOrd="0" destOrd="0" parTransId="{5CEE0331-4E0F-461B-9E1D-BA836DB7E149}" sibTransId="{4DC0BA1F-F3FA-48E8-9170-DFCADFADAB8A}"/>
    <dgm:cxn modelId="{A4002777-17E3-47A4-8DF7-BFDC286FCBAC}" type="presOf" srcId="{61BF9E2E-E569-4BD0-BD7E-6E5FBF4F64FA}" destId="{680EB1C4-11A8-4F23-9193-F70B20D948D6}" srcOrd="0" destOrd="0" presId="urn:microsoft.com/office/officeart/2005/8/layout/vList2"/>
    <dgm:cxn modelId="{731895C1-1718-4261-92C0-9F361B0FC395}" type="presOf" srcId="{5F07FF9A-1520-4050-AE0B-FDE8A5F75EF8}" destId="{E8EC23C6-F0DB-4B64-99DA-FCE90EF56728}" srcOrd="0" destOrd="0" presId="urn:microsoft.com/office/officeart/2005/8/layout/vList2"/>
    <dgm:cxn modelId="{FA1D09C3-D059-4AB8-9828-9E3916E55340}" type="presOf" srcId="{B55430FD-B668-4866-A5D3-95764AB89568}" destId="{C1446314-67D4-4032-AAE0-EE7EB92FF15A}" srcOrd="0" destOrd="0" presId="urn:microsoft.com/office/officeart/2005/8/layout/vList2"/>
    <dgm:cxn modelId="{97F1DB47-811C-4F07-BEC5-96E55C2DE0A0}" type="presParOf" srcId="{E8EC23C6-F0DB-4B64-99DA-FCE90EF56728}" destId="{680EB1C4-11A8-4F23-9193-F70B20D948D6}" srcOrd="0" destOrd="0" presId="urn:microsoft.com/office/officeart/2005/8/layout/vList2"/>
    <dgm:cxn modelId="{AAD77BE6-162A-48CF-B2AA-994176411135}" type="presParOf" srcId="{E8EC23C6-F0DB-4B64-99DA-FCE90EF56728}" destId="{EE1180B4-77AF-4621-98DC-8FF84524E87D}" srcOrd="1" destOrd="0" presId="urn:microsoft.com/office/officeart/2005/8/layout/vList2"/>
    <dgm:cxn modelId="{D86F675A-7B94-4FAA-87E1-1CCAB5BEB92B}" type="presParOf" srcId="{E8EC23C6-F0DB-4B64-99DA-FCE90EF56728}" destId="{92412F1F-2B28-486C-9D42-A2AF9265ED51}" srcOrd="2" destOrd="0" presId="urn:microsoft.com/office/officeart/2005/8/layout/vList2"/>
    <dgm:cxn modelId="{815743B9-CB23-441A-9ACA-5546B4010255}" type="presParOf" srcId="{E8EC23C6-F0DB-4B64-99DA-FCE90EF56728}" destId="{7842D1EC-4BFD-4088-9C64-7AD0B1B85D08}" srcOrd="3" destOrd="0" presId="urn:microsoft.com/office/officeart/2005/8/layout/vList2"/>
    <dgm:cxn modelId="{408915E0-14BC-47A0-B7C1-2EF02479FBA0}" type="presParOf" srcId="{E8EC23C6-F0DB-4B64-99DA-FCE90EF56728}" destId="{C1446314-67D4-4032-AAE0-EE7EB92FF15A}" srcOrd="4" destOrd="0" presId="urn:microsoft.com/office/officeart/2005/8/layout/vList2"/>
    <dgm:cxn modelId="{FEFCADA9-B3DB-42E1-952C-ED9C3DA0CB92}" type="presParOf" srcId="{E8EC23C6-F0DB-4B64-99DA-FCE90EF56728}" destId="{22F3704F-9103-4BC1-A579-76DF6CC2A2BF}" srcOrd="5" destOrd="0" presId="urn:microsoft.com/office/officeart/2005/8/layout/vList2"/>
    <dgm:cxn modelId="{48C01D7D-DD56-48F2-81CE-953909592E9E}" type="presParOf" srcId="{E8EC23C6-F0DB-4B64-99DA-FCE90EF56728}" destId="{F84D9841-E5B3-4D2C-8E44-C3392E213C9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4E0B0B-0A6C-4820-BEE4-D0D0850325E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006E2DE-6971-4F10-9DB1-32274D73F113}">
      <dgm:prSet/>
      <dgm:spPr/>
      <dgm:t>
        <a:bodyPr/>
        <a:lstStyle/>
        <a:p>
          <a:r>
            <a:rPr lang="fi-FI"/>
            <a:t>- 2-4 kirjoitettua ainetta/abi</a:t>
          </a:r>
          <a:endParaRPr lang="en-US"/>
        </a:p>
      </dgm:t>
    </dgm:pt>
    <dgm:pt modelId="{37BD5294-2844-4474-98FC-7BEC384C17E6}" type="parTrans" cxnId="{F1418BFC-53B8-4C28-B569-B77D8E4CA11D}">
      <dgm:prSet/>
      <dgm:spPr/>
      <dgm:t>
        <a:bodyPr/>
        <a:lstStyle/>
        <a:p>
          <a:endParaRPr lang="en-US"/>
        </a:p>
      </dgm:t>
    </dgm:pt>
    <dgm:pt modelId="{221C1CA7-4584-4A64-BA08-B4BD783D885B}" type="sibTrans" cxnId="{F1418BFC-53B8-4C28-B569-B77D8E4CA11D}">
      <dgm:prSet/>
      <dgm:spPr/>
      <dgm:t>
        <a:bodyPr/>
        <a:lstStyle/>
        <a:p>
          <a:endParaRPr lang="en-US"/>
        </a:p>
      </dgm:t>
    </dgm:pt>
    <dgm:pt modelId="{3E7EB855-442B-4FAC-8D11-BA31C6E1B358}">
      <dgm:prSet/>
      <dgm:spPr/>
      <dgm:t>
        <a:bodyPr/>
        <a:lstStyle/>
        <a:p>
          <a:r>
            <a:rPr lang="fi-FI"/>
            <a:t>- Puoltoäänet: A=2, B=3, C=4, M=5, E=6, L=7</a:t>
          </a:r>
          <a:endParaRPr lang="en-US"/>
        </a:p>
      </dgm:t>
    </dgm:pt>
    <dgm:pt modelId="{A0786FC1-0B27-4B57-B7A2-147368E791D9}" type="parTrans" cxnId="{A36A6549-0BF2-40BF-A32B-79630C1E323E}">
      <dgm:prSet/>
      <dgm:spPr/>
      <dgm:t>
        <a:bodyPr/>
        <a:lstStyle/>
        <a:p>
          <a:endParaRPr lang="en-US"/>
        </a:p>
      </dgm:t>
    </dgm:pt>
    <dgm:pt modelId="{F2B6E501-E440-4CD7-9285-31577A4844D4}" type="sibTrans" cxnId="{A36A6549-0BF2-40BF-A32B-79630C1E323E}">
      <dgm:prSet/>
      <dgm:spPr/>
      <dgm:t>
        <a:bodyPr/>
        <a:lstStyle/>
        <a:p>
          <a:endParaRPr lang="en-US"/>
        </a:p>
      </dgm:t>
    </dgm:pt>
    <dgm:pt modelId="{36C05FDF-7BD2-41B2-A528-2C9AF8619506}">
      <dgm:prSet/>
      <dgm:spPr/>
      <dgm:t>
        <a:bodyPr/>
        <a:lstStyle/>
        <a:p>
          <a:r>
            <a:rPr lang="fi-FI" dirty="0"/>
            <a:t>- keskiarvot </a:t>
          </a:r>
          <a:r>
            <a:rPr lang="fi-FI"/>
            <a:t>syksyn kirjoittajillamme: </a:t>
          </a:r>
          <a:endParaRPr lang="fi-FI" dirty="0"/>
        </a:p>
        <a:p>
          <a:r>
            <a:rPr lang="fi-FI" dirty="0"/>
            <a:t>ÄI 4,33   ENA 4,2   PS 5   HI 6   </a:t>
          </a:r>
        </a:p>
        <a:p>
          <a:r>
            <a:rPr lang="fi-FI" dirty="0"/>
            <a:t>BG 4,5   YH 5,66   TE 4,5</a:t>
          </a:r>
          <a:endParaRPr lang="en-US" dirty="0"/>
        </a:p>
      </dgm:t>
    </dgm:pt>
    <dgm:pt modelId="{DFDC46A2-7A63-45CA-AADB-767F77778A72}" type="parTrans" cxnId="{16E2DB9E-B823-46BF-AC29-939382A1EDF4}">
      <dgm:prSet/>
      <dgm:spPr/>
      <dgm:t>
        <a:bodyPr/>
        <a:lstStyle/>
        <a:p>
          <a:endParaRPr lang="en-US"/>
        </a:p>
      </dgm:t>
    </dgm:pt>
    <dgm:pt modelId="{4D0F9E5F-C90E-46E3-9529-50738BEC21EF}" type="sibTrans" cxnId="{16E2DB9E-B823-46BF-AC29-939382A1EDF4}">
      <dgm:prSet/>
      <dgm:spPr/>
      <dgm:t>
        <a:bodyPr/>
        <a:lstStyle/>
        <a:p>
          <a:endParaRPr lang="en-US"/>
        </a:p>
      </dgm:t>
    </dgm:pt>
    <dgm:pt modelId="{9C9374C8-9D7D-4588-BE74-F8132CA21FEE}">
      <dgm:prSet/>
      <dgm:spPr/>
      <dgm:t>
        <a:bodyPr/>
        <a:lstStyle/>
        <a:p>
          <a:r>
            <a:rPr lang="en-US" dirty="0"/>
            <a:t>- </a:t>
          </a:r>
          <a:r>
            <a:rPr lang="en-US" dirty="0" err="1"/>
            <a:t>keskiarvot</a:t>
          </a:r>
          <a:r>
            <a:rPr lang="en-US" dirty="0"/>
            <a:t> </a:t>
          </a:r>
          <a:r>
            <a:rPr lang="en-US" dirty="0" err="1"/>
            <a:t>koko</a:t>
          </a:r>
          <a:r>
            <a:rPr lang="en-US" dirty="0"/>
            <a:t> Suomi:</a:t>
          </a:r>
        </a:p>
        <a:p>
          <a:r>
            <a:rPr lang="fi-FI" dirty="0"/>
            <a:t>ÄI 3,68   ENA 4,16   PS 4,01   HI 4,19   </a:t>
          </a:r>
        </a:p>
        <a:p>
          <a:r>
            <a:rPr lang="fi-FI" dirty="0"/>
            <a:t>BG 4,19   YH 3,88   TE 3,5</a:t>
          </a:r>
          <a:endParaRPr lang="en-US" dirty="0"/>
        </a:p>
      </dgm:t>
    </dgm:pt>
    <dgm:pt modelId="{C706D5FC-F51E-48E5-83C6-7E39ED8AF51C}" type="parTrans" cxnId="{2AEDC473-98AA-4400-A61A-1C46E430C148}">
      <dgm:prSet/>
      <dgm:spPr/>
    </dgm:pt>
    <dgm:pt modelId="{41FE9C22-FC79-4178-82EF-48D509864892}" type="sibTrans" cxnId="{2AEDC473-98AA-4400-A61A-1C46E430C148}">
      <dgm:prSet/>
      <dgm:spPr/>
    </dgm:pt>
    <dgm:pt modelId="{341BB2CF-562D-49B1-A5E2-14E40E6B40F4}" type="pres">
      <dgm:prSet presAssocID="{914E0B0B-0A6C-4820-BEE4-D0D0850325E6}" presName="linear" presStyleCnt="0">
        <dgm:presLayoutVars>
          <dgm:animLvl val="lvl"/>
          <dgm:resizeHandles val="exact"/>
        </dgm:presLayoutVars>
      </dgm:prSet>
      <dgm:spPr/>
    </dgm:pt>
    <dgm:pt modelId="{775D3772-5ECF-4527-8806-CA061FBFCE6B}" type="pres">
      <dgm:prSet presAssocID="{8006E2DE-6971-4F10-9DB1-32274D73F11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01BAFB0-5CD0-4FA2-A89E-54EBDEE99109}" type="pres">
      <dgm:prSet presAssocID="{221C1CA7-4584-4A64-BA08-B4BD783D885B}" presName="spacer" presStyleCnt="0"/>
      <dgm:spPr/>
    </dgm:pt>
    <dgm:pt modelId="{DF162F75-5308-4195-99A9-D14E2873C87C}" type="pres">
      <dgm:prSet presAssocID="{3E7EB855-442B-4FAC-8D11-BA31C6E1B35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BF5DCC4-FFD5-4F8E-963D-262DCDCF8B26}" type="pres">
      <dgm:prSet presAssocID="{F2B6E501-E440-4CD7-9285-31577A4844D4}" presName="spacer" presStyleCnt="0"/>
      <dgm:spPr/>
    </dgm:pt>
    <dgm:pt modelId="{A3F3F302-9837-42AA-89FC-C098FCACFBE6}" type="pres">
      <dgm:prSet presAssocID="{36C05FDF-7BD2-41B2-A528-2C9AF861950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7EA9081-B48A-4143-8458-C12E392A4DB0}" type="pres">
      <dgm:prSet presAssocID="{4D0F9E5F-C90E-46E3-9529-50738BEC21EF}" presName="spacer" presStyleCnt="0"/>
      <dgm:spPr/>
    </dgm:pt>
    <dgm:pt modelId="{F7810628-91F7-428F-8468-D7CED022E65B}" type="pres">
      <dgm:prSet presAssocID="{9C9374C8-9D7D-4588-BE74-F8132CA21FE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36A6549-0BF2-40BF-A32B-79630C1E323E}" srcId="{914E0B0B-0A6C-4820-BEE4-D0D0850325E6}" destId="{3E7EB855-442B-4FAC-8D11-BA31C6E1B358}" srcOrd="1" destOrd="0" parTransId="{A0786FC1-0B27-4B57-B7A2-147368E791D9}" sibTransId="{F2B6E501-E440-4CD7-9285-31577A4844D4}"/>
    <dgm:cxn modelId="{2AEDC473-98AA-4400-A61A-1C46E430C148}" srcId="{914E0B0B-0A6C-4820-BEE4-D0D0850325E6}" destId="{9C9374C8-9D7D-4588-BE74-F8132CA21FEE}" srcOrd="3" destOrd="0" parTransId="{C706D5FC-F51E-48E5-83C6-7E39ED8AF51C}" sibTransId="{41FE9C22-FC79-4178-82EF-48D509864892}"/>
    <dgm:cxn modelId="{91DC9D88-EF08-413D-A2C7-C0D7E71D615D}" type="presOf" srcId="{9C9374C8-9D7D-4588-BE74-F8132CA21FEE}" destId="{F7810628-91F7-428F-8468-D7CED022E65B}" srcOrd="0" destOrd="0" presId="urn:microsoft.com/office/officeart/2005/8/layout/vList2"/>
    <dgm:cxn modelId="{16E2DB9E-B823-46BF-AC29-939382A1EDF4}" srcId="{914E0B0B-0A6C-4820-BEE4-D0D0850325E6}" destId="{36C05FDF-7BD2-41B2-A528-2C9AF8619506}" srcOrd="2" destOrd="0" parTransId="{DFDC46A2-7A63-45CA-AADB-767F77778A72}" sibTransId="{4D0F9E5F-C90E-46E3-9529-50738BEC21EF}"/>
    <dgm:cxn modelId="{42393DCA-1099-4A78-ABB4-ECBFFC54DD16}" type="presOf" srcId="{36C05FDF-7BD2-41B2-A528-2C9AF8619506}" destId="{A3F3F302-9837-42AA-89FC-C098FCACFBE6}" srcOrd="0" destOrd="0" presId="urn:microsoft.com/office/officeart/2005/8/layout/vList2"/>
    <dgm:cxn modelId="{31FD13CF-4350-4080-9E6D-93E684C7E27D}" type="presOf" srcId="{3E7EB855-442B-4FAC-8D11-BA31C6E1B358}" destId="{DF162F75-5308-4195-99A9-D14E2873C87C}" srcOrd="0" destOrd="0" presId="urn:microsoft.com/office/officeart/2005/8/layout/vList2"/>
    <dgm:cxn modelId="{E200E5CF-B402-4DEF-A86F-4B2EB3FF6BB4}" type="presOf" srcId="{914E0B0B-0A6C-4820-BEE4-D0D0850325E6}" destId="{341BB2CF-562D-49B1-A5E2-14E40E6B40F4}" srcOrd="0" destOrd="0" presId="urn:microsoft.com/office/officeart/2005/8/layout/vList2"/>
    <dgm:cxn modelId="{323364F1-5365-4C4F-84BD-840DAD579202}" type="presOf" srcId="{8006E2DE-6971-4F10-9DB1-32274D73F113}" destId="{775D3772-5ECF-4527-8806-CA061FBFCE6B}" srcOrd="0" destOrd="0" presId="urn:microsoft.com/office/officeart/2005/8/layout/vList2"/>
    <dgm:cxn modelId="{F1418BFC-53B8-4C28-B569-B77D8E4CA11D}" srcId="{914E0B0B-0A6C-4820-BEE4-D0D0850325E6}" destId="{8006E2DE-6971-4F10-9DB1-32274D73F113}" srcOrd="0" destOrd="0" parTransId="{37BD5294-2844-4474-98FC-7BEC384C17E6}" sibTransId="{221C1CA7-4584-4A64-BA08-B4BD783D885B}"/>
    <dgm:cxn modelId="{83972D56-391E-4977-A637-2BCB6C3CFB22}" type="presParOf" srcId="{341BB2CF-562D-49B1-A5E2-14E40E6B40F4}" destId="{775D3772-5ECF-4527-8806-CA061FBFCE6B}" srcOrd="0" destOrd="0" presId="urn:microsoft.com/office/officeart/2005/8/layout/vList2"/>
    <dgm:cxn modelId="{57C352FF-57CB-4283-BF63-2E1C31BC8461}" type="presParOf" srcId="{341BB2CF-562D-49B1-A5E2-14E40E6B40F4}" destId="{401BAFB0-5CD0-4FA2-A89E-54EBDEE99109}" srcOrd="1" destOrd="0" presId="urn:microsoft.com/office/officeart/2005/8/layout/vList2"/>
    <dgm:cxn modelId="{088A752D-440E-4D5F-95A4-58CBB59CBD93}" type="presParOf" srcId="{341BB2CF-562D-49B1-A5E2-14E40E6B40F4}" destId="{DF162F75-5308-4195-99A9-D14E2873C87C}" srcOrd="2" destOrd="0" presId="urn:microsoft.com/office/officeart/2005/8/layout/vList2"/>
    <dgm:cxn modelId="{F2679298-1A94-4A0B-BF27-42DF3A57BC2D}" type="presParOf" srcId="{341BB2CF-562D-49B1-A5E2-14E40E6B40F4}" destId="{3BF5DCC4-FFD5-4F8E-963D-262DCDCF8B26}" srcOrd="3" destOrd="0" presId="urn:microsoft.com/office/officeart/2005/8/layout/vList2"/>
    <dgm:cxn modelId="{CA66314D-AA1C-4A21-A20E-8E0C86F70442}" type="presParOf" srcId="{341BB2CF-562D-49B1-A5E2-14E40E6B40F4}" destId="{A3F3F302-9837-42AA-89FC-C098FCACFBE6}" srcOrd="4" destOrd="0" presId="urn:microsoft.com/office/officeart/2005/8/layout/vList2"/>
    <dgm:cxn modelId="{1E1D0C94-0AF7-4201-A925-E260F75FCEE3}" type="presParOf" srcId="{341BB2CF-562D-49B1-A5E2-14E40E6B40F4}" destId="{B7EA9081-B48A-4143-8458-C12E392A4DB0}" srcOrd="5" destOrd="0" presId="urn:microsoft.com/office/officeart/2005/8/layout/vList2"/>
    <dgm:cxn modelId="{ECC04C0E-60E8-4344-9E57-D600EE50808D}" type="presParOf" srcId="{341BB2CF-562D-49B1-A5E2-14E40E6B40F4}" destId="{F7810628-91F7-428F-8468-D7CED022E65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36659E-916D-440A-94EB-B35103EC47D0}">
      <dsp:nvSpPr>
        <dsp:cNvPr id="0" name=""/>
        <dsp:cNvSpPr/>
      </dsp:nvSpPr>
      <dsp:spPr>
        <a:xfrm>
          <a:off x="0" y="0"/>
          <a:ext cx="8938260" cy="112814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 dirty="0"/>
            <a:t>- Abeilla opintopisteitä tulisi olla tässä vaiheessa 130 (3v) – ka. 133 op</a:t>
          </a:r>
          <a:endParaRPr lang="en-US" sz="2100" kern="1200" dirty="0"/>
        </a:p>
      </dsp:txBody>
      <dsp:txXfrm>
        <a:off x="33042" y="33042"/>
        <a:ext cx="7720903" cy="1062061"/>
      </dsp:txXfrm>
    </dsp:sp>
    <dsp:sp modelId="{F86C6B77-438F-430C-B975-4FFB1D2C6319}">
      <dsp:nvSpPr>
        <dsp:cNvPr id="0" name=""/>
        <dsp:cNvSpPr/>
      </dsp:nvSpPr>
      <dsp:spPr>
        <a:xfrm>
          <a:off x="788669" y="1316169"/>
          <a:ext cx="8938260" cy="1128145"/>
        </a:xfrm>
        <a:prstGeom prst="roundRect">
          <a:avLst>
            <a:gd name="adj" fmla="val 10000"/>
          </a:avLst>
        </a:prstGeom>
        <a:solidFill>
          <a:schemeClr val="accent2">
            <a:hueOff val="1494909"/>
            <a:satOff val="4868"/>
            <a:lumOff val="5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 dirty="0"/>
            <a:t>- Jatkavilla opintopisteitä tulisi olla tässä vaiheessa 72 (3v) – 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 dirty="0"/>
            <a:t>ka. 74 op</a:t>
          </a:r>
          <a:endParaRPr lang="en-US" sz="2100" kern="1200" dirty="0"/>
        </a:p>
      </dsp:txBody>
      <dsp:txXfrm>
        <a:off x="821711" y="1349211"/>
        <a:ext cx="7350211" cy="1062061"/>
      </dsp:txXfrm>
    </dsp:sp>
    <dsp:sp modelId="{0977DC5C-E6AA-40EA-9928-4023F90C080C}">
      <dsp:nvSpPr>
        <dsp:cNvPr id="0" name=""/>
        <dsp:cNvSpPr/>
      </dsp:nvSpPr>
      <dsp:spPr>
        <a:xfrm>
          <a:off x="1577339" y="2632339"/>
          <a:ext cx="8938260" cy="1128145"/>
        </a:xfrm>
        <a:prstGeom prst="roundRect">
          <a:avLst>
            <a:gd name="adj" fmla="val 10000"/>
          </a:avLst>
        </a:prstGeom>
        <a:solidFill>
          <a:schemeClr val="accent2">
            <a:hueOff val="2989818"/>
            <a:satOff val="9735"/>
            <a:lumOff val="11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 dirty="0"/>
            <a:t>- Alkavilla opintopisteitä tulisi olla tässä vaiheessa 12 (3v) – ka. 12 op</a:t>
          </a:r>
          <a:endParaRPr lang="en-US" sz="2100" kern="1200" dirty="0"/>
        </a:p>
      </dsp:txBody>
      <dsp:txXfrm>
        <a:off x="1610381" y="2665381"/>
        <a:ext cx="7350211" cy="1062061"/>
      </dsp:txXfrm>
    </dsp:sp>
    <dsp:sp modelId="{1FCB56BA-BC67-4C30-8041-CE81C5EA6A52}">
      <dsp:nvSpPr>
        <dsp:cNvPr id="0" name=""/>
        <dsp:cNvSpPr/>
      </dsp:nvSpPr>
      <dsp:spPr>
        <a:xfrm>
          <a:off x="8204965" y="855510"/>
          <a:ext cx="733294" cy="73329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8369956" y="855510"/>
        <a:ext cx="403312" cy="551804"/>
      </dsp:txXfrm>
    </dsp:sp>
    <dsp:sp modelId="{DAAF3BC4-6176-4E87-A9BC-FD16718F7B26}">
      <dsp:nvSpPr>
        <dsp:cNvPr id="0" name=""/>
        <dsp:cNvSpPr/>
      </dsp:nvSpPr>
      <dsp:spPr>
        <a:xfrm>
          <a:off x="8993635" y="2164159"/>
          <a:ext cx="733294" cy="73329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4242833"/>
            <a:satOff val="35956"/>
            <a:lumOff val="328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4242833"/>
              <a:satOff val="35956"/>
              <a:lumOff val="3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9158626" y="2164159"/>
        <a:ext cx="403312" cy="5518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0EB1C4-11A8-4F23-9193-F70B20D948D6}">
      <dsp:nvSpPr>
        <dsp:cNvPr id="0" name=""/>
        <dsp:cNvSpPr/>
      </dsp:nvSpPr>
      <dsp:spPr>
        <a:xfrm>
          <a:off x="0" y="437291"/>
          <a:ext cx="6173409" cy="119902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Merjalla ja Pentillä yht. 3h/vko OPO-vastaanottoa</a:t>
          </a:r>
          <a:endParaRPr lang="en-US" sz="2000" kern="1200" dirty="0"/>
        </a:p>
      </dsp:txBody>
      <dsp:txXfrm>
        <a:off x="58531" y="495822"/>
        <a:ext cx="6056347" cy="1081959"/>
      </dsp:txXfrm>
    </dsp:sp>
    <dsp:sp modelId="{92412F1F-2B28-486C-9D42-A2AF9265ED51}">
      <dsp:nvSpPr>
        <dsp:cNvPr id="0" name=""/>
        <dsp:cNvSpPr/>
      </dsp:nvSpPr>
      <dsp:spPr>
        <a:xfrm>
          <a:off x="0" y="1693913"/>
          <a:ext cx="6173409" cy="1199021"/>
        </a:xfrm>
        <a:prstGeom prst="roundRect">
          <a:avLst/>
        </a:prstGeom>
        <a:solidFill>
          <a:schemeClr val="accent2">
            <a:hueOff val="996606"/>
            <a:satOff val="3245"/>
            <a:lumOff val="37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Kaikilla ikäryhmillä OPO-tunteja pitkin lukuvuotta, tunneilla myös opintoesityksiä livenä ja etänä</a:t>
          </a:r>
          <a:endParaRPr lang="en-US" sz="2000" kern="1200" dirty="0"/>
        </a:p>
      </dsp:txBody>
      <dsp:txXfrm>
        <a:off x="58531" y="1752444"/>
        <a:ext cx="6056347" cy="1081959"/>
      </dsp:txXfrm>
    </dsp:sp>
    <dsp:sp modelId="{C1446314-67D4-4032-AAE0-EE7EB92FF15A}">
      <dsp:nvSpPr>
        <dsp:cNvPr id="0" name=""/>
        <dsp:cNvSpPr/>
      </dsp:nvSpPr>
      <dsp:spPr>
        <a:xfrm>
          <a:off x="0" y="2950534"/>
          <a:ext cx="6173409" cy="1199021"/>
        </a:xfrm>
        <a:prstGeom prst="roundRect">
          <a:avLst/>
        </a:prstGeom>
        <a:solidFill>
          <a:schemeClr val="accent2">
            <a:hueOff val="1993212"/>
            <a:satOff val="6490"/>
            <a:lumOff val="75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Opiskelijat olleet hyvin mukana marraskuun Hakijan päivillä Jyväskylä/Kuopio/Joensuu; abivuonna mahdollisuus osallistua useampaan</a:t>
          </a:r>
          <a:endParaRPr lang="en-US" sz="2000" kern="1200" dirty="0"/>
        </a:p>
      </dsp:txBody>
      <dsp:txXfrm>
        <a:off x="58531" y="3009065"/>
        <a:ext cx="6056347" cy="1081959"/>
      </dsp:txXfrm>
    </dsp:sp>
    <dsp:sp modelId="{F84D9841-E5B3-4D2C-8E44-C3392E213C9B}">
      <dsp:nvSpPr>
        <dsp:cNvPr id="0" name=""/>
        <dsp:cNvSpPr/>
      </dsp:nvSpPr>
      <dsp:spPr>
        <a:xfrm>
          <a:off x="0" y="4207155"/>
          <a:ext cx="6173409" cy="1199021"/>
        </a:xfrm>
        <a:prstGeom prst="roundRect">
          <a:avLst/>
        </a:prstGeom>
        <a:solidFill>
          <a:schemeClr val="accent2">
            <a:hueOff val="2989818"/>
            <a:satOff val="9735"/>
            <a:lumOff val="11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/>
            <a:t>Keväälle 2024 suunnitteilla #StudiaPielavedenLukio, jonne tulossa lukiomme entisiä opiskelijoita esittelemään opiskelupaikkojaan, -alojaan</a:t>
          </a:r>
          <a:endParaRPr lang="en-US" sz="2000" kern="1200"/>
        </a:p>
      </dsp:txBody>
      <dsp:txXfrm>
        <a:off x="58531" y="4265686"/>
        <a:ext cx="6056347" cy="10819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5D3772-5ECF-4527-8806-CA061FBFCE6B}">
      <dsp:nvSpPr>
        <dsp:cNvPr id="0" name=""/>
        <dsp:cNvSpPr/>
      </dsp:nvSpPr>
      <dsp:spPr>
        <a:xfrm>
          <a:off x="0" y="88692"/>
          <a:ext cx="6173409" cy="137548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/>
            <a:t>- 2-4 kirjoitettua ainetta/abi</a:t>
          </a:r>
          <a:endParaRPr lang="en-US" sz="1900" kern="1200"/>
        </a:p>
      </dsp:txBody>
      <dsp:txXfrm>
        <a:off x="67145" y="155837"/>
        <a:ext cx="6039119" cy="1241191"/>
      </dsp:txXfrm>
    </dsp:sp>
    <dsp:sp modelId="{DF162F75-5308-4195-99A9-D14E2873C87C}">
      <dsp:nvSpPr>
        <dsp:cNvPr id="0" name=""/>
        <dsp:cNvSpPr/>
      </dsp:nvSpPr>
      <dsp:spPr>
        <a:xfrm>
          <a:off x="0" y="1518893"/>
          <a:ext cx="6173409" cy="1375481"/>
        </a:xfrm>
        <a:prstGeom prst="roundRect">
          <a:avLst/>
        </a:prstGeom>
        <a:solidFill>
          <a:schemeClr val="accent2">
            <a:hueOff val="996606"/>
            <a:satOff val="3245"/>
            <a:lumOff val="37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/>
            <a:t>- Puoltoäänet: A=2, B=3, C=4, M=5, E=6, L=7</a:t>
          </a:r>
          <a:endParaRPr lang="en-US" sz="1900" kern="1200"/>
        </a:p>
      </dsp:txBody>
      <dsp:txXfrm>
        <a:off x="67145" y="1586038"/>
        <a:ext cx="6039119" cy="1241191"/>
      </dsp:txXfrm>
    </dsp:sp>
    <dsp:sp modelId="{A3F3F302-9837-42AA-89FC-C098FCACFBE6}">
      <dsp:nvSpPr>
        <dsp:cNvPr id="0" name=""/>
        <dsp:cNvSpPr/>
      </dsp:nvSpPr>
      <dsp:spPr>
        <a:xfrm>
          <a:off x="0" y="2949094"/>
          <a:ext cx="6173409" cy="1375481"/>
        </a:xfrm>
        <a:prstGeom prst="roundRect">
          <a:avLst/>
        </a:prstGeom>
        <a:solidFill>
          <a:schemeClr val="accent2">
            <a:hueOff val="1993212"/>
            <a:satOff val="6490"/>
            <a:lumOff val="75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dirty="0"/>
            <a:t>- keskiarvot </a:t>
          </a:r>
          <a:r>
            <a:rPr lang="fi-FI" sz="1900" kern="1200"/>
            <a:t>syksyn kirjoittajillamme: </a:t>
          </a:r>
          <a:endParaRPr lang="fi-FI" sz="1900" kern="1200" dirty="0"/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dirty="0"/>
            <a:t>ÄI 4,33   ENA 4,2   PS 5   HI 6   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dirty="0"/>
            <a:t>BG 4,5   YH 5,66   TE 4,5</a:t>
          </a:r>
          <a:endParaRPr lang="en-US" sz="1900" kern="1200" dirty="0"/>
        </a:p>
      </dsp:txBody>
      <dsp:txXfrm>
        <a:off x="67145" y="3016239"/>
        <a:ext cx="6039119" cy="1241191"/>
      </dsp:txXfrm>
    </dsp:sp>
    <dsp:sp modelId="{F7810628-91F7-428F-8468-D7CED022E65B}">
      <dsp:nvSpPr>
        <dsp:cNvPr id="0" name=""/>
        <dsp:cNvSpPr/>
      </dsp:nvSpPr>
      <dsp:spPr>
        <a:xfrm>
          <a:off x="0" y="4379295"/>
          <a:ext cx="6173409" cy="1375481"/>
        </a:xfrm>
        <a:prstGeom prst="roundRect">
          <a:avLst/>
        </a:prstGeom>
        <a:solidFill>
          <a:schemeClr val="accent2">
            <a:hueOff val="2989818"/>
            <a:satOff val="9735"/>
            <a:lumOff val="11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- </a:t>
          </a:r>
          <a:r>
            <a:rPr lang="en-US" sz="1900" kern="1200" dirty="0" err="1"/>
            <a:t>keskiarvot</a:t>
          </a:r>
          <a:r>
            <a:rPr lang="en-US" sz="1900" kern="1200" dirty="0"/>
            <a:t> </a:t>
          </a:r>
          <a:r>
            <a:rPr lang="en-US" sz="1900" kern="1200" dirty="0" err="1"/>
            <a:t>koko</a:t>
          </a:r>
          <a:r>
            <a:rPr lang="en-US" sz="1900" kern="1200" dirty="0"/>
            <a:t> Suomi: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dirty="0"/>
            <a:t>ÄI 3,68   ENA 4,16   PS 4,01   HI 4,19   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dirty="0"/>
            <a:t>BG 4,19   YH 3,88   TE 3,5</a:t>
          </a:r>
          <a:endParaRPr lang="en-US" sz="1900" kern="1200" dirty="0"/>
        </a:p>
      </dsp:txBody>
      <dsp:txXfrm>
        <a:off x="67145" y="4446440"/>
        <a:ext cx="6039119" cy="12411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331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30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000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43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498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78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290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648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29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40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206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11/22/2023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210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eda.net/pielavesi/pielaveden-lukio/pielaveden-lukion-tapahtumat" TargetMode="External"/><Relationship Id="rId2" Type="http://schemas.openxmlformats.org/officeDocument/2006/relationships/hyperlink" Target="https://peda.net/pielavesi/pielaveden-lukio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instagram.com/pielavedenlukionopk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eda.net/pielavesi/pielaveden-lukio/erityisopetus/erityisopetus-pielaveden-lukiossa/erityisopetus-pielaveden-lukiossa-21.11.23.pptx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eda.net/pielavesi/pielaveden-lukio/l22a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eda.net/pielavesi/pielaveden-lukio/kouluterveydenhoitaja-ja-laakari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eda.net/pielavesi/pielaveden-lukio/kouluterveydenhoitaja-ja-laakari/psykiatrinen-sairaanhoitaja-hanke-2023-2025" TargetMode="External"/><Relationship Id="rId5" Type="http://schemas.openxmlformats.org/officeDocument/2006/relationships/hyperlink" Target="https://peda.net/pielavesi/pielaveden-lukio/k1a" TargetMode="External"/><Relationship Id="rId4" Type="http://schemas.openxmlformats.org/officeDocument/2006/relationships/hyperlink" Target="https://peda.net/pielavesi/pielaveden-lukio/koulukuraattor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oph.fi/fi/uutiset/2023/korkeakouluihin-142-000-hakijaa-kevaan-toisessa-yhteishauss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Top Left">
            <a:extLst>
              <a:ext uri="{FF2B5EF4-FFF2-40B4-BE49-F238E27FC236}">
                <a16:creationId xmlns:a16="http://schemas.microsoft.com/office/drawing/2014/main" id="{7A93B028-F8F4-4F84-98D7-2779E4D8B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C254636-BEEC-4E48-BF0C-D2C6BF583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3AF5681-1B96-4C35-AB17-AB7793A4EF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1C65047-892E-46D5-9E82-93FB2E432D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AD2952C-9885-4337-B770-851BDEB88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B07DD51-ACE9-4B98-AB77-D23DBEF484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F483983-8B4E-40F0-BF70-192D840B79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8853237-6306-4734-906A-E334FDEAAF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848C5D2-21E8-4E56-B25E-809869A75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24715AF1-CF1B-DDB5-2986-3E59A42219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653" y="744909"/>
            <a:ext cx="5797883" cy="3155419"/>
          </a:xfrm>
        </p:spPr>
        <p:txBody>
          <a:bodyPr anchor="b">
            <a:normAutofit/>
          </a:bodyPr>
          <a:lstStyle/>
          <a:p>
            <a:pPr algn="l"/>
            <a:r>
              <a:rPr lang="fi-FI" sz="5400" dirty="0"/>
              <a:t>Pielaveden lukio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752D1E3-9575-0967-3B82-0CAA8811B3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2785" y="4074784"/>
            <a:ext cx="5797882" cy="2054306"/>
          </a:xfrm>
        </p:spPr>
        <p:txBody>
          <a:bodyPr anchor="t">
            <a:normAutofit/>
          </a:bodyPr>
          <a:lstStyle/>
          <a:p>
            <a:pPr algn="l"/>
            <a:r>
              <a:rPr lang="fi-FI" sz="2200" dirty="0"/>
              <a:t>Yhteishakuilta Puustelli 21.11.23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7DA237-D620-E86D-9A00-EE31345CD9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75" r="35925" b="-1"/>
          <a:stretch/>
        </p:blipFill>
        <p:spPr>
          <a:xfrm>
            <a:off x="7188594" y="10"/>
            <a:ext cx="5003406" cy="6857990"/>
          </a:xfrm>
          <a:prstGeom prst="rect">
            <a:avLst/>
          </a:prstGeom>
        </p:spPr>
      </p:pic>
      <p:grpSp>
        <p:nvGrpSpPr>
          <p:cNvPr id="23" name="Cross">
            <a:extLst>
              <a:ext uri="{FF2B5EF4-FFF2-40B4-BE49-F238E27FC236}">
                <a16:creationId xmlns:a16="http://schemas.microsoft.com/office/drawing/2014/main" id="{5C0E6139-8A19-4905-87E2-E547D7B7F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129158" y="3369564"/>
            <a:ext cx="118872" cy="118872"/>
            <a:chOff x="1175347" y="3733800"/>
            <a:chExt cx="118872" cy="118872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C05FFBD-B86A-4BD3-A147-FA95CE03CF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B69F8B1-78FB-4562-8A0D-8D29636755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7" name="Bottom Right">
            <a:extLst>
              <a:ext uri="{FF2B5EF4-FFF2-40B4-BE49-F238E27FC236}">
                <a16:creationId xmlns:a16="http://schemas.microsoft.com/office/drawing/2014/main" id="{F7513226-C6E6-4885-A42A-D6411FF0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28" name="Graphic 157">
              <a:extLst>
                <a:ext uri="{FF2B5EF4-FFF2-40B4-BE49-F238E27FC236}">
                  <a16:creationId xmlns:a16="http://schemas.microsoft.com/office/drawing/2014/main" id="{9BC07C6F-FF27-4C7D-BF5D-4B4B8880B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3B062B0F-BCEB-436F-AB59-970CC5EEE5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A2CDB5C4-8E76-40DC-A3EA-AF3D5066EA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5188252B-68F7-4FD1-98ED-39451A985B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643015DC-C4C8-408D-91FE-CB52233190B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9E420DB7-0D88-4E37-B948-6FB4A8AD86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08BA96C9-4B69-43D0-A129-4C2DF6571D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AB9C0CB4-8BF5-4813-A26B-7B3C36368E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1A6261E-C71C-43D5-8164-2B8BB8DFAC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7738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4" name="Top Left">
            <a:extLst>
              <a:ext uri="{FF2B5EF4-FFF2-40B4-BE49-F238E27FC236}">
                <a16:creationId xmlns:a16="http://schemas.microsoft.com/office/drawing/2014/main" id="{14EB9E3B-CE4C-46EA-B8D1-457317C0A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CB367B6-341F-47A1-9AE3-03CDEA5762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CDB48FD-56C1-4CEE-9116-55FC83D95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E572BE7-B4C1-4594-8834-E91C625D4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5F74776-5590-4693-B9BE-CB2F7780B7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ABCF0F9-7EE2-4024-894D-8778AAABCE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211483D-742A-4C7E-919E-36F0AE2C1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5A0B184-15A7-4BC0-AA97-3FE7981D6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6B2FF9B-D612-4819-B6C9-5F67AEB83A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B01AB33A-CF2F-0340-F533-B334715A8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168425"/>
            <a:ext cx="4795282" cy="2616928"/>
          </a:xfrm>
        </p:spPr>
        <p:txBody>
          <a:bodyPr anchor="ctr">
            <a:normAutofit/>
          </a:bodyPr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5C6595C-B2E8-9E58-496C-B56AB570F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5372" y="169025"/>
            <a:ext cx="4977905" cy="261632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i-FI" sz="1800" dirty="0"/>
              <a:t>Haku 2022</a:t>
            </a:r>
          </a:p>
          <a:p>
            <a:pPr marL="0" indent="0">
              <a:buNone/>
            </a:pPr>
            <a:r>
              <a:rPr lang="fi-FI" sz="1800" dirty="0"/>
              <a:t>67% sai mieleisensä opiskelupaikansa, jonka </a:t>
            </a:r>
            <a:r>
              <a:rPr lang="fi-FI" sz="1800"/>
              <a:t>otti vastaan</a:t>
            </a:r>
            <a:endParaRPr lang="fi-FI" sz="1800" dirty="0"/>
          </a:p>
          <a:p>
            <a:endParaRPr lang="fi-FI" sz="1800" dirty="0"/>
          </a:p>
          <a:p>
            <a:endParaRPr lang="fi-FI" sz="18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1E23319-60B9-164B-49F0-D2B384897D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18" r="-2" b="25966"/>
          <a:stretch/>
        </p:blipFill>
        <p:spPr>
          <a:xfrm>
            <a:off x="619840" y="3003970"/>
            <a:ext cx="11084189" cy="3854030"/>
          </a:xfrm>
          <a:custGeom>
            <a:avLst/>
            <a:gdLst/>
            <a:ahLst/>
            <a:cxnLst/>
            <a:rect l="l" t="t" r="r" b="b"/>
            <a:pathLst>
              <a:path w="11084189" h="3854030">
                <a:moveTo>
                  <a:pt x="5542094" y="0"/>
                </a:moveTo>
                <a:cubicBezTo>
                  <a:pt x="8264668" y="0"/>
                  <a:pt x="10536186" y="1609144"/>
                  <a:pt x="11061525" y="3748287"/>
                </a:cubicBezTo>
                <a:lnTo>
                  <a:pt x="11084189" y="3854030"/>
                </a:lnTo>
                <a:lnTo>
                  <a:pt x="0" y="3854030"/>
                </a:lnTo>
                <a:lnTo>
                  <a:pt x="22663" y="3748287"/>
                </a:lnTo>
                <a:cubicBezTo>
                  <a:pt x="548002" y="1609144"/>
                  <a:pt x="2819520" y="0"/>
                  <a:pt x="5542094" y="0"/>
                </a:cubicBezTo>
                <a:close/>
              </a:path>
            </a:pathLst>
          </a:custGeom>
        </p:spPr>
      </p:pic>
      <p:grpSp>
        <p:nvGrpSpPr>
          <p:cNvPr id="24" name="Bottom Right">
            <a:extLst>
              <a:ext uri="{FF2B5EF4-FFF2-40B4-BE49-F238E27FC236}">
                <a16:creationId xmlns:a16="http://schemas.microsoft.com/office/drawing/2014/main" id="{EACEE585-77A5-4267-A020-F2BB70BF56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25" name="Graphic 157">
              <a:extLst>
                <a:ext uri="{FF2B5EF4-FFF2-40B4-BE49-F238E27FC236}">
                  <a16:creationId xmlns:a16="http://schemas.microsoft.com/office/drawing/2014/main" id="{5D04C1D3-00C8-480B-AE77-351CAC389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FBB507E8-1FF0-4204-8B01-40EF055575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C1773A54-A61B-4261-A787-8795E4128C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E9E3FC2E-7118-4851-9FD0-32AE5588D1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D7C69CF4-58E9-4BD7-87A8-6528A4AA23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71E02CB-FAAF-4B47-B5DE-F938C4EF4C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9B039117-4539-49FC-A780-A78AD50B81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BE2BFF77-558E-4891-B9F4-6D5326BB70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259CE72-AB8F-4DE0-A183-E00F8C7016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31154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Top Left">
            <a:extLst>
              <a:ext uri="{FF2B5EF4-FFF2-40B4-BE49-F238E27FC236}">
                <a16:creationId xmlns:a16="http://schemas.microsoft.com/office/drawing/2014/main" id="{FADD1535-ED83-48B3-8EB1-671A080F09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70C64DB-421C-4FFD-8EB1-A7D1A5DC1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C04BFFB-0C30-49E1-B4F0-243531219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68C7354-F4EF-4BC5-BF44-01614E0B9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45981B8-FB15-43E7-B1CE-AE4A5E9B1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5F05D22-2B12-4452-A804-346878D55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26EE6B-DF99-4B8A-8859-82A92A598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E8FB053-1663-44BA-8128-0C19BD762A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5E5E4F4-4EE0-49E3-98E5-F1E2BB91A7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99AC2AA2-3026-343E-3BFB-07A287738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4390807" cy="16645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i-FI" sz="3100"/>
              <a:t>Miksi Pielaveden lukioon? Opiskelijoilta yseillemme: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9503FF9-2073-2722-A83A-FCFCC9ED1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756" y="2384474"/>
            <a:ext cx="4390524" cy="3728613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fi-FI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Taloudellisesti järkevää</a:t>
            </a:r>
          </a:p>
          <a:p>
            <a:pPr marL="742950" lvl="1" indent="-285750">
              <a:lnSpc>
                <a:spcPct val="100000"/>
              </a:lnSpc>
              <a:spcAft>
                <a:spcPts val="800"/>
              </a:spcAft>
              <a:buFont typeface="Symbol" panose="05050102010706020507" pitchFamily="18" charset="2"/>
              <a:buChar char=""/>
            </a:pPr>
            <a:r>
              <a:rPr lang="fi-FI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Kyllä, toinen aste on nykyään ilmainen, mutta eläminen ei.</a:t>
            </a:r>
            <a:r>
              <a:rPr lang="fi-FI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Oletetaan, että asuu Pielavedellä: </a:t>
            </a:r>
          </a:p>
          <a:p>
            <a:pPr marL="342900" lvl="0" indent="-342900">
              <a:lnSpc>
                <a:spcPct val="100000"/>
              </a:lnSpc>
              <a:buFont typeface="Calibri" panose="020F0502020204030204" pitchFamily="34" charset="0"/>
              <a:buChar char="-"/>
            </a:pPr>
            <a:r>
              <a:rPr lang="fi-FI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Jos lähtisi jollekin toiselle paikkakunnalle opiskelemaan, voi joutua matkustamaan bussilla pitkiäkin matkoja. Se on aikaa vievää ja väsyttävää.</a:t>
            </a:r>
          </a:p>
          <a:p>
            <a:pPr marL="342900" lvl="0" indent="-342900">
              <a:lnSpc>
                <a:spcPct val="100000"/>
              </a:lnSpc>
              <a:buFont typeface="Calibri" panose="020F0502020204030204" pitchFamily="34" charset="0"/>
              <a:buChar char="-"/>
            </a:pPr>
            <a:r>
              <a:rPr lang="fi-FI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Jos päättäisi muuttaa toiselle paikkakunnalle opiskelemaan, asunto ja ruoka maksaa. KAIKKI täytyy tehdä itse, joka on suuri työ.</a:t>
            </a:r>
          </a:p>
          <a:p>
            <a:pPr marL="742950" lvl="1" indent="-285750">
              <a:lnSpc>
                <a:spcPct val="100000"/>
              </a:lnSpc>
              <a:spcAft>
                <a:spcPts val="800"/>
              </a:spcAft>
              <a:buFont typeface="Symbol" panose="05050102010706020507" pitchFamily="18" charset="2"/>
              <a:buChar char=""/>
            </a:pPr>
            <a:r>
              <a:rPr lang="fi-FI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Aika on rahaa. </a:t>
            </a:r>
          </a:p>
          <a:p>
            <a:pPr marL="742950" lvl="1" indent="-285750">
              <a:lnSpc>
                <a:spcPct val="100000"/>
              </a:lnSpc>
              <a:spcAft>
                <a:spcPts val="800"/>
              </a:spcAft>
              <a:buFont typeface="Symbol" panose="05050102010706020507" pitchFamily="18" charset="2"/>
              <a:buChar char=""/>
            </a:pPr>
            <a:endParaRPr lang="fi-FI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fi-FI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Pienet opiskelijaryhmät (suuri etu)</a:t>
            </a:r>
          </a:p>
          <a:p>
            <a:pPr marL="742950" lvl="1" indent="-285750">
              <a:lnSpc>
                <a:spcPct val="100000"/>
              </a:lnSpc>
              <a:buFont typeface="Symbol" panose="05050102010706020507" pitchFamily="18" charset="2"/>
              <a:buChar char=""/>
            </a:pPr>
            <a:r>
              <a:rPr lang="fi-FI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Vähemmän on enemmän	!</a:t>
            </a:r>
          </a:p>
          <a:p>
            <a:pPr marL="742950" lvl="1" indent="-285750">
              <a:lnSpc>
                <a:spcPct val="100000"/>
              </a:lnSpc>
              <a:buFont typeface="Symbol" panose="05050102010706020507" pitchFamily="18" charset="2"/>
              <a:buChar char=""/>
            </a:pPr>
            <a:r>
              <a:rPr lang="fi-FI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Mahdollisuus saada yksilöllistettyä opetusta</a:t>
            </a:r>
          </a:p>
          <a:p>
            <a:pPr marL="742950" lvl="1" indent="-285750">
              <a:lnSpc>
                <a:spcPct val="100000"/>
              </a:lnSpc>
              <a:buFont typeface="Symbol" panose="05050102010706020507" pitchFamily="18" charset="2"/>
              <a:buChar char=""/>
            </a:pPr>
            <a:r>
              <a:rPr lang="fi-FI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Työrauha</a:t>
            </a:r>
          </a:p>
          <a:p>
            <a:pPr marL="742950" lvl="1" indent="-285750">
              <a:lnSpc>
                <a:spcPct val="100000"/>
              </a:lnSpc>
              <a:buFont typeface="Symbol" panose="05050102010706020507" pitchFamily="18" charset="2"/>
              <a:buChar char=""/>
            </a:pPr>
            <a:r>
              <a:rPr lang="fi-FI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Kaikki tuntee toisensa, ryhmähenki hyvä</a:t>
            </a:r>
          </a:p>
          <a:p>
            <a:pPr marL="742950" lvl="1" indent="-285750">
              <a:lnSpc>
                <a:spcPct val="100000"/>
              </a:lnSpc>
              <a:spcAft>
                <a:spcPts val="800"/>
              </a:spcAft>
              <a:buFont typeface="Symbol" panose="05050102010706020507" pitchFamily="18" charset="2"/>
              <a:buChar char=""/>
            </a:pPr>
            <a:r>
              <a:rPr lang="fi-FI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Tukiopetusta saa kynnyksettömästi</a:t>
            </a:r>
          </a:p>
          <a:p>
            <a:pPr marL="457200" lvl="1" indent="0">
              <a:lnSpc>
                <a:spcPct val="100000"/>
              </a:lnSpc>
              <a:spcAft>
                <a:spcPts val="800"/>
              </a:spcAft>
              <a:buNone/>
            </a:pPr>
            <a:endParaRPr lang="fi-FI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fi-FI" sz="1000" dirty="0"/>
          </a:p>
        </p:txBody>
      </p:sp>
      <p:pic>
        <p:nvPicPr>
          <p:cNvPr id="5" name="Picture 4" descr="Hehkulamppu keltaisella taustalla, johon on luonnosteltu valonsäteet ja johto">
            <a:extLst>
              <a:ext uri="{FF2B5EF4-FFF2-40B4-BE49-F238E27FC236}">
                <a16:creationId xmlns:a16="http://schemas.microsoft.com/office/drawing/2014/main" id="{30810F1A-95E7-1976-6052-1A23B0298F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350" r="92"/>
          <a:stretch/>
        </p:blipFill>
        <p:spPr>
          <a:xfrm>
            <a:off x="5996628" y="10"/>
            <a:ext cx="6195372" cy="6857990"/>
          </a:xfrm>
          <a:prstGeom prst="rect">
            <a:avLst/>
          </a:prstGeom>
        </p:spPr>
      </p:pic>
      <p:grpSp>
        <p:nvGrpSpPr>
          <p:cNvPr id="23" name="Bottom Right">
            <a:extLst>
              <a:ext uri="{FF2B5EF4-FFF2-40B4-BE49-F238E27FC236}">
                <a16:creationId xmlns:a16="http://schemas.microsoft.com/office/drawing/2014/main" id="{01081332-6CA1-49C2-A979-7709509AD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24" name="Graphic 157">
              <a:extLst>
                <a:ext uri="{FF2B5EF4-FFF2-40B4-BE49-F238E27FC236}">
                  <a16:creationId xmlns:a16="http://schemas.microsoft.com/office/drawing/2014/main" id="{826B0664-73BC-4FCB-A447-57F7F67647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3242A3E-DBD8-44D5-930F-DA776CA069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F331C242-2FF0-40D4-BF95-4A27680F26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500FE3B-EB2C-4A5D-ABA7-35137B2BA5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E1EA3BF-3A9F-4CD0-9640-6FF67F4430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17F4411F-5B81-451C-A006-8754E1618A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4E4D64BD-20E2-44CF-AEB4-A87A43376B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0B309630-6603-4319-BAB8-93102ABEB3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540FCD4-859A-4602-9CBC-C697E3877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61777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Top Left">
            <a:extLst>
              <a:ext uri="{FF2B5EF4-FFF2-40B4-BE49-F238E27FC236}">
                <a16:creationId xmlns:a16="http://schemas.microsoft.com/office/drawing/2014/main" id="{FADD1535-ED83-48B3-8EB1-671A080F09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70C64DB-421C-4FFD-8EB1-A7D1A5DC1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C04BFFB-0C30-49E1-B4F0-243531219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68C7354-F4EF-4BC5-BF44-01614E0B9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45981B8-FB15-43E7-B1CE-AE4A5E9B1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5F05D22-2B12-4452-A804-346878D55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26EE6B-DF99-4B8A-8859-82A92A598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E8FB053-1663-44BA-8128-0C19BD762A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5E5E4F4-4EE0-49E3-98E5-F1E2BB91A7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99AC2AA2-3026-343E-3BFB-07A287738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4390807" cy="16645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i-FI" sz="3100"/>
              <a:t>Miksi Pielaveden lukioon? Opiskelijoilta yseillemme: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9503FF9-2073-2722-A83A-FCFCC9ED1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756" y="2384474"/>
            <a:ext cx="4390524" cy="3728613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Kansainvälistyminen mahdollista </a:t>
            </a:r>
            <a:endParaRPr lang="fi-FI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"/>
            </a:pPr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Erasmus+ ja muut Kansainvälisyyshankkeet</a:t>
            </a:r>
            <a:endParaRPr lang="fi-FI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fi-FI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i-FI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Opetusta saa oman tasonsa pohjalta</a:t>
            </a:r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opiskelijat eivät pelkää pyytää apua (opettajat läsnä opiskelijoille)</a:t>
            </a:r>
            <a:endParaRPr lang="fi-FI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i-FI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Erilaisia </a:t>
            </a:r>
            <a:r>
              <a:rPr lang="fi-FI" sz="1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OPK:n</a:t>
            </a:r>
            <a:r>
              <a:rPr lang="fi-FI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ja koulun yhdessä järjestämiä tapahtumia ja teemapäiviä ympäri vuotta</a:t>
            </a:r>
            <a:endParaRPr lang="fi-FI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Symbol" panose="05050102010706020507" pitchFamily="18" charset="2"/>
              <a:buChar char=""/>
            </a:pPr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Esim. syystapahtuma, pikkujoulut, penkkarit, </a:t>
            </a:r>
            <a:r>
              <a:rPr lang="fi-FI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Wanhojen</a:t>
            </a:r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tanssit, vappu...</a:t>
            </a:r>
            <a:endParaRPr lang="fi-FI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"/>
            </a:pPr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Opiskelijakuntaan pääsee helposti, </a:t>
            </a:r>
            <a:r>
              <a:rPr lang="fi-FI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OPK:ssa</a:t>
            </a:r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vaikuttaminen on helppoa ja kivaa.</a:t>
            </a:r>
            <a:endParaRPr lang="fi-FI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0000"/>
              </a:lnSpc>
              <a:spcAft>
                <a:spcPts val="800"/>
              </a:spcAft>
              <a:buNone/>
            </a:pPr>
            <a:endParaRPr lang="fi-FI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fi-FI" sz="1000" dirty="0"/>
          </a:p>
        </p:txBody>
      </p:sp>
      <p:pic>
        <p:nvPicPr>
          <p:cNvPr id="5" name="Picture 4" descr="Hehkulamppu keltaisella taustalla, johon on luonnosteltu valonsäteet ja johto">
            <a:extLst>
              <a:ext uri="{FF2B5EF4-FFF2-40B4-BE49-F238E27FC236}">
                <a16:creationId xmlns:a16="http://schemas.microsoft.com/office/drawing/2014/main" id="{30810F1A-95E7-1976-6052-1A23B0298F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350" r="92"/>
          <a:stretch/>
        </p:blipFill>
        <p:spPr>
          <a:xfrm>
            <a:off x="5996628" y="10"/>
            <a:ext cx="6195372" cy="6857990"/>
          </a:xfrm>
          <a:prstGeom prst="rect">
            <a:avLst/>
          </a:prstGeom>
        </p:spPr>
      </p:pic>
      <p:grpSp>
        <p:nvGrpSpPr>
          <p:cNvPr id="23" name="Bottom Right">
            <a:extLst>
              <a:ext uri="{FF2B5EF4-FFF2-40B4-BE49-F238E27FC236}">
                <a16:creationId xmlns:a16="http://schemas.microsoft.com/office/drawing/2014/main" id="{01081332-6CA1-49C2-A979-7709509AD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24" name="Graphic 157">
              <a:extLst>
                <a:ext uri="{FF2B5EF4-FFF2-40B4-BE49-F238E27FC236}">
                  <a16:creationId xmlns:a16="http://schemas.microsoft.com/office/drawing/2014/main" id="{826B0664-73BC-4FCB-A447-57F7F67647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3242A3E-DBD8-44D5-930F-DA776CA069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F331C242-2FF0-40D4-BF95-4A27680F26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500FE3B-EB2C-4A5D-ABA7-35137B2BA5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E1EA3BF-3A9F-4CD0-9640-6FF67F4430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17F4411F-5B81-451C-A006-8754E1618A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4E4D64BD-20E2-44CF-AEB4-A87A43376B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0B309630-6603-4319-BAB8-93102ABEB3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540FCD4-859A-4602-9CBC-C697E3877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00765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Top Left">
            <a:extLst>
              <a:ext uri="{FF2B5EF4-FFF2-40B4-BE49-F238E27FC236}">
                <a16:creationId xmlns:a16="http://schemas.microsoft.com/office/drawing/2014/main" id="{FADD1535-ED83-48B3-8EB1-671A080F09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70C64DB-421C-4FFD-8EB1-A7D1A5DC1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C04BFFB-0C30-49E1-B4F0-243531219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68C7354-F4EF-4BC5-BF44-01614E0B9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45981B8-FB15-43E7-B1CE-AE4A5E9B1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5F05D22-2B12-4452-A804-346878D55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26EE6B-DF99-4B8A-8859-82A92A598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E8FB053-1663-44BA-8128-0C19BD762A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5E5E4F4-4EE0-49E3-98E5-F1E2BB91A7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99AC2AA2-3026-343E-3BFB-07A287738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4390807" cy="16645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i-FI" sz="3100"/>
              <a:t>Miksi Pielaveden lukioon? Opiskelijoilta yseillemme: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9503FF9-2073-2722-A83A-FCFCC9ED1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756" y="2384474"/>
            <a:ext cx="4390524" cy="3728613"/>
          </a:xfrm>
        </p:spPr>
        <p:txBody>
          <a:bodyPr>
            <a:normAutofit fontScale="92500" lnSpcReduction="10000"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Lentopalloa harrastaville kurssisuorituksia</a:t>
            </a:r>
            <a:endParaRPr lang="fi-FI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Symbol" panose="05050102010706020507" pitchFamily="18" charset="2"/>
              <a:buChar char=""/>
            </a:pPr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vuodessa lentopallosta saa 18 opintopistettä!</a:t>
            </a:r>
            <a:endParaRPr lang="fi-FI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"/>
            </a:pPr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Muitakin kansanopiston tms. kursseja voi lukea hyväksi ja saada niistä opintopisteitä.</a:t>
            </a:r>
            <a:endParaRPr lang="fi-FI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Kauppa on lähellä (: </a:t>
            </a:r>
            <a:endParaRPr lang="fi-FI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Symbol" panose="05050102010706020507" pitchFamily="18" charset="2"/>
              <a:buChar char=""/>
            </a:pPr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Koulualueelta saa poistua päivän aikana kauppaan, kotiin tai esimerkiksi kuntosalille, kunhan tulee ajoissa seuraavalle tunnille.</a:t>
            </a:r>
            <a:endParaRPr lang="fi-FI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"/>
            </a:pPr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Välitunnit saa myös viettää sisällä, jos ulkoilu ei nappaa.</a:t>
            </a:r>
            <a:endParaRPr lang="fi-FI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i-FI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Hyvät tilat opiskeluun (tämänhetkiset tilat!)</a:t>
            </a:r>
            <a:endParaRPr lang="fi-FI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Symbol" panose="05050102010706020507" pitchFamily="18" charset="2"/>
              <a:buChar char=""/>
            </a:pPr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Digiluokka tarvittaessa käytettävissä ennen koulua, </a:t>
            </a:r>
            <a:r>
              <a:rPr lang="fi-FI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hypäreillä</a:t>
            </a:r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ja välitunneilla</a:t>
            </a:r>
            <a:endParaRPr lang="fi-FI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"/>
            </a:pPr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Luokat tiiviitä, mutta tekniikka nykyaikaista</a:t>
            </a:r>
            <a:endParaRPr lang="fi-FI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0000"/>
              </a:lnSpc>
              <a:spcAft>
                <a:spcPts val="800"/>
              </a:spcAft>
              <a:buNone/>
            </a:pPr>
            <a:endParaRPr lang="fi-FI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fi-FI" sz="1000" dirty="0"/>
          </a:p>
        </p:txBody>
      </p:sp>
      <p:pic>
        <p:nvPicPr>
          <p:cNvPr id="5" name="Picture 4" descr="Hehkulamppu keltaisella taustalla, johon on luonnosteltu valonsäteet ja johto">
            <a:extLst>
              <a:ext uri="{FF2B5EF4-FFF2-40B4-BE49-F238E27FC236}">
                <a16:creationId xmlns:a16="http://schemas.microsoft.com/office/drawing/2014/main" id="{30810F1A-95E7-1976-6052-1A23B0298F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350" r="92"/>
          <a:stretch/>
        </p:blipFill>
        <p:spPr>
          <a:xfrm>
            <a:off x="5996628" y="10"/>
            <a:ext cx="6195372" cy="6857990"/>
          </a:xfrm>
          <a:prstGeom prst="rect">
            <a:avLst/>
          </a:prstGeom>
        </p:spPr>
      </p:pic>
      <p:grpSp>
        <p:nvGrpSpPr>
          <p:cNvPr id="23" name="Bottom Right">
            <a:extLst>
              <a:ext uri="{FF2B5EF4-FFF2-40B4-BE49-F238E27FC236}">
                <a16:creationId xmlns:a16="http://schemas.microsoft.com/office/drawing/2014/main" id="{01081332-6CA1-49C2-A979-7709509AD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24" name="Graphic 157">
              <a:extLst>
                <a:ext uri="{FF2B5EF4-FFF2-40B4-BE49-F238E27FC236}">
                  <a16:creationId xmlns:a16="http://schemas.microsoft.com/office/drawing/2014/main" id="{826B0664-73BC-4FCB-A447-57F7F67647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3242A3E-DBD8-44D5-930F-DA776CA069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F331C242-2FF0-40D4-BF95-4A27680F26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500FE3B-EB2C-4A5D-ABA7-35137B2BA5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E1EA3BF-3A9F-4CD0-9640-6FF67F4430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17F4411F-5B81-451C-A006-8754E1618A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4E4D64BD-20E2-44CF-AEB4-A87A43376B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0B309630-6603-4319-BAB8-93102ABEB3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540FCD4-859A-4602-9CBC-C697E3877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01875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Top Left">
            <a:extLst>
              <a:ext uri="{FF2B5EF4-FFF2-40B4-BE49-F238E27FC236}">
                <a16:creationId xmlns:a16="http://schemas.microsoft.com/office/drawing/2014/main" id="{FADD1535-ED83-48B3-8EB1-671A080F09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70C64DB-421C-4FFD-8EB1-A7D1A5DC1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C04BFFB-0C30-49E1-B4F0-243531219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68C7354-F4EF-4BC5-BF44-01614E0B9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45981B8-FB15-43E7-B1CE-AE4A5E9B1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5F05D22-2B12-4452-A804-346878D55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26EE6B-DF99-4B8A-8859-82A92A598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E8FB053-1663-44BA-8128-0C19BD762A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5E5E4F4-4EE0-49E3-98E5-F1E2BB91A7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99AC2AA2-3026-343E-3BFB-07A287738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4390807" cy="16645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i-FI" sz="3100"/>
              <a:t>Miksi Pielaveden lukioon? Opiskelijoilta yseillemme: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9503FF9-2073-2722-A83A-FCFCC9ED1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756" y="2384474"/>
            <a:ext cx="4390524" cy="3728613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Myös oleskelutiloja opiskelijoille</a:t>
            </a:r>
            <a:endParaRPr lang="fi-FI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Symbol" panose="05050102010706020507" pitchFamily="18" charset="2"/>
              <a:buChar char=""/>
            </a:pPr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OPK-huone</a:t>
            </a:r>
            <a:endParaRPr lang="fi-FI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Symbol" panose="05050102010706020507" pitchFamily="18" charset="2"/>
              <a:buChar char=""/>
            </a:pPr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2.kerroksen aula (jossa piano käytettävissä)</a:t>
            </a:r>
            <a:endParaRPr lang="fi-FI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Symbol" panose="05050102010706020507" pitchFamily="18" charset="2"/>
              <a:buChar char=""/>
            </a:pPr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1.kerroksen aula</a:t>
            </a:r>
            <a:endParaRPr lang="fi-FI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"/>
            </a:pPr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Digiluokka</a:t>
            </a:r>
            <a:endParaRPr lang="fi-FI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i-FI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UUDISTUS!!!</a:t>
            </a:r>
            <a:endParaRPr lang="fi-FI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"/>
            </a:pPr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Jos kaikki menee suunnitelman mukaan 2026 on saatu rakennettua uudet tilat</a:t>
            </a:r>
            <a:endParaRPr lang="fi-FI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"/>
            </a:pPr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Moderni, toimiva, uusi, mukava, viihtyisä</a:t>
            </a:r>
            <a:endParaRPr lang="fi-FI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"/>
            </a:pPr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Lukiolaisilla on omia tiloja ja enemmän oikeuksia kuin yläkoululaisilla</a:t>
            </a:r>
            <a:endParaRPr lang="fi-FI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0000"/>
              </a:lnSpc>
              <a:spcAft>
                <a:spcPts val="800"/>
              </a:spcAft>
              <a:buNone/>
            </a:pPr>
            <a:endParaRPr lang="fi-FI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fi-FI" sz="1000" dirty="0"/>
          </a:p>
        </p:txBody>
      </p:sp>
      <p:pic>
        <p:nvPicPr>
          <p:cNvPr id="5" name="Picture 4" descr="Hehkulamppu keltaisella taustalla, johon on luonnosteltu valonsäteet ja johto">
            <a:extLst>
              <a:ext uri="{FF2B5EF4-FFF2-40B4-BE49-F238E27FC236}">
                <a16:creationId xmlns:a16="http://schemas.microsoft.com/office/drawing/2014/main" id="{30810F1A-95E7-1976-6052-1A23B0298F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350" r="92"/>
          <a:stretch/>
        </p:blipFill>
        <p:spPr>
          <a:xfrm>
            <a:off x="5996628" y="10"/>
            <a:ext cx="6195372" cy="6857990"/>
          </a:xfrm>
          <a:prstGeom prst="rect">
            <a:avLst/>
          </a:prstGeom>
        </p:spPr>
      </p:pic>
      <p:grpSp>
        <p:nvGrpSpPr>
          <p:cNvPr id="23" name="Bottom Right">
            <a:extLst>
              <a:ext uri="{FF2B5EF4-FFF2-40B4-BE49-F238E27FC236}">
                <a16:creationId xmlns:a16="http://schemas.microsoft.com/office/drawing/2014/main" id="{01081332-6CA1-49C2-A979-7709509AD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24" name="Graphic 157">
              <a:extLst>
                <a:ext uri="{FF2B5EF4-FFF2-40B4-BE49-F238E27FC236}">
                  <a16:creationId xmlns:a16="http://schemas.microsoft.com/office/drawing/2014/main" id="{826B0664-73BC-4FCB-A447-57F7F67647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3242A3E-DBD8-44D5-930F-DA776CA069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F331C242-2FF0-40D4-BF95-4A27680F26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500FE3B-EB2C-4A5D-ABA7-35137B2BA5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E1EA3BF-3A9F-4CD0-9640-6FF67F4430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17F4411F-5B81-451C-A006-8754E1618A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4E4D64BD-20E2-44CF-AEB4-A87A43376B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0B309630-6603-4319-BAB8-93102ABEB3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540FCD4-859A-4602-9CBC-C697E3877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71199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Top Left">
            <a:extLst>
              <a:ext uri="{FF2B5EF4-FFF2-40B4-BE49-F238E27FC236}">
                <a16:creationId xmlns:a16="http://schemas.microsoft.com/office/drawing/2014/main" id="{FADD1535-ED83-48B3-8EB1-671A080F09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70C64DB-421C-4FFD-8EB1-A7D1A5DC1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C04BFFB-0C30-49E1-B4F0-243531219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68C7354-F4EF-4BC5-BF44-01614E0B9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45981B8-FB15-43E7-B1CE-AE4A5E9B1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5F05D22-2B12-4452-A804-346878D55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26EE6B-DF99-4B8A-8859-82A92A598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E8FB053-1663-44BA-8128-0C19BD762A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5E5E4F4-4EE0-49E3-98E5-F1E2BB91A7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99AC2AA2-3026-343E-3BFB-07A287738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4390807" cy="16645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i-FI" sz="3100"/>
              <a:t>Miksi Pielaveden lukioon? Opiskelijoilta yseillemme: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9503FF9-2073-2722-A83A-FCFCC9ED1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756" y="2384474"/>
            <a:ext cx="4390524" cy="3728613"/>
          </a:xfrm>
        </p:spPr>
        <p:txBody>
          <a:bodyPr>
            <a:normAutofit fontScale="92500" lnSpcReduction="10000"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Opetustyyleihin voi vaikuttaa</a:t>
            </a:r>
            <a:endParaRPr lang="fi-FI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"/>
            </a:pPr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Opettajat muokkaavat opetustyyliään sen mukaan, mikä oppilaille parhaimmin tehoaa</a:t>
            </a:r>
            <a:endParaRPr lang="fi-FI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"/>
            </a:pPr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myös vallinnan vapautta, mistä asioista kurssinumero koostuu (esim. Miten tehtävät tai aktiivisuus vaikuttavat kurssinumeroon/mikä painoarvo niillä on jne.)</a:t>
            </a:r>
            <a:endParaRPr lang="fi-FI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"/>
            </a:pPr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 onnistu joka koulussa! </a:t>
            </a:r>
            <a:endParaRPr lang="fi-FI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i-FI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fi-FI" sz="1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Mut</a:t>
            </a:r>
            <a:r>
              <a:rPr lang="fi-FI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eikös lukio on </a:t>
            </a:r>
            <a:r>
              <a:rPr lang="fi-FI" sz="1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vaikeeta</a:t>
            </a:r>
            <a:r>
              <a:rPr lang="fi-FI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?”</a:t>
            </a:r>
            <a:endParaRPr lang="fi-FI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"/>
            </a:pPr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Monet ajattelevat, että lukio on haasteellinen ja vaikea, jonne mennään vain, jos todistus on hyvä, mutta vaikka ei olisi koulussa se paras oppilas, kannattaa mennä, jos harkitseekaan sitä vaihtoehtoa</a:t>
            </a:r>
            <a:endParaRPr lang="fi-FI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"/>
            </a:pPr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Tahti on nopea, mutta kuuntelemalla, tekemällä annetut työt vastuullisesti ja paikalla olemisella, lupaan, että pääset helposti kurssit läpi</a:t>
            </a:r>
            <a:endParaRPr lang="fi-FI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0000"/>
              </a:lnSpc>
              <a:spcAft>
                <a:spcPts val="800"/>
              </a:spcAft>
              <a:buNone/>
            </a:pPr>
            <a:endParaRPr lang="fi-FI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fi-FI" sz="1000" dirty="0"/>
          </a:p>
        </p:txBody>
      </p:sp>
      <p:pic>
        <p:nvPicPr>
          <p:cNvPr id="5" name="Picture 4" descr="Hehkulamppu keltaisella taustalla, johon on luonnosteltu valonsäteet ja johto">
            <a:extLst>
              <a:ext uri="{FF2B5EF4-FFF2-40B4-BE49-F238E27FC236}">
                <a16:creationId xmlns:a16="http://schemas.microsoft.com/office/drawing/2014/main" id="{30810F1A-95E7-1976-6052-1A23B0298F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350" r="92"/>
          <a:stretch/>
        </p:blipFill>
        <p:spPr>
          <a:xfrm>
            <a:off x="5996628" y="10"/>
            <a:ext cx="6195372" cy="6857990"/>
          </a:xfrm>
          <a:prstGeom prst="rect">
            <a:avLst/>
          </a:prstGeom>
        </p:spPr>
      </p:pic>
      <p:grpSp>
        <p:nvGrpSpPr>
          <p:cNvPr id="23" name="Bottom Right">
            <a:extLst>
              <a:ext uri="{FF2B5EF4-FFF2-40B4-BE49-F238E27FC236}">
                <a16:creationId xmlns:a16="http://schemas.microsoft.com/office/drawing/2014/main" id="{01081332-6CA1-49C2-A979-7709509AD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24" name="Graphic 157">
              <a:extLst>
                <a:ext uri="{FF2B5EF4-FFF2-40B4-BE49-F238E27FC236}">
                  <a16:creationId xmlns:a16="http://schemas.microsoft.com/office/drawing/2014/main" id="{826B0664-73BC-4FCB-A447-57F7F67647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3242A3E-DBD8-44D5-930F-DA776CA069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F331C242-2FF0-40D4-BF95-4A27680F26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500FE3B-EB2C-4A5D-ABA7-35137B2BA5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E1EA3BF-3A9F-4CD0-9640-6FF67F4430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17F4411F-5B81-451C-A006-8754E1618A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4E4D64BD-20E2-44CF-AEB4-A87A43376B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0B309630-6603-4319-BAB8-93102ABEB3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540FCD4-859A-4602-9CBC-C697E3877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11693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Top Left">
            <a:extLst>
              <a:ext uri="{FF2B5EF4-FFF2-40B4-BE49-F238E27FC236}">
                <a16:creationId xmlns:a16="http://schemas.microsoft.com/office/drawing/2014/main" id="{FADD1535-ED83-48B3-8EB1-671A080F09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70C64DB-421C-4FFD-8EB1-A7D1A5DC1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C04BFFB-0C30-49E1-B4F0-243531219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68C7354-F4EF-4BC5-BF44-01614E0B9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45981B8-FB15-43E7-B1CE-AE4A5E9B1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5F05D22-2B12-4452-A804-346878D55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26EE6B-DF99-4B8A-8859-82A92A598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E8FB053-1663-44BA-8128-0C19BD762A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5E5E4F4-4EE0-49E3-98E5-F1E2BB91A7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99AC2AA2-3026-343E-3BFB-07A287738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4390807" cy="16645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i-FI" sz="3100"/>
              <a:t>Miksi Pielaveden lukioon? Opiskelijoilta yseillemme: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9503FF9-2073-2722-A83A-FCFCC9ED1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756" y="2384474"/>
            <a:ext cx="4390524" cy="3728613"/>
          </a:xfrm>
        </p:spPr>
        <p:txBody>
          <a:bodyPr>
            <a:normAutofit fontScale="55000" lnSpcReduction="20000"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Vapaus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"/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Saa valita, mitä aineita haluaa opiskella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"/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esim. Jos ei tykkää historiasta, niin ei tarvitse opiskellakaan sitä! Mutta jos puolestaan olet kiinnostunut jostakin aineesta, niin jatka sen opiskelua.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"/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Saa valita ainevaihtoehdoista omat lempparit!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"/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 jos ei tiedä, mitä haluaa tehdä tulevaisuudessa työkseen, kokeilee eri aineita, katsoo, mitkä ovat omia lemppareita ja jatkaa niiden opiskelua. Näin alkaa hahmottua omat mielenkiinnot ja ala, missä haluaa työskennellä</a:t>
            </a:r>
          </a:p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Muistakaa: tieto on valtaa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"/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Se, että käy lukion, lisää tietävyyttä, joka puolestaan lisää arvostusta ja tulevaisuuden palkkaa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"/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Lukio lisää sivistystä, joka on erittäin kunnioitettua nyt ja tulevaisuudessa</a:t>
            </a:r>
          </a:p>
          <a:p>
            <a:pPr marL="457200" lvl="1" indent="0">
              <a:lnSpc>
                <a:spcPct val="100000"/>
              </a:lnSpc>
              <a:spcAft>
                <a:spcPts val="800"/>
              </a:spcAft>
              <a:buNone/>
            </a:pPr>
            <a:endParaRPr lang="fi-FI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fi-FI" sz="1000" dirty="0"/>
          </a:p>
        </p:txBody>
      </p:sp>
      <p:pic>
        <p:nvPicPr>
          <p:cNvPr id="5" name="Picture 4" descr="Hehkulamppu keltaisella taustalla, johon on luonnosteltu valonsäteet ja johto">
            <a:extLst>
              <a:ext uri="{FF2B5EF4-FFF2-40B4-BE49-F238E27FC236}">
                <a16:creationId xmlns:a16="http://schemas.microsoft.com/office/drawing/2014/main" id="{30810F1A-95E7-1976-6052-1A23B0298F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350" r="92"/>
          <a:stretch/>
        </p:blipFill>
        <p:spPr>
          <a:xfrm>
            <a:off x="5996628" y="10"/>
            <a:ext cx="6195372" cy="6857990"/>
          </a:xfrm>
          <a:prstGeom prst="rect">
            <a:avLst/>
          </a:prstGeom>
        </p:spPr>
      </p:pic>
      <p:grpSp>
        <p:nvGrpSpPr>
          <p:cNvPr id="23" name="Bottom Right">
            <a:extLst>
              <a:ext uri="{FF2B5EF4-FFF2-40B4-BE49-F238E27FC236}">
                <a16:creationId xmlns:a16="http://schemas.microsoft.com/office/drawing/2014/main" id="{01081332-6CA1-49C2-A979-7709509AD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24" name="Graphic 157">
              <a:extLst>
                <a:ext uri="{FF2B5EF4-FFF2-40B4-BE49-F238E27FC236}">
                  <a16:creationId xmlns:a16="http://schemas.microsoft.com/office/drawing/2014/main" id="{826B0664-73BC-4FCB-A447-57F7F67647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3242A3E-DBD8-44D5-930F-DA776CA069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F331C242-2FF0-40D4-BF95-4A27680F26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500FE3B-EB2C-4A5D-ABA7-35137B2BA5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E1EA3BF-3A9F-4CD0-9640-6FF67F4430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17F4411F-5B81-451C-A006-8754E1618A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4E4D64BD-20E2-44CF-AEB4-A87A43376B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0B309630-6603-4319-BAB8-93102ABEB3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540FCD4-859A-4602-9CBC-C697E3877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92143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 146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51" name="Freeform: Shape 150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53" name="Freeform: Shape 152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55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64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173" name="Rectangle 172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87DD296-9E4E-E28F-7E5D-985F8E57A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275" y="5113178"/>
            <a:ext cx="5996628" cy="12114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  <a:hlinkClick r:id="rId2"/>
              </a:rPr>
              <a:t>Pielaveden</a:t>
            </a:r>
            <a:r>
              <a:rPr lang="en-US" sz="5400" kern="1200" dirty="0">
                <a:solidFill>
                  <a:schemeClr val="tx2"/>
                </a:solidFill>
                <a:latin typeface="+mj-lt"/>
                <a:ea typeface="+mj-ea"/>
                <a:cs typeface="+mj-cs"/>
                <a:hlinkClick r:id="rId2"/>
              </a:rPr>
              <a:t> </a:t>
            </a:r>
            <a:r>
              <a:rPr lang="en-US" sz="54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  <a:hlinkClick r:id="rId2"/>
              </a:rPr>
              <a:t>lukio</a:t>
            </a:r>
            <a:endParaRPr lang="en-US" sz="54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77" name="Bottom Right">
            <a:extLst>
              <a:ext uri="{FF2B5EF4-FFF2-40B4-BE49-F238E27FC236}">
                <a16:creationId xmlns:a16="http://schemas.microsoft.com/office/drawing/2014/main" id="{DF89A4D1-4CBB-4A75-9768-DB182FA10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7952C822-EC12-4019-960B-B21DB915E8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179" name="Graphic 157">
              <a:extLst>
                <a:ext uri="{FF2B5EF4-FFF2-40B4-BE49-F238E27FC236}">
                  <a16:creationId xmlns:a16="http://schemas.microsoft.com/office/drawing/2014/main" id="{96C3C7D4-CDAE-4A2B-9744-E354D0BC90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17360B2D-3859-4FDF-B5B1-5FCFFD23725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F0612228-D8B1-46EC-9E7B-72D3AFE5FD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B51B932F-9620-4FC3-9371-EFA9E6E0C7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850C984D-5AFD-40F8-BEA5-B667643B15B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A8E5FE82-19AE-4F04-8259-0086B5207A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A1E53672-D8A4-4B25-970E-C4B96055C1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6A672710-BE3C-4AEA-B885-AD6A124582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C63E1E50-14BE-45E8-8C06-D8B060B790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FCB883D-F63B-72B2-9149-CF2711C29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5430" y="4833256"/>
            <a:ext cx="3997745" cy="14806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2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  <a:hlinkClick r:id="rId3"/>
              </a:rPr>
              <a:t>tapahtumat</a:t>
            </a:r>
            <a:endParaRPr lang="en-US" sz="22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Handsfree-wrists ja interlinked voit piirtää ympyrän">
            <a:extLst>
              <a:ext uri="{FF2B5EF4-FFF2-40B4-BE49-F238E27FC236}">
                <a16:creationId xmlns:a16="http://schemas.microsoft.com/office/drawing/2014/main" id="{67488DC6-859F-86F7-25FE-2452FF722D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1" b="424"/>
          <a:stretch/>
        </p:blipFill>
        <p:spPr>
          <a:xfrm>
            <a:off x="198741" y="10"/>
            <a:ext cx="5897259" cy="4994290"/>
          </a:xfrm>
          <a:prstGeom prst="rect">
            <a:avLst/>
          </a:prstGeom>
        </p:spPr>
      </p:pic>
      <p:grpSp>
        <p:nvGrpSpPr>
          <p:cNvPr id="189" name="Top left">
            <a:extLst>
              <a:ext uri="{FF2B5EF4-FFF2-40B4-BE49-F238E27FC236}">
                <a16:creationId xmlns:a16="http://schemas.microsoft.com/office/drawing/2014/main" id="{5A4C98E1-6234-4F35-9F19-781012CBB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10849" y="15178"/>
            <a:chExt cx="2198951" cy="3331254"/>
          </a:xfrm>
        </p:grpSpPr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D47E608C-013B-489D-8BD2-C54562118C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57473F2C-3848-4B54-BCA3-5851A8EA0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78F6ACE6-072E-4EDC-AE15-DCBCDCF3CF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DF8A98F2-2F3B-4131-9604-28C70817B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441D12D9-FB99-4D6C-9CE7-579790C9E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B3611866-CB0B-47AA-AF4D-D23E42CD1F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8CB0DDC4-DDDF-4228-B57F-37DB850F93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8" name="Cross">
            <a:extLst>
              <a:ext uri="{FF2B5EF4-FFF2-40B4-BE49-F238E27FC236}">
                <a16:creationId xmlns:a16="http://schemas.microsoft.com/office/drawing/2014/main" id="{60A0C64F-1571-4BFF-8115-021AB010D8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200" y="3919728"/>
            <a:ext cx="118872" cy="118872"/>
            <a:chOff x="1175347" y="3733800"/>
            <a:chExt cx="118872" cy="118872"/>
          </a:xfrm>
        </p:grpSpPr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D61F1AFD-130D-4267-A606-47BA80A9B5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F4DD09FE-1220-4180-A1AE-CC6ACE860C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6" name="Kuva 5">
            <a:extLst>
              <a:ext uri="{FF2B5EF4-FFF2-40B4-BE49-F238E27FC236}">
                <a16:creationId xmlns:a16="http://schemas.microsoft.com/office/drawing/2014/main" id="{17DAE920-B2F2-99FA-4678-58C4E5B7F74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30" r="10441" b="1"/>
          <a:stretch/>
        </p:blipFill>
        <p:spPr>
          <a:xfrm>
            <a:off x="6096000" y="10"/>
            <a:ext cx="5897259" cy="499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15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4" name="Top Left">
            <a:extLst>
              <a:ext uri="{FF2B5EF4-FFF2-40B4-BE49-F238E27FC236}">
                <a16:creationId xmlns:a16="http://schemas.microsoft.com/office/drawing/2014/main" id="{7092E392-4FB7-4E2D-928D-EFC63D148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B57026F-1936-4B50-9E5F-0037B748B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1C2FEB5-C2DC-4FDF-9FE5-407608D60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0B00B9B-BAB1-4074-A3AF-13B08F4E0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B6DF209-B3F7-4699-802B-4BE211132E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45FFE10-7D64-45F0-B227-92979752A5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395C91B-6EED-4F5B-8873-5E0AA757F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48D099A-D8DD-4FBA-AF53-928CE633CC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F857259-D6C4-41F7-82DC-37816E8AD0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CB063089-02B1-2EE1-D8E5-F18EDC3194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654" y="744909"/>
            <a:ext cx="5132388" cy="3155419"/>
          </a:xfrm>
        </p:spPr>
        <p:txBody>
          <a:bodyPr anchor="b">
            <a:normAutofit/>
          </a:bodyPr>
          <a:lstStyle/>
          <a:p>
            <a:pPr algn="l"/>
            <a:r>
              <a:rPr lang="fi-FI" sz="5400"/>
              <a:t>OPK:n Insta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EA50B46-FA4C-E3A6-B007-C321EF5CDF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2785" y="4074784"/>
            <a:ext cx="5132387" cy="2054306"/>
          </a:xfrm>
        </p:spPr>
        <p:txBody>
          <a:bodyPr anchor="t">
            <a:normAutofit/>
          </a:bodyPr>
          <a:lstStyle/>
          <a:p>
            <a:pPr algn="l"/>
            <a:r>
              <a:rPr lang="fi-FI" sz="2200" dirty="0">
                <a:hlinkClick r:id="rId2"/>
              </a:rPr>
              <a:t>https://www.instagram.com/pielavedenlukionopk/</a:t>
            </a:r>
            <a:endParaRPr lang="fi-FI" sz="22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FE289332-DF32-6B8E-56B3-0F2C680888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478" r="14273" b="2"/>
          <a:stretch/>
        </p:blipFill>
        <p:spPr>
          <a:xfrm>
            <a:off x="6508749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grpSp>
        <p:nvGrpSpPr>
          <p:cNvPr id="24" name="Bottom Right">
            <a:extLst>
              <a:ext uri="{FF2B5EF4-FFF2-40B4-BE49-F238E27FC236}">
                <a16:creationId xmlns:a16="http://schemas.microsoft.com/office/drawing/2014/main" id="{A7C60A7A-4212-46AC-80A2-DE231DD3D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EDA875D-6B8A-4B32-89EB-F4CD6D1FC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26" name="Graphic 157">
              <a:extLst>
                <a:ext uri="{FF2B5EF4-FFF2-40B4-BE49-F238E27FC236}">
                  <a16:creationId xmlns:a16="http://schemas.microsoft.com/office/drawing/2014/main" id="{AA7D7CCE-E90B-483E-AFF7-CF95CABC97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67F2D919-84B6-4EC4-87F5-BDFF145BBE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5C8244C-685B-42CF-B028-C7ADE067CC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0420B7EF-9249-4974-A978-AAD55C81B7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5BD8B59-E1C0-4320-BFC1-66D139E80B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A983471C-A7FE-4ED8-BE9B-601CEC61EB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E8B842F2-803D-4F74-BBF6-6965BC0FD2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94ECDF1E-AE5F-46C4-A134-C28C6D6B78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0E491A0-7D49-4A1F-B2DB-C94F563295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6" name="Cross">
            <a:extLst>
              <a:ext uri="{FF2B5EF4-FFF2-40B4-BE49-F238E27FC236}">
                <a16:creationId xmlns:a16="http://schemas.microsoft.com/office/drawing/2014/main" id="{5C0E6139-8A19-4905-87E2-E547D7B7F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015507" y="3369564"/>
            <a:ext cx="118872" cy="118872"/>
            <a:chOff x="1175347" y="3733800"/>
            <a:chExt cx="118872" cy="118872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C05FFBD-B86A-4BD3-A147-FA95CE03CF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B69F8B1-78FB-4562-8A0D-8D29636755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13212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492E5C-E3CC-52F5-EFE9-AAB17A5AB5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5" b="1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23DAFF7-4C98-4E0E-8986-198D54B6C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0" y="0"/>
            <a:ext cx="6858000" cy="6858000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/>
              </a:gs>
              <a:gs pos="0">
                <a:schemeClr val="tx1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60AA079-E26C-3BC4-154E-1A051E929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654" y="565846"/>
            <a:ext cx="4958128" cy="3755144"/>
          </a:xfrm>
        </p:spPr>
        <p:txBody>
          <a:bodyPr anchor="b">
            <a:normAutofit/>
          </a:bodyPr>
          <a:lstStyle/>
          <a:p>
            <a:pPr algn="l"/>
            <a:r>
              <a:rPr lang="fi-FI" sz="5400">
                <a:solidFill>
                  <a:srgbClr val="FFFFFF"/>
                </a:solidFill>
              </a:rPr>
              <a:t>Lukion oma tuki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5341995-34E3-7276-8E5E-1ECAC592D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5654" y="4456143"/>
            <a:ext cx="4958128" cy="1765055"/>
          </a:xfrm>
        </p:spPr>
        <p:txBody>
          <a:bodyPr anchor="t">
            <a:normAutofit/>
          </a:bodyPr>
          <a:lstStyle/>
          <a:p>
            <a:pPr marL="342900" indent="-342900" algn="l">
              <a:lnSpc>
                <a:spcPct val="100000"/>
              </a:lnSpc>
              <a:buFontTx/>
              <a:buChar char="-"/>
            </a:pPr>
            <a:r>
              <a:rPr lang="fi-FI" sz="1500" dirty="0">
                <a:solidFill>
                  <a:srgbClr val="FFFFFF"/>
                </a:solidFill>
              </a:rPr>
              <a:t>Ryhmänohjaajat</a:t>
            </a:r>
          </a:p>
          <a:p>
            <a:pPr marL="342900" indent="-342900" algn="l">
              <a:lnSpc>
                <a:spcPct val="100000"/>
              </a:lnSpc>
              <a:buFontTx/>
              <a:buChar char="-"/>
            </a:pPr>
            <a:r>
              <a:rPr lang="fi-FI" sz="1500" dirty="0">
                <a:solidFill>
                  <a:srgbClr val="FFFFFF"/>
                </a:solidFill>
              </a:rPr>
              <a:t>Merja &amp; Pentti</a:t>
            </a:r>
          </a:p>
          <a:p>
            <a:pPr marL="342900" indent="-342900" algn="l">
              <a:lnSpc>
                <a:spcPct val="100000"/>
              </a:lnSpc>
              <a:buFontTx/>
              <a:buChar char="-"/>
            </a:pPr>
            <a:r>
              <a:rPr lang="fi-FI" sz="1500" dirty="0">
                <a:solidFill>
                  <a:srgbClr val="FFFFFF"/>
                </a:solidFill>
                <a:hlinkClick r:id="rId3"/>
              </a:rPr>
              <a:t>Erityisopetus</a:t>
            </a:r>
            <a:endParaRPr lang="fi-FI" sz="1500" dirty="0">
              <a:solidFill>
                <a:srgbClr val="FFFFFF"/>
              </a:solidFill>
            </a:endParaRPr>
          </a:p>
          <a:p>
            <a:pPr marL="342900" indent="-342900" algn="l">
              <a:lnSpc>
                <a:spcPct val="100000"/>
              </a:lnSpc>
              <a:buFontTx/>
              <a:buChar char="-"/>
            </a:pPr>
            <a:r>
              <a:rPr lang="fi-FI" sz="1500" dirty="0">
                <a:solidFill>
                  <a:srgbClr val="FFFFFF"/>
                </a:solidFill>
                <a:hlinkClick r:id="rId4"/>
              </a:rPr>
              <a:t>Aineenopettajat (tukiopetus)</a:t>
            </a:r>
            <a:endParaRPr lang="fi-FI" sz="1500" dirty="0">
              <a:solidFill>
                <a:srgbClr val="FFFFFF"/>
              </a:solidFill>
            </a:endParaRPr>
          </a:p>
        </p:txBody>
      </p:sp>
      <p:grpSp>
        <p:nvGrpSpPr>
          <p:cNvPr id="15" name="Top Left">
            <a:extLst>
              <a:ext uri="{FF2B5EF4-FFF2-40B4-BE49-F238E27FC236}">
                <a16:creationId xmlns:a16="http://schemas.microsoft.com/office/drawing/2014/main" id="{18579DB9-24B0-487B-81E3-8D02AD5F8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180CB2C-161F-4538-9214-24AF97B01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E25AFBE-8731-4348-B66F-FD7E38F76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6C27D8-4E47-470F-B6B5-407CE7D1D7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6348964-B561-445E-A6A4-730FBA4285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5D1A3FD-B031-4670-8F09-29E8E38D45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0BD3287-1860-4987-8CA5-8728EDBB6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1FEEEA6-82B5-4005-A3D5-FC2A152FD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4" name="Bottom Right">
            <a:extLst>
              <a:ext uri="{FF2B5EF4-FFF2-40B4-BE49-F238E27FC236}">
                <a16:creationId xmlns:a16="http://schemas.microsoft.com/office/drawing/2014/main" id="{8F281804-17FE-49B9-9065-1A44CD473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25" name="Graphic 157">
              <a:extLst>
                <a:ext uri="{FF2B5EF4-FFF2-40B4-BE49-F238E27FC236}">
                  <a16:creationId xmlns:a16="http://schemas.microsoft.com/office/drawing/2014/main" id="{737BB70B-7AAF-4229-8400-5AFF12A23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9B992201-AA48-4BE7-ADC2-908B16934F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840E3649-4ED2-4501-AF92-DEC3DFF5C8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8B38FD5-4195-4693-8AB7-D01C58D21E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F0635352-3FD2-43A8-832C-705F1CB917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FBEAF61E-74F7-41BA-9576-39B1961501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AB31D9B5-1401-4F40-BEE6-D492919954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8EDD38F5-BC63-401D-8C72-8D41A360A9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5CE5B18-7300-438F-80EB-4F4E431C8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24478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D294E7E-62D8-48F8-A01E-1A457B5CA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ADCC9-9C0D-4CE3-8966-44472EFCF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FD221C-EDD3-49D9-90A7-260CECEE1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12094C-98E4-8F8A-2321-2A7B662ABD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t="23983" r="-1" b="-1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grpSp>
        <p:nvGrpSpPr>
          <p:cNvPr id="15" name="Top Left">
            <a:extLst>
              <a:ext uri="{FF2B5EF4-FFF2-40B4-BE49-F238E27FC236}">
                <a16:creationId xmlns:a16="http://schemas.microsoft.com/office/drawing/2014/main" id="{B858DA4F-B13B-4D82-A95F-CBF114BDD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76200" y="1"/>
            <a:ext cx="6711876" cy="4495800"/>
            <a:chOff x="-16788" y="0"/>
            <a:chExt cx="9475836" cy="6347177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A4C0D61-C854-46C1-85D7-10CCCB9522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00" y="22951"/>
              <a:ext cx="9345148" cy="6324226"/>
            </a:xfrm>
            <a:custGeom>
              <a:avLst/>
              <a:gdLst>
                <a:gd name="connsiteX0" fmla="*/ 0 w 7097124"/>
                <a:gd name="connsiteY0" fmla="*/ 3198971 h 4802900"/>
                <a:gd name="connsiteX1" fmla="*/ 219837 w 7097124"/>
                <a:gd name="connsiteY1" fmla="*/ 3452527 h 4802900"/>
                <a:gd name="connsiteX2" fmla="*/ 399288 w 7097124"/>
                <a:gd name="connsiteY2" fmla="*/ 3536347 h 4802900"/>
                <a:gd name="connsiteX3" fmla="*/ 744188 w 7097124"/>
                <a:gd name="connsiteY3" fmla="*/ 3536347 h 4802900"/>
                <a:gd name="connsiteX4" fmla="*/ 981456 w 7097124"/>
                <a:gd name="connsiteY4" fmla="*/ 3536347 h 4802900"/>
                <a:gd name="connsiteX5" fmla="*/ 1116997 w 7097124"/>
                <a:gd name="connsiteY5" fmla="*/ 3620167 h 4802900"/>
                <a:gd name="connsiteX6" fmla="*/ 1236631 w 7097124"/>
                <a:gd name="connsiteY6" fmla="*/ 3765804 h 4802900"/>
                <a:gd name="connsiteX7" fmla="*/ 1378172 w 7097124"/>
                <a:gd name="connsiteY7" fmla="*/ 3987260 h 4802900"/>
                <a:gd name="connsiteX8" fmla="*/ 1545622 w 7097124"/>
                <a:gd name="connsiteY8" fmla="*/ 4340352 h 4802900"/>
                <a:gd name="connsiteX9" fmla="*/ 1697165 w 7097124"/>
                <a:gd name="connsiteY9" fmla="*/ 4615625 h 4802900"/>
                <a:gd name="connsiteX10" fmla="*/ 1800892 w 7097124"/>
                <a:gd name="connsiteY10" fmla="*/ 4719352 h 4802900"/>
                <a:gd name="connsiteX11" fmla="*/ 2205609 w 7097124"/>
                <a:gd name="connsiteY11" fmla="*/ 4765262 h 4802900"/>
                <a:gd name="connsiteX12" fmla="*/ 2658237 w 7097124"/>
                <a:gd name="connsiteY12" fmla="*/ 4721352 h 4802900"/>
                <a:gd name="connsiteX13" fmla="*/ 2825686 w 7097124"/>
                <a:gd name="connsiteY13" fmla="*/ 4701445 h 4802900"/>
                <a:gd name="connsiteX14" fmla="*/ 3124772 w 7097124"/>
                <a:gd name="connsiteY14" fmla="*/ 4759262 h 4802900"/>
                <a:gd name="connsiteX15" fmla="*/ 3435858 w 7097124"/>
                <a:gd name="connsiteY15" fmla="*/ 4801172 h 4802900"/>
                <a:gd name="connsiteX16" fmla="*/ 3718941 w 7097124"/>
                <a:gd name="connsiteY16" fmla="*/ 4775264 h 4802900"/>
                <a:gd name="connsiteX17" fmla="*/ 3992118 w 7097124"/>
                <a:gd name="connsiteY17" fmla="*/ 4619625 h 4802900"/>
                <a:gd name="connsiteX18" fmla="*/ 4219385 w 7097124"/>
                <a:gd name="connsiteY18" fmla="*/ 4408170 h 4802900"/>
                <a:gd name="connsiteX19" fmla="*/ 4564285 w 7097124"/>
                <a:gd name="connsiteY19" fmla="*/ 4031171 h 4802900"/>
                <a:gd name="connsiteX20" fmla="*/ 4871371 w 7097124"/>
                <a:gd name="connsiteY20" fmla="*/ 3694081 h 4802900"/>
                <a:gd name="connsiteX21" fmla="*/ 5292090 w 7097124"/>
                <a:gd name="connsiteY21" fmla="*/ 3241262 h 4802900"/>
                <a:gd name="connsiteX22" fmla="*/ 5551265 w 7097124"/>
                <a:gd name="connsiteY22" fmla="*/ 2874169 h 4802900"/>
                <a:gd name="connsiteX23" fmla="*/ 5788533 w 7097124"/>
                <a:gd name="connsiteY23" fmla="*/ 2409349 h 4802900"/>
                <a:gd name="connsiteX24" fmla="*/ 5959983 w 7097124"/>
                <a:gd name="connsiteY24" fmla="*/ 2106168 h 4802900"/>
                <a:gd name="connsiteX25" fmla="*/ 6209252 w 7097124"/>
                <a:gd name="connsiteY25" fmla="*/ 1872806 h 4802900"/>
                <a:gd name="connsiteX26" fmla="*/ 6510338 w 7097124"/>
                <a:gd name="connsiteY26" fmla="*/ 1613440 h 4802900"/>
                <a:gd name="connsiteX27" fmla="*/ 6779514 w 7097124"/>
                <a:gd name="connsiteY27" fmla="*/ 1344168 h 4802900"/>
                <a:gd name="connsiteX28" fmla="*/ 6994874 w 7097124"/>
                <a:gd name="connsiteY28" fmla="*/ 987076 h 4802900"/>
                <a:gd name="connsiteX29" fmla="*/ 7094601 w 7097124"/>
                <a:gd name="connsiteY29" fmla="*/ 685895 h 4802900"/>
                <a:gd name="connsiteX30" fmla="*/ 6947059 w 7097124"/>
                <a:gd name="connsiteY30" fmla="*/ 227076 h 4802900"/>
                <a:gd name="connsiteX31" fmla="*/ 6739128 w 7097124"/>
                <a:gd name="connsiteY31" fmla="*/ 0 h 480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097124" h="4802900">
                  <a:moveTo>
                    <a:pt x="0" y="3198971"/>
                  </a:moveTo>
                  <a:cubicBezTo>
                    <a:pt x="32385" y="3249454"/>
                    <a:pt x="174403" y="3413570"/>
                    <a:pt x="219837" y="3452527"/>
                  </a:cubicBezTo>
                  <a:cubicBezTo>
                    <a:pt x="270701" y="3496151"/>
                    <a:pt x="333756" y="3521869"/>
                    <a:pt x="399288" y="3536347"/>
                  </a:cubicBezTo>
                  <a:cubicBezTo>
                    <a:pt x="512254" y="3561207"/>
                    <a:pt x="629222" y="3550634"/>
                    <a:pt x="744188" y="3536347"/>
                  </a:cubicBezTo>
                  <a:cubicBezTo>
                    <a:pt x="823817" y="3526441"/>
                    <a:pt x="905066" y="3513201"/>
                    <a:pt x="981456" y="3536347"/>
                  </a:cubicBezTo>
                  <a:cubicBezTo>
                    <a:pt x="1032986" y="3551968"/>
                    <a:pt x="1077944" y="3582924"/>
                    <a:pt x="1116997" y="3620167"/>
                  </a:cubicBezTo>
                  <a:cubicBezTo>
                    <a:pt x="1162526" y="3663601"/>
                    <a:pt x="1200245" y="3714369"/>
                    <a:pt x="1236631" y="3765804"/>
                  </a:cubicBezTo>
                  <a:cubicBezTo>
                    <a:pt x="1287304" y="3837337"/>
                    <a:pt x="1336167" y="3910298"/>
                    <a:pt x="1378172" y="3987260"/>
                  </a:cubicBezTo>
                  <a:cubicBezTo>
                    <a:pt x="1440656" y="4101560"/>
                    <a:pt x="1491425" y="4221766"/>
                    <a:pt x="1545622" y="4340352"/>
                  </a:cubicBezTo>
                  <a:cubicBezTo>
                    <a:pt x="1589342" y="4435888"/>
                    <a:pt x="1636014" y="4530376"/>
                    <a:pt x="1697165" y="4615625"/>
                  </a:cubicBezTo>
                  <a:cubicBezTo>
                    <a:pt x="1726025" y="4655820"/>
                    <a:pt x="1759553" y="4692396"/>
                    <a:pt x="1800892" y="4719352"/>
                  </a:cubicBezTo>
                  <a:cubicBezTo>
                    <a:pt x="1917097" y="4795076"/>
                    <a:pt x="2065592" y="4776121"/>
                    <a:pt x="2205609" y="4765262"/>
                  </a:cubicBezTo>
                  <a:cubicBezTo>
                    <a:pt x="2356866" y="4753452"/>
                    <a:pt x="2508599" y="4746117"/>
                    <a:pt x="2658237" y="4721352"/>
                  </a:cubicBezTo>
                  <a:cubicBezTo>
                    <a:pt x="2713863" y="4712208"/>
                    <a:pt x="2769394" y="4701445"/>
                    <a:pt x="2825686" y="4701445"/>
                  </a:cubicBezTo>
                  <a:cubicBezTo>
                    <a:pt x="2927509" y="4701254"/>
                    <a:pt x="3025331" y="4736116"/>
                    <a:pt x="3124772" y="4759262"/>
                  </a:cubicBezTo>
                  <a:cubicBezTo>
                    <a:pt x="3226880" y="4782979"/>
                    <a:pt x="3331083" y="4796219"/>
                    <a:pt x="3435858" y="4801172"/>
                  </a:cubicBezTo>
                  <a:cubicBezTo>
                    <a:pt x="3531394" y="4805648"/>
                    <a:pt x="3627692" y="4802886"/>
                    <a:pt x="3718941" y="4775264"/>
                  </a:cubicBezTo>
                  <a:cubicBezTo>
                    <a:pt x="3820001" y="4744593"/>
                    <a:pt x="3909441" y="4685824"/>
                    <a:pt x="3992118" y="4619625"/>
                  </a:cubicBezTo>
                  <a:cubicBezTo>
                    <a:pt x="4072985" y="4554951"/>
                    <a:pt x="4147376" y="4482656"/>
                    <a:pt x="4219385" y="4408170"/>
                  </a:cubicBezTo>
                  <a:cubicBezTo>
                    <a:pt x="4337780" y="4285679"/>
                    <a:pt x="4450937" y="4158234"/>
                    <a:pt x="4564285" y="4031171"/>
                  </a:cubicBezTo>
                  <a:cubicBezTo>
                    <a:pt x="4665536" y="3917728"/>
                    <a:pt x="4767072" y="3804666"/>
                    <a:pt x="4871371" y="3694081"/>
                  </a:cubicBezTo>
                  <a:cubicBezTo>
                    <a:pt x="5012722" y="3544062"/>
                    <a:pt x="5160455" y="3399854"/>
                    <a:pt x="5292090" y="3241262"/>
                  </a:cubicBezTo>
                  <a:cubicBezTo>
                    <a:pt x="5387912" y="3125819"/>
                    <a:pt x="5474970" y="3003328"/>
                    <a:pt x="5551265" y="2874169"/>
                  </a:cubicBezTo>
                  <a:cubicBezTo>
                    <a:pt x="5639848" y="2724341"/>
                    <a:pt x="5714524" y="2566987"/>
                    <a:pt x="5788533" y="2409349"/>
                  </a:cubicBezTo>
                  <a:cubicBezTo>
                    <a:pt x="5838064" y="2303812"/>
                    <a:pt x="5887593" y="2197322"/>
                    <a:pt x="5959983" y="2106168"/>
                  </a:cubicBezTo>
                  <a:cubicBezTo>
                    <a:pt x="6030945" y="2016824"/>
                    <a:pt x="6121051" y="1945481"/>
                    <a:pt x="6209252" y="1872806"/>
                  </a:cubicBezTo>
                  <a:cubicBezTo>
                    <a:pt x="6311456" y="1788509"/>
                    <a:pt x="6410897" y="1701070"/>
                    <a:pt x="6510338" y="1613440"/>
                  </a:cubicBezTo>
                  <a:cubicBezTo>
                    <a:pt x="6605874" y="1529334"/>
                    <a:pt x="6700076" y="1443419"/>
                    <a:pt x="6779514" y="1344168"/>
                  </a:cubicBezTo>
                  <a:cubicBezTo>
                    <a:pt x="6866573" y="1235393"/>
                    <a:pt x="6933248" y="1112139"/>
                    <a:pt x="6994874" y="987076"/>
                  </a:cubicBezTo>
                  <a:cubicBezTo>
                    <a:pt x="7042118" y="891159"/>
                    <a:pt x="7084219" y="792004"/>
                    <a:pt x="7094601" y="685895"/>
                  </a:cubicBezTo>
                  <a:cubicBezTo>
                    <a:pt x="7110699" y="520732"/>
                    <a:pt x="7048405" y="359093"/>
                    <a:pt x="6947059" y="227076"/>
                  </a:cubicBezTo>
                  <a:cubicBezTo>
                    <a:pt x="6861430" y="115538"/>
                    <a:pt x="6739128" y="0"/>
                    <a:pt x="6739128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C0CC377-89ED-4A85-84B3-011B44D54D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540" y="12542"/>
              <a:ext cx="9121489" cy="6188666"/>
            </a:xfrm>
            <a:custGeom>
              <a:avLst/>
              <a:gdLst>
                <a:gd name="connsiteX0" fmla="*/ 0 w 6891548"/>
                <a:gd name="connsiteY0" fmla="*/ 2860739 h 4699949"/>
                <a:gd name="connsiteX1" fmla="*/ 175451 w 6891548"/>
                <a:gd name="connsiteY1" fmla="*/ 3155252 h 4699949"/>
                <a:gd name="connsiteX2" fmla="*/ 341567 w 6891548"/>
                <a:gd name="connsiteY2" fmla="*/ 3294888 h 4699949"/>
                <a:gd name="connsiteX3" fmla="*/ 557594 w 6891548"/>
                <a:gd name="connsiteY3" fmla="*/ 3336417 h 4699949"/>
                <a:gd name="connsiteX4" fmla="*/ 753618 w 6891548"/>
                <a:gd name="connsiteY4" fmla="*/ 3278220 h 4699949"/>
                <a:gd name="connsiteX5" fmla="*/ 858298 w 6891548"/>
                <a:gd name="connsiteY5" fmla="*/ 3151918 h 4699949"/>
                <a:gd name="connsiteX6" fmla="*/ 846677 w 6891548"/>
                <a:gd name="connsiteY6" fmla="*/ 2907506 h 4699949"/>
                <a:gd name="connsiteX7" fmla="*/ 808482 w 6891548"/>
                <a:gd name="connsiteY7" fmla="*/ 2648141 h 4699949"/>
                <a:gd name="connsiteX8" fmla="*/ 785241 w 6891548"/>
                <a:gd name="connsiteY8" fmla="*/ 2513457 h 4699949"/>
                <a:gd name="connsiteX9" fmla="*/ 785241 w 6891548"/>
                <a:gd name="connsiteY9" fmla="*/ 2408682 h 4699949"/>
                <a:gd name="connsiteX10" fmla="*/ 908209 w 6891548"/>
                <a:gd name="connsiteY10" fmla="*/ 2310575 h 4699949"/>
                <a:gd name="connsiteX11" fmla="*/ 1089279 w 6891548"/>
                <a:gd name="connsiteY11" fmla="*/ 2325529 h 4699949"/>
                <a:gd name="connsiteX12" fmla="*/ 1198912 w 6891548"/>
                <a:gd name="connsiteY12" fmla="*/ 2410301 h 4699949"/>
                <a:gd name="connsiteX13" fmla="*/ 1252061 w 6891548"/>
                <a:gd name="connsiteY13" fmla="*/ 2638044 h 4699949"/>
                <a:gd name="connsiteX14" fmla="*/ 1147382 w 6891548"/>
                <a:gd name="connsiteY14" fmla="*/ 2968847 h 4699949"/>
                <a:gd name="connsiteX15" fmla="*/ 1115854 w 6891548"/>
                <a:gd name="connsiteY15" fmla="*/ 3194971 h 4699949"/>
                <a:gd name="connsiteX16" fmla="*/ 1215580 w 6891548"/>
                <a:gd name="connsiteY16" fmla="*/ 3447669 h 4699949"/>
                <a:gd name="connsiteX17" fmla="*/ 1396651 w 6891548"/>
                <a:gd name="connsiteY17" fmla="*/ 3783425 h 4699949"/>
                <a:gd name="connsiteX18" fmla="*/ 1507998 w 6891548"/>
                <a:gd name="connsiteY18" fmla="*/ 4014502 h 4699949"/>
                <a:gd name="connsiteX19" fmla="*/ 1678400 w 6891548"/>
                <a:gd name="connsiteY19" fmla="*/ 4312634 h 4699949"/>
                <a:gd name="connsiteX20" fmla="*/ 1838706 w 6891548"/>
                <a:gd name="connsiteY20" fmla="*/ 4504182 h 4699949"/>
                <a:gd name="connsiteX21" fmla="*/ 1996630 w 6891548"/>
                <a:gd name="connsiteY21" fmla="*/ 4595146 h 4699949"/>
                <a:gd name="connsiteX22" fmla="*/ 2235899 w 6891548"/>
                <a:gd name="connsiteY22" fmla="*/ 4623912 h 4699949"/>
                <a:gd name="connsiteX23" fmla="*/ 2463165 w 6891548"/>
                <a:gd name="connsiteY23" fmla="*/ 4623912 h 4699949"/>
                <a:gd name="connsiteX24" fmla="*/ 2761583 w 6891548"/>
                <a:gd name="connsiteY24" fmla="*/ 4599528 h 4699949"/>
                <a:gd name="connsiteX25" fmla="*/ 2889504 w 6891548"/>
                <a:gd name="connsiteY25" fmla="*/ 4599528 h 4699949"/>
                <a:gd name="connsiteX26" fmla="*/ 3145250 w 6891548"/>
                <a:gd name="connsiteY26" fmla="*/ 4649534 h 4699949"/>
                <a:gd name="connsiteX27" fmla="*/ 3479197 w 6891548"/>
                <a:gd name="connsiteY27" fmla="*/ 4699826 h 4699949"/>
                <a:gd name="connsiteX28" fmla="*/ 3786283 w 6891548"/>
                <a:gd name="connsiteY28" fmla="*/ 4638008 h 4699949"/>
                <a:gd name="connsiteX29" fmla="*/ 3991642 w 6891548"/>
                <a:gd name="connsiteY29" fmla="*/ 4486371 h 4699949"/>
                <a:gd name="connsiteX30" fmla="*/ 4207002 w 6891548"/>
                <a:gd name="connsiteY30" fmla="*/ 4288917 h 4699949"/>
                <a:gd name="connsiteX31" fmla="*/ 4420362 w 6891548"/>
                <a:gd name="connsiteY31" fmla="*/ 4045553 h 4699949"/>
                <a:gd name="connsiteX32" fmla="*/ 4629722 w 6891548"/>
                <a:gd name="connsiteY32" fmla="*/ 3806190 h 4699949"/>
                <a:gd name="connsiteX33" fmla="*/ 4943761 w 6891548"/>
                <a:gd name="connsiteY33" fmla="*/ 3491960 h 4699949"/>
                <a:gd name="connsiteX34" fmla="*/ 5080349 w 6891548"/>
                <a:gd name="connsiteY34" fmla="*/ 3327368 h 4699949"/>
                <a:gd name="connsiteX35" fmla="*/ 5327618 w 6891548"/>
                <a:gd name="connsiteY35" fmla="*/ 3000185 h 4699949"/>
                <a:gd name="connsiteX36" fmla="*/ 5489163 w 6891548"/>
                <a:gd name="connsiteY36" fmla="*/ 2693003 h 4699949"/>
                <a:gd name="connsiteX37" fmla="*/ 5606796 w 6891548"/>
                <a:gd name="connsiteY37" fmla="*/ 2385822 h 4699949"/>
                <a:gd name="connsiteX38" fmla="*/ 5776246 w 6891548"/>
                <a:gd name="connsiteY38" fmla="*/ 2030730 h 4699949"/>
                <a:gd name="connsiteX39" fmla="*/ 5976652 w 6891548"/>
                <a:gd name="connsiteY39" fmla="*/ 1830229 h 4699949"/>
                <a:gd name="connsiteX40" fmla="*/ 6196965 w 6891548"/>
                <a:gd name="connsiteY40" fmla="*/ 1679639 h 4699949"/>
                <a:gd name="connsiteX41" fmla="*/ 6456140 w 6891548"/>
                <a:gd name="connsiteY41" fmla="*/ 1498092 h 4699949"/>
                <a:gd name="connsiteX42" fmla="*/ 6663500 w 6891548"/>
                <a:gd name="connsiteY42" fmla="*/ 1270635 h 4699949"/>
                <a:gd name="connsiteX43" fmla="*/ 6842951 w 6891548"/>
                <a:gd name="connsiteY43" fmla="*/ 947452 h 4699949"/>
                <a:gd name="connsiteX44" fmla="*/ 6890766 w 6891548"/>
                <a:gd name="connsiteY44" fmla="*/ 694087 h 4699949"/>
                <a:gd name="connsiteX45" fmla="*/ 6866858 w 6891548"/>
                <a:gd name="connsiteY45" fmla="*/ 492633 h 4699949"/>
                <a:gd name="connsiteX46" fmla="*/ 6675406 w 6891548"/>
                <a:gd name="connsiteY46" fmla="*/ 233267 h 4699949"/>
                <a:gd name="connsiteX47" fmla="*/ 6422613 w 6891548"/>
                <a:gd name="connsiteY47" fmla="*/ 0 h 4699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891548" h="4699949">
                  <a:moveTo>
                    <a:pt x="0" y="2860739"/>
                  </a:moveTo>
                  <a:cubicBezTo>
                    <a:pt x="32861" y="2919603"/>
                    <a:pt x="133255" y="3102674"/>
                    <a:pt x="175451" y="3155252"/>
                  </a:cubicBezTo>
                  <a:cubicBezTo>
                    <a:pt x="221266" y="3212402"/>
                    <a:pt x="275939" y="3262598"/>
                    <a:pt x="341567" y="3294888"/>
                  </a:cubicBezTo>
                  <a:cubicBezTo>
                    <a:pt x="408432" y="3327845"/>
                    <a:pt x="483108" y="3340132"/>
                    <a:pt x="557594" y="3336417"/>
                  </a:cubicBezTo>
                  <a:cubicBezTo>
                    <a:pt x="626936" y="3332988"/>
                    <a:pt x="695420" y="3315653"/>
                    <a:pt x="753618" y="3278220"/>
                  </a:cubicBezTo>
                  <a:cubicBezTo>
                    <a:pt x="800957" y="3247739"/>
                    <a:pt x="839915" y="3204972"/>
                    <a:pt x="858298" y="3151918"/>
                  </a:cubicBezTo>
                  <a:cubicBezTo>
                    <a:pt x="885349" y="3073718"/>
                    <a:pt x="862203" y="2989803"/>
                    <a:pt x="846677" y="2907506"/>
                  </a:cubicBezTo>
                  <a:cubicBezTo>
                    <a:pt x="830485" y="2821591"/>
                    <a:pt x="822293" y="2734437"/>
                    <a:pt x="808482" y="2648141"/>
                  </a:cubicBezTo>
                  <a:cubicBezTo>
                    <a:pt x="801243" y="2603183"/>
                    <a:pt x="792671" y="2558415"/>
                    <a:pt x="785241" y="2513457"/>
                  </a:cubicBezTo>
                  <a:cubicBezTo>
                    <a:pt x="779431" y="2478405"/>
                    <a:pt x="774383" y="2442401"/>
                    <a:pt x="785241" y="2408682"/>
                  </a:cubicBezTo>
                  <a:cubicBezTo>
                    <a:pt x="802291" y="2355723"/>
                    <a:pt x="853631" y="2324576"/>
                    <a:pt x="908209" y="2310575"/>
                  </a:cubicBezTo>
                  <a:cubicBezTo>
                    <a:pt x="968502" y="2295144"/>
                    <a:pt x="1032129" y="2301050"/>
                    <a:pt x="1089279" y="2325529"/>
                  </a:cubicBezTo>
                  <a:cubicBezTo>
                    <a:pt x="1132523" y="2344007"/>
                    <a:pt x="1170718" y="2372678"/>
                    <a:pt x="1198912" y="2410301"/>
                  </a:cubicBezTo>
                  <a:cubicBezTo>
                    <a:pt x="1247299" y="2474690"/>
                    <a:pt x="1260443" y="2557558"/>
                    <a:pt x="1252061" y="2638044"/>
                  </a:cubicBezTo>
                  <a:cubicBezTo>
                    <a:pt x="1240060" y="2753487"/>
                    <a:pt x="1184148" y="2858357"/>
                    <a:pt x="1147382" y="2968847"/>
                  </a:cubicBezTo>
                  <a:cubicBezTo>
                    <a:pt x="1122998" y="3041999"/>
                    <a:pt x="1106900" y="3118485"/>
                    <a:pt x="1115854" y="3194971"/>
                  </a:cubicBezTo>
                  <a:cubicBezTo>
                    <a:pt x="1126426" y="3285649"/>
                    <a:pt x="1171099" y="3367469"/>
                    <a:pt x="1215580" y="3447669"/>
                  </a:cubicBezTo>
                  <a:cubicBezTo>
                    <a:pt x="1277207" y="3558921"/>
                    <a:pt x="1340072" y="3669602"/>
                    <a:pt x="1396651" y="3783425"/>
                  </a:cubicBezTo>
                  <a:cubicBezTo>
                    <a:pt x="1434751" y="3860006"/>
                    <a:pt x="1469993" y="3937921"/>
                    <a:pt x="1507998" y="4014502"/>
                  </a:cubicBezTo>
                  <a:cubicBezTo>
                    <a:pt x="1558957" y="4117086"/>
                    <a:pt x="1614964" y="4217194"/>
                    <a:pt x="1678400" y="4312634"/>
                  </a:cubicBezTo>
                  <a:cubicBezTo>
                    <a:pt x="1724692" y="4382357"/>
                    <a:pt x="1775079" y="4449890"/>
                    <a:pt x="1838706" y="4504182"/>
                  </a:cubicBezTo>
                  <a:cubicBezTo>
                    <a:pt x="1885379" y="4543997"/>
                    <a:pt x="1938338" y="4576001"/>
                    <a:pt x="1996630" y="4595146"/>
                  </a:cubicBezTo>
                  <a:cubicBezTo>
                    <a:pt x="2073307" y="4620387"/>
                    <a:pt x="2155031" y="4622006"/>
                    <a:pt x="2235899" y="4623912"/>
                  </a:cubicBezTo>
                  <a:cubicBezTo>
                    <a:pt x="2311718" y="4625626"/>
                    <a:pt x="2387536" y="4627531"/>
                    <a:pt x="2463165" y="4623912"/>
                  </a:cubicBezTo>
                  <a:cubicBezTo>
                    <a:pt x="2562892" y="4619149"/>
                    <a:pt x="2661857" y="4605147"/>
                    <a:pt x="2761583" y="4599528"/>
                  </a:cubicBezTo>
                  <a:cubicBezTo>
                    <a:pt x="2804160" y="4597146"/>
                    <a:pt x="2846927" y="4596289"/>
                    <a:pt x="2889504" y="4599528"/>
                  </a:cubicBezTo>
                  <a:cubicBezTo>
                    <a:pt x="2976277" y="4606100"/>
                    <a:pt x="3060573" y="4629246"/>
                    <a:pt x="3145250" y="4649534"/>
                  </a:cubicBezTo>
                  <a:cubicBezTo>
                    <a:pt x="3255074" y="4675918"/>
                    <a:pt x="3366326" y="4698016"/>
                    <a:pt x="3479197" y="4699826"/>
                  </a:cubicBezTo>
                  <a:cubicBezTo>
                    <a:pt x="3585210" y="4701540"/>
                    <a:pt x="3691700" y="4685633"/>
                    <a:pt x="3786283" y="4638008"/>
                  </a:cubicBezTo>
                  <a:cubicBezTo>
                    <a:pt x="3862578" y="4599623"/>
                    <a:pt x="3927253" y="4542758"/>
                    <a:pt x="3991642" y="4486371"/>
                  </a:cubicBezTo>
                  <a:cubicBezTo>
                    <a:pt x="4064984" y="4422172"/>
                    <a:pt x="4138708" y="4358355"/>
                    <a:pt x="4207002" y="4288917"/>
                  </a:cubicBezTo>
                  <a:cubicBezTo>
                    <a:pt x="4282631" y="4211955"/>
                    <a:pt x="4351401" y="4128611"/>
                    <a:pt x="4420362" y="4045553"/>
                  </a:cubicBezTo>
                  <a:cubicBezTo>
                    <a:pt x="4488085" y="3964020"/>
                    <a:pt x="4556379" y="3882676"/>
                    <a:pt x="4629722" y="3806190"/>
                  </a:cubicBezTo>
                  <a:cubicBezTo>
                    <a:pt x="4732211" y="3699224"/>
                    <a:pt x="4844796" y="3602260"/>
                    <a:pt x="4943761" y="3491960"/>
                  </a:cubicBezTo>
                  <a:cubicBezTo>
                    <a:pt x="4991386" y="3438906"/>
                    <a:pt x="5035677" y="3382995"/>
                    <a:pt x="5080349" y="3327368"/>
                  </a:cubicBezTo>
                  <a:cubicBezTo>
                    <a:pt x="5165980" y="3220688"/>
                    <a:pt x="5253419" y="3115151"/>
                    <a:pt x="5327618" y="3000185"/>
                  </a:cubicBezTo>
                  <a:cubicBezTo>
                    <a:pt x="5390483" y="2902839"/>
                    <a:pt x="5443442" y="2799493"/>
                    <a:pt x="5489163" y="2693003"/>
                  </a:cubicBezTo>
                  <a:cubicBezTo>
                    <a:pt x="5532406" y="2592229"/>
                    <a:pt x="5569077" y="2488787"/>
                    <a:pt x="5606796" y="2385822"/>
                  </a:cubicBezTo>
                  <a:cubicBezTo>
                    <a:pt x="5652135" y="2261902"/>
                    <a:pt x="5699093" y="2137410"/>
                    <a:pt x="5776246" y="2030730"/>
                  </a:cubicBezTo>
                  <a:cubicBezTo>
                    <a:pt x="5831872" y="1953768"/>
                    <a:pt x="5901500" y="1888427"/>
                    <a:pt x="5976652" y="1830229"/>
                  </a:cubicBezTo>
                  <a:cubicBezTo>
                    <a:pt x="6047042" y="1775746"/>
                    <a:pt x="6121813" y="1727359"/>
                    <a:pt x="6196965" y="1679639"/>
                  </a:cubicBezTo>
                  <a:cubicBezTo>
                    <a:pt x="6286119" y="1622965"/>
                    <a:pt x="6375940" y="1566767"/>
                    <a:pt x="6456140" y="1498092"/>
                  </a:cubicBezTo>
                  <a:cubicBezTo>
                    <a:pt x="6534341" y="1431227"/>
                    <a:pt x="6602063" y="1353217"/>
                    <a:pt x="6663500" y="1270635"/>
                  </a:cubicBezTo>
                  <a:cubicBezTo>
                    <a:pt x="6737509" y="1171194"/>
                    <a:pt x="6802374" y="1064514"/>
                    <a:pt x="6842951" y="947452"/>
                  </a:cubicBezTo>
                  <a:cubicBezTo>
                    <a:pt x="6871240" y="865823"/>
                    <a:pt x="6887051" y="780383"/>
                    <a:pt x="6890766" y="694087"/>
                  </a:cubicBezTo>
                  <a:cubicBezTo>
                    <a:pt x="6893719" y="625888"/>
                    <a:pt x="6888861" y="557117"/>
                    <a:pt x="6866858" y="492633"/>
                  </a:cubicBezTo>
                  <a:cubicBezTo>
                    <a:pt x="6831616" y="389573"/>
                    <a:pt x="6755511" y="307848"/>
                    <a:pt x="6675406" y="233267"/>
                  </a:cubicBezTo>
                  <a:cubicBezTo>
                    <a:pt x="6607588" y="170402"/>
                    <a:pt x="6496336" y="56007"/>
                    <a:pt x="6422613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CC44302-CB8C-48E2-B1CD-BA4D30DA6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6788" y="0"/>
              <a:ext cx="12542" cy="12542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EAC85F3-ABB7-4AE5-A19F-69B28F09A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540" y="19439"/>
              <a:ext cx="8755533" cy="5998603"/>
            </a:xfrm>
            <a:custGeom>
              <a:avLst/>
              <a:gdLst>
                <a:gd name="connsiteX0" fmla="*/ 6072569 w 6649344"/>
                <a:gd name="connsiteY0" fmla="*/ 0 h 4555608"/>
                <a:gd name="connsiteX1" fmla="*/ 6201347 w 6649344"/>
                <a:gd name="connsiteY1" fmla="*/ 218218 h 4555608"/>
                <a:gd name="connsiteX2" fmla="*/ 6519101 w 6649344"/>
                <a:gd name="connsiteY2" fmla="*/ 492919 h 4555608"/>
                <a:gd name="connsiteX3" fmla="*/ 6648260 w 6649344"/>
                <a:gd name="connsiteY3" fmla="*/ 789718 h 4555608"/>
                <a:gd name="connsiteX4" fmla="*/ 6574060 w 6649344"/>
                <a:gd name="connsiteY4" fmla="*/ 1096137 h 4555608"/>
                <a:gd name="connsiteX5" fmla="*/ 6385084 w 6649344"/>
                <a:gd name="connsiteY5" fmla="*/ 1349883 h 4555608"/>
                <a:gd name="connsiteX6" fmla="*/ 6126671 w 6649344"/>
                <a:gd name="connsiteY6" fmla="*/ 1515047 h 4555608"/>
                <a:gd name="connsiteX7" fmla="*/ 5851493 w 6649344"/>
                <a:gd name="connsiteY7" fmla="*/ 1632299 h 4555608"/>
                <a:gd name="connsiteX8" fmla="*/ 5679187 w 6649344"/>
                <a:gd name="connsiteY8" fmla="*/ 1759172 h 4555608"/>
                <a:gd name="connsiteX9" fmla="*/ 5564314 w 6649344"/>
                <a:gd name="connsiteY9" fmla="*/ 1962626 h 4555608"/>
                <a:gd name="connsiteX10" fmla="*/ 5470970 w 6649344"/>
                <a:gd name="connsiteY10" fmla="*/ 2245138 h 4555608"/>
                <a:gd name="connsiteX11" fmla="*/ 5406390 w 6649344"/>
                <a:gd name="connsiteY11" fmla="*/ 2467737 h 4555608"/>
                <a:gd name="connsiteX12" fmla="*/ 5327428 w 6649344"/>
                <a:gd name="connsiteY12" fmla="*/ 2723864 h 4555608"/>
                <a:gd name="connsiteX13" fmla="*/ 5198269 w 6649344"/>
                <a:gd name="connsiteY13" fmla="*/ 2970467 h 4555608"/>
                <a:gd name="connsiteX14" fmla="*/ 5085779 w 6649344"/>
                <a:gd name="connsiteY14" fmla="*/ 3147632 h 4555608"/>
                <a:gd name="connsiteX15" fmla="*/ 4839367 w 6649344"/>
                <a:gd name="connsiteY15" fmla="*/ 3461195 h 4555608"/>
                <a:gd name="connsiteX16" fmla="*/ 4639628 w 6649344"/>
                <a:gd name="connsiteY16" fmla="*/ 3661125 h 4555608"/>
                <a:gd name="connsiteX17" fmla="*/ 4467320 w 6649344"/>
                <a:gd name="connsiteY17" fmla="*/ 3833432 h 4555608"/>
                <a:gd name="connsiteX18" fmla="*/ 4292632 w 6649344"/>
                <a:gd name="connsiteY18" fmla="*/ 4008215 h 4555608"/>
                <a:gd name="connsiteX19" fmla="*/ 3976783 w 6649344"/>
                <a:gd name="connsiteY19" fmla="*/ 4324160 h 4555608"/>
                <a:gd name="connsiteX20" fmla="*/ 3793712 w 6649344"/>
                <a:gd name="connsiteY20" fmla="*/ 4478560 h 4555608"/>
                <a:gd name="connsiteX21" fmla="*/ 3509010 w 6649344"/>
                <a:gd name="connsiteY21" fmla="*/ 4555141 h 4555608"/>
                <a:gd name="connsiteX22" fmla="*/ 2982659 w 6649344"/>
                <a:gd name="connsiteY22" fmla="*/ 4488085 h 4555608"/>
                <a:gd name="connsiteX23" fmla="*/ 2420398 w 6649344"/>
                <a:gd name="connsiteY23" fmla="*/ 4488085 h 4555608"/>
                <a:gd name="connsiteX24" fmla="*/ 2176939 w 6649344"/>
                <a:gd name="connsiteY24" fmla="*/ 4463034 h 4555608"/>
                <a:gd name="connsiteX25" fmla="*/ 1810607 w 6649344"/>
                <a:gd name="connsiteY25" fmla="*/ 4272629 h 4555608"/>
                <a:gd name="connsiteX26" fmla="*/ 1615345 w 6649344"/>
                <a:gd name="connsiteY26" fmla="*/ 3953733 h 4555608"/>
                <a:gd name="connsiteX27" fmla="*/ 1455801 w 6649344"/>
                <a:gd name="connsiteY27" fmla="*/ 3613309 h 4555608"/>
                <a:gd name="connsiteX28" fmla="*/ 1362742 w 6649344"/>
                <a:gd name="connsiteY28" fmla="*/ 3309080 h 4555608"/>
                <a:gd name="connsiteX29" fmla="*/ 1429226 w 6649344"/>
                <a:gd name="connsiteY29" fmla="*/ 2865215 h 4555608"/>
                <a:gd name="connsiteX30" fmla="*/ 1493996 w 6649344"/>
                <a:gd name="connsiteY30" fmla="*/ 2444591 h 4555608"/>
                <a:gd name="connsiteX31" fmla="*/ 1379315 w 6649344"/>
                <a:gd name="connsiteY31" fmla="*/ 2240090 h 4555608"/>
                <a:gd name="connsiteX32" fmla="*/ 1243108 w 6649344"/>
                <a:gd name="connsiteY32" fmla="*/ 2156936 h 4555608"/>
                <a:gd name="connsiteX33" fmla="*/ 929069 w 6649344"/>
                <a:gd name="connsiteY33" fmla="*/ 2075498 h 4555608"/>
                <a:gd name="connsiteX34" fmla="*/ 736282 w 6649344"/>
                <a:gd name="connsiteY34" fmla="*/ 2120360 h 4555608"/>
                <a:gd name="connsiteX35" fmla="*/ 443865 w 6649344"/>
                <a:gd name="connsiteY35" fmla="*/ 2266664 h 4555608"/>
                <a:gd name="connsiteX36" fmla="*/ 0 w 6649344"/>
                <a:gd name="connsiteY36" fmla="*/ 2592229 h 4555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649344" h="4555608">
                  <a:moveTo>
                    <a:pt x="6072569" y="0"/>
                  </a:moveTo>
                  <a:cubicBezTo>
                    <a:pt x="6092857" y="34576"/>
                    <a:pt x="6094000" y="127349"/>
                    <a:pt x="6201347" y="218218"/>
                  </a:cubicBezTo>
                  <a:cubicBezTo>
                    <a:pt x="6308789" y="309086"/>
                    <a:pt x="6430518" y="383858"/>
                    <a:pt x="6519101" y="492919"/>
                  </a:cubicBezTo>
                  <a:cubicBezTo>
                    <a:pt x="6588919" y="578834"/>
                    <a:pt x="6640449" y="679704"/>
                    <a:pt x="6648260" y="789718"/>
                  </a:cubicBezTo>
                  <a:cubicBezTo>
                    <a:pt x="6655880" y="896303"/>
                    <a:pt x="6622542" y="1000411"/>
                    <a:pt x="6574060" y="1096137"/>
                  </a:cubicBezTo>
                  <a:cubicBezTo>
                    <a:pt x="6526054" y="1191101"/>
                    <a:pt x="6463570" y="1278160"/>
                    <a:pt x="6385084" y="1349883"/>
                  </a:cubicBezTo>
                  <a:cubicBezTo>
                    <a:pt x="6309170" y="1419225"/>
                    <a:pt x="6220397" y="1472660"/>
                    <a:pt x="6126671" y="1515047"/>
                  </a:cubicBezTo>
                  <a:cubicBezTo>
                    <a:pt x="6035707" y="1556194"/>
                    <a:pt x="5940362" y="1586960"/>
                    <a:pt x="5851493" y="1632299"/>
                  </a:cubicBezTo>
                  <a:cubicBezTo>
                    <a:pt x="5787390" y="1665065"/>
                    <a:pt x="5726906" y="1705356"/>
                    <a:pt x="5679187" y="1759172"/>
                  </a:cubicBezTo>
                  <a:cubicBezTo>
                    <a:pt x="5627180" y="1817846"/>
                    <a:pt x="5593176" y="1889569"/>
                    <a:pt x="5564314" y="1962626"/>
                  </a:cubicBezTo>
                  <a:cubicBezTo>
                    <a:pt x="5527834" y="2054923"/>
                    <a:pt x="5499354" y="2149983"/>
                    <a:pt x="5470970" y="2245138"/>
                  </a:cubicBezTo>
                  <a:cubicBezTo>
                    <a:pt x="5448872" y="2319147"/>
                    <a:pt x="5426869" y="2393252"/>
                    <a:pt x="5406390" y="2467737"/>
                  </a:cubicBezTo>
                  <a:cubicBezTo>
                    <a:pt x="5382673" y="2553938"/>
                    <a:pt x="5360765" y="2640902"/>
                    <a:pt x="5327428" y="2723864"/>
                  </a:cubicBezTo>
                  <a:cubicBezTo>
                    <a:pt x="5292757" y="2810066"/>
                    <a:pt x="5246275" y="2890838"/>
                    <a:pt x="5198269" y="2970467"/>
                  </a:cubicBezTo>
                  <a:cubicBezTo>
                    <a:pt x="5162074" y="3030379"/>
                    <a:pt x="5124927" y="3089625"/>
                    <a:pt x="5085779" y="3147632"/>
                  </a:cubicBezTo>
                  <a:cubicBezTo>
                    <a:pt x="5011293" y="3258026"/>
                    <a:pt x="4929854" y="3363659"/>
                    <a:pt x="4839367" y="3461195"/>
                  </a:cubicBezTo>
                  <a:cubicBezTo>
                    <a:pt x="4775264" y="3530251"/>
                    <a:pt x="4706779" y="3595021"/>
                    <a:pt x="4639628" y="3661125"/>
                  </a:cubicBezTo>
                  <a:cubicBezTo>
                    <a:pt x="4581620" y="3717989"/>
                    <a:pt x="4524661" y="3775901"/>
                    <a:pt x="4467320" y="3833432"/>
                  </a:cubicBezTo>
                  <a:cubicBezTo>
                    <a:pt x="4409218" y="3891820"/>
                    <a:pt x="4350925" y="3949922"/>
                    <a:pt x="4292632" y="4008215"/>
                  </a:cubicBezTo>
                  <a:cubicBezTo>
                    <a:pt x="4187285" y="4113467"/>
                    <a:pt x="4082129" y="4218909"/>
                    <a:pt x="3976783" y="4324160"/>
                  </a:cubicBezTo>
                  <a:cubicBezTo>
                    <a:pt x="3920014" y="4380929"/>
                    <a:pt x="3862673" y="4437793"/>
                    <a:pt x="3793712" y="4478560"/>
                  </a:cubicBezTo>
                  <a:cubicBezTo>
                    <a:pt x="3707797" y="4529328"/>
                    <a:pt x="3608832" y="4551712"/>
                    <a:pt x="3509010" y="4555141"/>
                  </a:cubicBezTo>
                  <a:cubicBezTo>
                    <a:pt x="3331845" y="4561237"/>
                    <a:pt x="3159347" y="4506087"/>
                    <a:pt x="2982659" y="4488085"/>
                  </a:cubicBezTo>
                  <a:cubicBezTo>
                    <a:pt x="2796064" y="4469130"/>
                    <a:pt x="2608135" y="4491323"/>
                    <a:pt x="2420398" y="4488085"/>
                  </a:cubicBezTo>
                  <a:cubicBezTo>
                    <a:pt x="2338673" y="4486656"/>
                    <a:pt x="2256949" y="4480084"/>
                    <a:pt x="2176939" y="4463034"/>
                  </a:cubicBezTo>
                  <a:cubicBezTo>
                    <a:pt x="2039207" y="4433697"/>
                    <a:pt x="1908429" y="4373499"/>
                    <a:pt x="1810607" y="4272629"/>
                  </a:cubicBezTo>
                  <a:cubicBezTo>
                    <a:pt x="1723358" y="4182618"/>
                    <a:pt x="1669637" y="4067175"/>
                    <a:pt x="1615345" y="3953733"/>
                  </a:cubicBezTo>
                  <a:cubicBezTo>
                    <a:pt x="1561243" y="3840671"/>
                    <a:pt x="1505807" y="3728180"/>
                    <a:pt x="1455801" y="3613309"/>
                  </a:cubicBezTo>
                  <a:cubicBezTo>
                    <a:pt x="1413129" y="3515392"/>
                    <a:pt x="1374553" y="3414998"/>
                    <a:pt x="1362742" y="3309080"/>
                  </a:cubicBezTo>
                  <a:cubicBezTo>
                    <a:pt x="1346073" y="3158966"/>
                    <a:pt x="1384649" y="3010091"/>
                    <a:pt x="1429226" y="2865215"/>
                  </a:cubicBezTo>
                  <a:cubicBezTo>
                    <a:pt x="1471898" y="2726627"/>
                    <a:pt x="1522190" y="2585657"/>
                    <a:pt x="1493996" y="2444591"/>
                  </a:cubicBezTo>
                  <a:cubicBezTo>
                    <a:pt x="1478280" y="2365915"/>
                    <a:pt x="1439513" y="2293144"/>
                    <a:pt x="1379315" y="2240090"/>
                  </a:cubicBezTo>
                  <a:cubicBezTo>
                    <a:pt x="1339215" y="2204752"/>
                    <a:pt x="1291495" y="2179796"/>
                    <a:pt x="1243108" y="2156936"/>
                  </a:cubicBezTo>
                  <a:cubicBezTo>
                    <a:pt x="1143476" y="2110073"/>
                    <a:pt x="1038511" y="2069973"/>
                    <a:pt x="929069" y="2075498"/>
                  </a:cubicBezTo>
                  <a:cubicBezTo>
                    <a:pt x="862870" y="2078831"/>
                    <a:pt x="799052" y="2098643"/>
                    <a:pt x="736282" y="2120360"/>
                  </a:cubicBezTo>
                  <a:cubicBezTo>
                    <a:pt x="632365" y="2156365"/>
                    <a:pt x="492633" y="2168366"/>
                    <a:pt x="443865" y="2266664"/>
                  </a:cubicBezTo>
                  <a:cubicBezTo>
                    <a:pt x="229648" y="2699480"/>
                    <a:pt x="8858" y="2576036"/>
                    <a:pt x="0" y="2592229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D6442C7-EA96-48F7-8E52-15B32EDD6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540" y="12542"/>
              <a:ext cx="8335554" cy="5823102"/>
            </a:xfrm>
            <a:custGeom>
              <a:avLst/>
              <a:gdLst>
                <a:gd name="connsiteX0" fmla="*/ 0 w 6330393"/>
                <a:gd name="connsiteY0" fmla="*/ 2249519 h 4422324"/>
                <a:gd name="connsiteX1" fmla="*/ 653129 w 6330393"/>
                <a:gd name="connsiteY1" fmla="*/ 1966532 h 4422324"/>
                <a:gd name="connsiteX2" fmla="*/ 972122 w 6330393"/>
                <a:gd name="connsiteY2" fmla="*/ 1926622 h 4422324"/>
                <a:gd name="connsiteX3" fmla="*/ 1340168 w 6330393"/>
                <a:gd name="connsiteY3" fmla="*/ 2041398 h 4422324"/>
                <a:gd name="connsiteX4" fmla="*/ 1572768 w 6330393"/>
                <a:gd name="connsiteY4" fmla="*/ 2147697 h 4422324"/>
                <a:gd name="connsiteX5" fmla="*/ 1747647 w 6330393"/>
                <a:gd name="connsiteY5" fmla="*/ 2370677 h 4422324"/>
                <a:gd name="connsiteX6" fmla="*/ 1718596 w 6330393"/>
                <a:gd name="connsiteY6" fmla="*/ 2632043 h 4422324"/>
                <a:gd name="connsiteX7" fmla="*/ 1575054 w 6330393"/>
                <a:gd name="connsiteY7" fmla="*/ 2947988 h 4422324"/>
                <a:gd name="connsiteX8" fmla="*/ 1543431 w 6330393"/>
                <a:gd name="connsiteY8" fmla="*/ 3462147 h 4422324"/>
                <a:gd name="connsiteX9" fmla="*/ 1666875 w 6330393"/>
                <a:gd name="connsiteY9" fmla="*/ 3792474 h 4422324"/>
                <a:gd name="connsiteX10" fmla="*/ 1801844 w 6330393"/>
                <a:gd name="connsiteY10" fmla="*/ 4048125 h 4422324"/>
                <a:gd name="connsiteX11" fmla="*/ 2011490 w 6330393"/>
                <a:gd name="connsiteY11" fmla="*/ 4257866 h 4422324"/>
                <a:gd name="connsiteX12" fmla="*/ 2383727 w 6330393"/>
                <a:gd name="connsiteY12" fmla="*/ 4353687 h 4422324"/>
                <a:gd name="connsiteX13" fmla="*/ 2745105 w 6330393"/>
                <a:gd name="connsiteY13" fmla="*/ 4353687 h 4422324"/>
                <a:gd name="connsiteX14" fmla="*/ 3001232 w 6330393"/>
                <a:gd name="connsiteY14" fmla="*/ 4368927 h 4422324"/>
                <a:gd name="connsiteX15" fmla="*/ 3316891 w 6330393"/>
                <a:gd name="connsiteY15" fmla="*/ 4402170 h 4422324"/>
                <a:gd name="connsiteX16" fmla="*/ 3578543 w 6330393"/>
                <a:gd name="connsiteY16" fmla="*/ 4413218 h 4422324"/>
                <a:gd name="connsiteX17" fmla="*/ 3746087 w 6330393"/>
                <a:gd name="connsiteY17" fmla="*/ 4330065 h 4422324"/>
                <a:gd name="connsiteX18" fmla="*/ 3986689 w 6330393"/>
                <a:gd name="connsiteY18" fmla="*/ 4147280 h 4422324"/>
                <a:gd name="connsiteX19" fmla="*/ 4469987 w 6330393"/>
                <a:gd name="connsiteY19" fmla="*/ 3682841 h 4422324"/>
                <a:gd name="connsiteX20" fmla="*/ 4742784 w 6330393"/>
                <a:gd name="connsiteY20" fmla="*/ 3409950 h 4422324"/>
                <a:gd name="connsiteX21" fmla="*/ 5029867 w 6330393"/>
                <a:gd name="connsiteY21" fmla="*/ 3058097 h 4422324"/>
                <a:gd name="connsiteX22" fmla="*/ 5211699 w 6330393"/>
                <a:gd name="connsiteY22" fmla="*/ 2675096 h 4422324"/>
                <a:gd name="connsiteX23" fmla="*/ 5326571 w 6330393"/>
                <a:gd name="connsiteY23" fmla="*/ 2136458 h 4422324"/>
                <a:gd name="connsiteX24" fmla="*/ 5407914 w 6330393"/>
                <a:gd name="connsiteY24" fmla="*/ 1772603 h 4422324"/>
                <a:gd name="connsiteX25" fmla="*/ 5517928 w 6330393"/>
                <a:gd name="connsiteY25" fmla="*/ 1456658 h 4422324"/>
                <a:gd name="connsiteX26" fmla="*/ 5649563 w 6330393"/>
                <a:gd name="connsiteY26" fmla="*/ 1325023 h 4422324"/>
                <a:gd name="connsiteX27" fmla="*/ 5963031 w 6330393"/>
                <a:gd name="connsiteY27" fmla="*/ 1289114 h 4422324"/>
                <a:gd name="connsiteX28" fmla="*/ 6185535 w 6330393"/>
                <a:gd name="connsiteY28" fmla="*/ 1217295 h 4422324"/>
                <a:gd name="connsiteX29" fmla="*/ 6326696 w 6330393"/>
                <a:gd name="connsiteY29" fmla="*/ 992315 h 4422324"/>
                <a:gd name="connsiteX30" fmla="*/ 6305169 w 6330393"/>
                <a:gd name="connsiteY30" fmla="*/ 824770 h 4422324"/>
                <a:gd name="connsiteX31" fmla="*/ 6156865 w 6330393"/>
                <a:gd name="connsiteY31" fmla="*/ 654844 h 4422324"/>
                <a:gd name="connsiteX32" fmla="*/ 5908072 w 6330393"/>
                <a:gd name="connsiteY32" fmla="*/ 506444 h 4422324"/>
                <a:gd name="connsiteX33" fmla="*/ 5606605 w 6330393"/>
                <a:gd name="connsiteY33" fmla="*/ 353282 h 4422324"/>
                <a:gd name="connsiteX34" fmla="*/ 5506117 w 6330393"/>
                <a:gd name="connsiteY34" fmla="*/ 164211 h 4422324"/>
                <a:gd name="connsiteX35" fmla="*/ 5598890 w 6330393"/>
                <a:gd name="connsiteY35" fmla="*/ 0 h 442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330393" h="4422324">
                  <a:moveTo>
                    <a:pt x="0" y="2249519"/>
                  </a:moveTo>
                  <a:cubicBezTo>
                    <a:pt x="166592" y="2158746"/>
                    <a:pt x="472059" y="2022443"/>
                    <a:pt x="653129" y="1966532"/>
                  </a:cubicBezTo>
                  <a:cubicBezTo>
                    <a:pt x="756761" y="1934528"/>
                    <a:pt x="864489" y="1915573"/>
                    <a:pt x="972122" y="1926622"/>
                  </a:cubicBezTo>
                  <a:cubicBezTo>
                    <a:pt x="1100423" y="1939766"/>
                    <a:pt x="1219581" y="1994630"/>
                    <a:pt x="1340168" y="2041398"/>
                  </a:cubicBezTo>
                  <a:cubicBezTo>
                    <a:pt x="1419987" y="2072354"/>
                    <a:pt x="1501140" y="2101025"/>
                    <a:pt x="1572768" y="2147697"/>
                  </a:cubicBezTo>
                  <a:cubicBezTo>
                    <a:pt x="1654874" y="2201132"/>
                    <a:pt x="1723454" y="2276285"/>
                    <a:pt x="1747647" y="2370677"/>
                  </a:cubicBezTo>
                  <a:cubicBezTo>
                    <a:pt x="1769840" y="2457545"/>
                    <a:pt x="1750981" y="2547842"/>
                    <a:pt x="1718596" y="2632043"/>
                  </a:cubicBezTo>
                  <a:cubicBezTo>
                    <a:pt x="1676876" y="2740152"/>
                    <a:pt x="1615345" y="2839403"/>
                    <a:pt x="1575054" y="2947988"/>
                  </a:cubicBezTo>
                  <a:cubicBezTo>
                    <a:pt x="1514094" y="3112199"/>
                    <a:pt x="1505141" y="3291269"/>
                    <a:pt x="1543431" y="3462147"/>
                  </a:cubicBezTo>
                  <a:cubicBezTo>
                    <a:pt x="1569244" y="3577114"/>
                    <a:pt x="1617536" y="3685318"/>
                    <a:pt x="1666875" y="3792474"/>
                  </a:cubicBezTo>
                  <a:cubicBezTo>
                    <a:pt x="1707261" y="3880199"/>
                    <a:pt x="1748600" y="3967734"/>
                    <a:pt x="1801844" y="4048125"/>
                  </a:cubicBezTo>
                  <a:cubicBezTo>
                    <a:pt x="1857185" y="4131659"/>
                    <a:pt x="1925669" y="4206431"/>
                    <a:pt x="2011490" y="4257866"/>
                  </a:cubicBezTo>
                  <a:cubicBezTo>
                    <a:pt x="2122837" y="4324636"/>
                    <a:pt x="2253615" y="4347020"/>
                    <a:pt x="2383727" y="4353687"/>
                  </a:cubicBezTo>
                  <a:cubicBezTo>
                    <a:pt x="2504027" y="4359879"/>
                    <a:pt x="2624614" y="4351973"/>
                    <a:pt x="2745105" y="4353687"/>
                  </a:cubicBezTo>
                  <a:cubicBezTo>
                    <a:pt x="2830640" y="4354925"/>
                    <a:pt x="2915984" y="4361688"/>
                    <a:pt x="3001232" y="4368927"/>
                  </a:cubicBezTo>
                  <a:cubicBezTo>
                    <a:pt x="3106674" y="4377881"/>
                    <a:pt x="3212211" y="4386739"/>
                    <a:pt x="3316891" y="4402170"/>
                  </a:cubicBezTo>
                  <a:cubicBezTo>
                    <a:pt x="3404426" y="4415028"/>
                    <a:pt x="3493008" y="4433697"/>
                    <a:pt x="3578543" y="4413218"/>
                  </a:cubicBezTo>
                  <a:cubicBezTo>
                    <a:pt x="3639598" y="4398645"/>
                    <a:pt x="3693890" y="4365403"/>
                    <a:pt x="3746087" y="4330065"/>
                  </a:cubicBezTo>
                  <a:cubicBezTo>
                    <a:pt x="3829622" y="4273677"/>
                    <a:pt x="3909727" y="4212431"/>
                    <a:pt x="3986689" y="4147280"/>
                  </a:cubicBezTo>
                  <a:cubicBezTo>
                    <a:pt x="4157282" y="4002881"/>
                    <a:pt x="4311206" y="3840290"/>
                    <a:pt x="4469987" y="3682841"/>
                  </a:cubicBezTo>
                  <a:cubicBezTo>
                    <a:pt x="4561332" y="3592259"/>
                    <a:pt x="4653915" y="3503009"/>
                    <a:pt x="4742784" y="3409950"/>
                  </a:cubicBezTo>
                  <a:cubicBezTo>
                    <a:pt x="4847558" y="3300222"/>
                    <a:pt x="4947190" y="3185255"/>
                    <a:pt x="5029867" y="3058097"/>
                  </a:cubicBezTo>
                  <a:cubicBezTo>
                    <a:pt x="5107305" y="2939129"/>
                    <a:pt x="5168646" y="2810351"/>
                    <a:pt x="5211699" y="2675096"/>
                  </a:cubicBezTo>
                  <a:cubicBezTo>
                    <a:pt x="5267516" y="2500027"/>
                    <a:pt x="5292186" y="2317147"/>
                    <a:pt x="5326571" y="2136458"/>
                  </a:cubicBezTo>
                  <a:cubicBezTo>
                    <a:pt x="5349812" y="2014347"/>
                    <a:pt x="5378672" y="1893380"/>
                    <a:pt x="5407914" y="1772603"/>
                  </a:cubicBezTo>
                  <a:cubicBezTo>
                    <a:pt x="5434299" y="1663446"/>
                    <a:pt x="5460683" y="1552861"/>
                    <a:pt x="5517928" y="1456658"/>
                  </a:cubicBezTo>
                  <a:cubicBezTo>
                    <a:pt x="5550408" y="1402080"/>
                    <a:pt x="5592889" y="1353312"/>
                    <a:pt x="5649563" y="1325023"/>
                  </a:cubicBezTo>
                  <a:cubicBezTo>
                    <a:pt x="5744528" y="1277493"/>
                    <a:pt x="5856065" y="1296924"/>
                    <a:pt x="5963031" y="1289114"/>
                  </a:cubicBezTo>
                  <a:cubicBezTo>
                    <a:pt x="6042279" y="1283303"/>
                    <a:pt x="6120479" y="1262539"/>
                    <a:pt x="6185535" y="1217295"/>
                  </a:cubicBezTo>
                  <a:cubicBezTo>
                    <a:pt x="6261164" y="1164717"/>
                    <a:pt x="6312694" y="1083374"/>
                    <a:pt x="6326696" y="992315"/>
                  </a:cubicBezTo>
                  <a:cubicBezTo>
                    <a:pt x="6335459" y="935450"/>
                    <a:pt x="6328791" y="877253"/>
                    <a:pt x="6305169" y="824770"/>
                  </a:cubicBezTo>
                  <a:cubicBezTo>
                    <a:pt x="6273927" y="755333"/>
                    <a:pt x="6217158" y="701897"/>
                    <a:pt x="6156865" y="654844"/>
                  </a:cubicBezTo>
                  <a:cubicBezTo>
                    <a:pt x="6080379" y="595217"/>
                    <a:pt x="5996750" y="545687"/>
                    <a:pt x="5908072" y="506444"/>
                  </a:cubicBezTo>
                  <a:cubicBezTo>
                    <a:pt x="5803964" y="460343"/>
                    <a:pt x="5692807" y="426815"/>
                    <a:pt x="5606605" y="353282"/>
                  </a:cubicBezTo>
                  <a:cubicBezTo>
                    <a:pt x="5549170" y="304229"/>
                    <a:pt x="5503259" y="238887"/>
                    <a:pt x="5506117" y="164211"/>
                  </a:cubicBezTo>
                  <a:cubicBezTo>
                    <a:pt x="5508213" y="106109"/>
                    <a:pt x="5598890" y="0"/>
                    <a:pt x="559889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ECB895E-B92E-4686-8B6F-BA0F9041C1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00" y="12542"/>
              <a:ext cx="3256801" cy="2769035"/>
            </a:xfrm>
            <a:custGeom>
              <a:avLst/>
              <a:gdLst>
                <a:gd name="connsiteX0" fmla="*/ 0 w 2563086"/>
                <a:gd name="connsiteY0" fmla="*/ 2102930 h 2102929"/>
                <a:gd name="connsiteX1" fmla="*/ 625888 w 2563086"/>
                <a:gd name="connsiteY1" fmla="*/ 1834229 h 2102929"/>
                <a:gd name="connsiteX2" fmla="*/ 954024 w 2563086"/>
                <a:gd name="connsiteY2" fmla="*/ 1789938 h 2102929"/>
                <a:gd name="connsiteX3" fmla="*/ 1379125 w 2563086"/>
                <a:gd name="connsiteY3" fmla="*/ 1870329 h 2102929"/>
                <a:gd name="connsiteX4" fmla="*/ 1819466 w 2563086"/>
                <a:gd name="connsiteY4" fmla="*/ 2021300 h 2102929"/>
                <a:gd name="connsiteX5" fmla="*/ 2221040 w 2563086"/>
                <a:gd name="connsiteY5" fmla="*/ 2010251 h 2102929"/>
                <a:gd name="connsiteX6" fmla="*/ 2507647 w 2563086"/>
                <a:gd name="connsiteY6" fmla="*/ 1867567 h 2102929"/>
                <a:gd name="connsiteX7" fmla="*/ 2560225 w 2563086"/>
                <a:gd name="connsiteY7" fmla="*/ 1652873 h 2102929"/>
                <a:gd name="connsiteX8" fmla="*/ 2328958 w 2563086"/>
                <a:gd name="connsiteY8" fmla="*/ 1295495 h 2102929"/>
                <a:gd name="connsiteX9" fmla="*/ 1676686 w 2563086"/>
                <a:gd name="connsiteY9" fmla="*/ 812292 h 2102929"/>
                <a:gd name="connsiteX10" fmla="*/ 1436942 w 2563086"/>
                <a:gd name="connsiteY10" fmla="*/ 669036 h 2102929"/>
                <a:gd name="connsiteX11" fmla="*/ 1157288 w 2563086"/>
                <a:gd name="connsiteY11" fmla="*/ 498634 h 2102929"/>
                <a:gd name="connsiteX12" fmla="*/ 928783 w 2563086"/>
                <a:gd name="connsiteY12" fmla="*/ 355949 h 2102929"/>
                <a:gd name="connsiteX13" fmla="*/ 649510 w 2563086"/>
                <a:gd name="connsiteY13" fmla="*/ 161639 h 2102929"/>
                <a:gd name="connsiteX14" fmla="*/ 373190 w 2563086"/>
                <a:gd name="connsiteY14" fmla="*/ 0 h 2102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63086" h="2102929">
                  <a:moveTo>
                    <a:pt x="0" y="2102930"/>
                  </a:moveTo>
                  <a:cubicBezTo>
                    <a:pt x="182499" y="1964341"/>
                    <a:pt x="402717" y="1887855"/>
                    <a:pt x="625888" y="1834229"/>
                  </a:cubicBezTo>
                  <a:cubicBezTo>
                    <a:pt x="733711" y="1808321"/>
                    <a:pt x="843248" y="1789557"/>
                    <a:pt x="954024" y="1789938"/>
                  </a:cubicBezTo>
                  <a:cubicBezTo>
                    <a:pt x="1098995" y="1790414"/>
                    <a:pt x="1241965" y="1822609"/>
                    <a:pt x="1379125" y="1870329"/>
                  </a:cubicBezTo>
                  <a:cubicBezTo>
                    <a:pt x="1526191" y="1921478"/>
                    <a:pt x="1666780" y="1992059"/>
                    <a:pt x="1819466" y="2021300"/>
                  </a:cubicBezTo>
                  <a:cubicBezTo>
                    <a:pt x="1952244" y="2046827"/>
                    <a:pt x="2088356" y="2037112"/>
                    <a:pt x="2221040" y="2010251"/>
                  </a:cubicBezTo>
                  <a:cubicBezTo>
                    <a:pt x="2329720" y="1988249"/>
                    <a:pt x="2440877" y="1954530"/>
                    <a:pt x="2507647" y="1867567"/>
                  </a:cubicBezTo>
                  <a:cubicBezTo>
                    <a:pt x="2554320" y="1806702"/>
                    <a:pt x="2570226" y="1729073"/>
                    <a:pt x="2560225" y="1652873"/>
                  </a:cubicBezTo>
                  <a:cubicBezTo>
                    <a:pt x="2541270" y="1508665"/>
                    <a:pt x="2436019" y="1396175"/>
                    <a:pt x="2328958" y="1295495"/>
                  </a:cubicBezTo>
                  <a:cubicBezTo>
                    <a:pt x="2131314" y="1109567"/>
                    <a:pt x="1908429" y="953643"/>
                    <a:pt x="1676686" y="812292"/>
                  </a:cubicBezTo>
                  <a:cubicBezTo>
                    <a:pt x="1597152" y="763810"/>
                    <a:pt x="1516856" y="716756"/>
                    <a:pt x="1436942" y="669036"/>
                  </a:cubicBezTo>
                  <a:cubicBezTo>
                    <a:pt x="1343216" y="613029"/>
                    <a:pt x="1250442" y="555498"/>
                    <a:pt x="1157288" y="498634"/>
                  </a:cubicBezTo>
                  <a:cubicBezTo>
                    <a:pt x="1080611" y="451866"/>
                    <a:pt x="1003745" y="405479"/>
                    <a:pt x="928783" y="355949"/>
                  </a:cubicBezTo>
                  <a:cubicBezTo>
                    <a:pt x="834200" y="293465"/>
                    <a:pt x="743140" y="225552"/>
                    <a:pt x="649510" y="161639"/>
                  </a:cubicBezTo>
                  <a:cubicBezTo>
                    <a:pt x="539496" y="86487"/>
                    <a:pt x="373190" y="0"/>
                    <a:pt x="37319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57CEDFC-C202-445C-9D3B-467FB3DCE9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6788" y="0"/>
              <a:ext cx="12542" cy="12542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763FC30-4283-464C-932E-272A62FE5D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6788" y="0"/>
              <a:ext cx="12542" cy="12542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DE2B79E-20B8-482A-9098-FCAEF6B21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540" y="232906"/>
              <a:ext cx="1832649" cy="1702458"/>
            </a:xfrm>
            <a:custGeom>
              <a:avLst/>
              <a:gdLst>
                <a:gd name="connsiteX0" fmla="*/ 0 w 1391796"/>
                <a:gd name="connsiteY0" fmla="*/ 1292924 h 1292923"/>
                <a:gd name="connsiteX1" fmla="*/ 696563 w 1391796"/>
                <a:gd name="connsiteY1" fmla="*/ 1150906 h 1292923"/>
                <a:gd name="connsiteX2" fmla="*/ 993934 w 1391796"/>
                <a:gd name="connsiteY2" fmla="*/ 1192435 h 1292923"/>
                <a:gd name="connsiteX3" fmla="*/ 1155097 w 1391796"/>
                <a:gd name="connsiteY3" fmla="*/ 1192435 h 1292923"/>
                <a:gd name="connsiteX4" fmla="*/ 1324547 w 1391796"/>
                <a:gd name="connsiteY4" fmla="*/ 1184148 h 1292923"/>
                <a:gd name="connsiteX5" fmla="*/ 1381030 w 1391796"/>
                <a:gd name="connsiteY5" fmla="*/ 1149191 h 1292923"/>
                <a:gd name="connsiteX6" fmla="*/ 1357789 w 1391796"/>
                <a:gd name="connsiteY6" fmla="*/ 1027843 h 1292923"/>
                <a:gd name="connsiteX7" fmla="*/ 1136809 w 1391796"/>
                <a:gd name="connsiteY7" fmla="*/ 838295 h 1292923"/>
                <a:gd name="connsiteX8" fmla="*/ 804482 w 1391796"/>
                <a:gd name="connsiteY8" fmla="*/ 595598 h 1292923"/>
                <a:gd name="connsiteX9" fmla="*/ 530352 w 1391796"/>
                <a:gd name="connsiteY9" fmla="*/ 381191 h 1292923"/>
                <a:gd name="connsiteX10" fmla="*/ 0 w 1391796"/>
                <a:gd name="connsiteY10" fmla="*/ 0 h 129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91796" h="1292923">
                  <a:moveTo>
                    <a:pt x="0" y="1292924"/>
                  </a:moveTo>
                  <a:cubicBezTo>
                    <a:pt x="158877" y="1243108"/>
                    <a:pt x="531019" y="1138047"/>
                    <a:pt x="696563" y="1150906"/>
                  </a:cubicBezTo>
                  <a:cubicBezTo>
                    <a:pt x="796481" y="1158621"/>
                    <a:pt x="894017" y="1185863"/>
                    <a:pt x="993934" y="1192435"/>
                  </a:cubicBezTo>
                  <a:cubicBezTo>
                    <a:pt x="1047559" y="1195959"/>
                    <a:pt x="1101376" y="1192054"/>
                    <a:pt x="1155097" y="1192435"/>
                  </a:cubicBezTo>
                  <a:cubicBezTo>
                    <a:pt x="1212056" y="1192816"/>
                    <a:pt x="1269683" y="1198626"/>
                    <a:pt x="1324547" y="1184148"/>
                  </a:cubicBezTo>
                  <a:cubicBezTo>
                    <a:pt x="1346930" y="1178243"/>
                    <a:pt x="1368266" y="1168241"/>
                    <a:pt x="1381030" y="1149191"/>
                  </a:cubicBezTo>
                  <a:cubicBezTo>
                    <a:pt x="1405795" y="1112425"/>
                    <a:pt x="1383506" y="1065752"/>
                    <a:pt x="1357789" y="1027843"/>
                  </a:cubicBezTo>
                  <a:cubicBezTo>
                    <a:pt x="1302734" y="946880"/>
                    <a:pt x="1218152" y="893540"/>
                    <a:pt x="1136809" y="838295"/>
                  </a:cubicBezTo>
                  <a:cubicBezTo>
                    <a:pt x="1023271" y="761238"/>
                    <a:pt x="912971" y="679609"/>
                    <a:pt x="804482" y="595598"/>
                  </a:cubicBezTo>
                  <a:cubicBezTo>
                    <a:pt x="712756" y="524542"/>
                    <a:pt x="620459" y="454247"/>
                    <a:pt x="530352" y="381191"/>
                  </a:cubicBezTo>
                  <a:cubicBezTo>
                    <a:pt x="378809" y="258318"/>
                    <a:pt x="149733" y="125063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7ECCA13-011E-4D0B-8827-B1DFEF0943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4787" y="27843"/>
              <a:ext cx="2207527" cy="1610525"/>
            </a:xfrm>
            <a:custGeom>
              <a:avLst/>
              <a:gdLst>
                <a:gd name="connsiteX0" fmla="*/ 1676495 w 1676495"/>
                <a:gd name="connsiteY0" fmla="*/ 1223105 h 1223105"/>
                <a:gd name="connsiteX1" fmla="*/ 1421702 w 1676495"/>
                <a:gd name="connsiteY1" fmla="*/ 1000792 h 1223105"/>
                <a:gd name="connsiteX2" fmla="*/ 1024604 w 1676495"/>
                <a:gd name="connsiteY2" fmla="*/ 744760 h 1223105"/>
                <a:gd name="connsiteX3" fmla="*/ 444722 w 1676495"/>
                <a:gd name="connsiteY3" fmla="*/ 345758 h 1223105"/>
                <a:gd name="connsiteX4" fmla="*/ 0 w 1676495"/>
                <a:gd name="connsiteY4" fmla="*/ 0 h 1223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495" h="1223105">
                  <a:moveTo>
                    <a:pt x="1676495" y="1223105"/>
                  </a:moveTo>
                  <a:cubicBezTo>
                    <a:pt x="1603724" y="1136523"/>
                    <a:pt x="1514094" y="1066324"/>
                    <a:pt x="1421702" y="1000792"/>
                  </a:cubicBezTo>
                  <a:cubicBezTo>
                    <a:pt x="1293209" y="909733"/>
                    <a:pt x="1158526" y="827723"/>
                    <a:pt x="1024604" y="744760"/>
                  </a:cubicBezTo>
                  <a:cubicBezTo>
                    <a:pt x="824770" y="621030"/>
                    <a:pt x="623888" y="497777"/>
                    <a:pt x="444722" y="345758"/>
                  </a:cubicBezTo>
                  <a:cubicBezTo>
                    <a:pt x="330518" y="248888"/>
                    <a:pt x="135731" y="61817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4CCC8FF-3393-4965-BD21-DCB37A2453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540" y="1638243"/>
              <a:ext cx="2318558" cy="594242"/>
            </a:xfrm>
            <a:custGeom>
              <a:avLst/>
              <a:gdLst>
                <a:gd name="connsiteX0" fmla="*/ 0 w 1760817"/>
                <a:gd name="connsiteY0" fmla="*/ 451295 h 451294"/>
                <a:gd name="connsiteX1" fmla="*/ 335661 w 1760817"/>
                <a:gd name="connsiteY1" fmla="*/ 319373 h 451294"/>
                <a:gd name="connsiteX2" fmla="*/ 629984 w 1760817"/>
                <a:gd name="connsiteY2" fmla="*/ 264319 h 451294"/>
                <a:gd name="connsiteX3" fmla="*/ 878777 w 1760817"/>
                <a:gd name="connsiteY3" fmla="*/ 278702 h 451294"/>
                <a:gd name="connsiteX4" fmla="*/ 1024700 w 1760817"/>
                <a:gd name="connsiteY4" fmla="*/ 302609 h 451294"/>
                <a:gd name="connsiteX5" fmla="*/ 1316641 w 1760817"/>
                <a:gd name="connsiteY5" fmla="*/ 360045 h 451294"/>
                <a:gd name="connsiteX6" fmla="*/ 1527143 w 1760817"/>
                <a:gd name="connsiteY6" fmla="*/ 386334 h 451294"/>
                <a:gd name="connsiteX7" fmla="*/ 1704023 w 1760817"/>
                <a:gd name="connsiteY7" fmla="*/ 0 h 451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0817" h="451294">
                  <a:moveTo>
                    <a:pt x="0" y="451295"/>
                  </a:moveTo>
                  <a:cubicBezTo>
                    <a:pt x="77438" y="429292"/>
                    <a:pt x="257270" y="337852"/>
                    <a:pt x="335661" y="319373"/>
                  </a:cubicBezTo>
                  <a:cubicBezTo>
                    <a:pt x="433007" y="296418"/>
                    <a:pt x="530162" y="270510"/>
                    <a:pt x="629984" y="264319"/>
                  </a:cubicBezTo>
                  <a:cubicBezTo>
                    <a:pt x="713137" y="259080"/>
                    <a:pt x="796290" y="266891"/>
                    <a:pt x="878777" y="278702"/>
                  </a:cubicBezTo>
                  <a:cubicBezTo>
                    <a:pt x="927545" y="285655"/>
                    <a:pt x="976217" y="293751"/>
                    <a:pt x="1024700" y="302609"/>
                  </a:cubicBezTo>
                  <a:cubicBezTo>
                    <a:pt x="1122236" y="320516"/>
                    <a:pt x="1219581" y="339471"/>
                    <a:pt x="1316641" y="360045"/>
                  </a:cubicBezTo>
                  <a:cubicBezTo>
                    <a:pt x="1386269" y="374809"/>
                    <a:pt x="1456277" y="389763"/>
                    <a:pt x="1527143" y="386334"/>
                  </a:cubicBezTo>
                  <a:cubicBezTo>
                    <a:pt x="1592008" y="383191"/>
                    <a:pt x="1881569" y="391287"/>
                    <a:pt x="1704023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6D6870E-B40A-4E80-A706-BA8CB5E215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6372" y="454013"/>
              <a:ext cx="256959" cy="983296"/>
            </a:xfrm>
            <a:custGeom>
              <a:avLst/>
              <a:gdLst>
                <a:gd name="connsiteX0" fmla="*/ 90011 w 267734"/>
                <a:gd name="connsiteY0" fmla="*/ 746760 h 746759"/>
                <a:gd name="connsiteX1" fmla="*/ 250603 w 267734"/>
                <a:gd name="connsiteY1" fmla="*/ 541782 h 746759"/>
                <a:gd name="connsiteX2" fmla="*/ 250603 w 267734"/>
                <a:gd name="connsiteY2" fmla="*/ 325660 h 746759"/>
                <a:gd name="connsiteX3" fmla="*/ 0 w 267734"/>
                <a:gd name="connsiteY3" fmla="*/ 0 h 74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734" h="746759">
                  <a:moveTo>
                    <a:pt x="90011" y="746760"/>
                  </a:moveTo>
                  <a:cubicBezTo>
                    <a:pt x="159353" y="691801"/>
                    <a:pt x="221456" y="624935"/>
                    <a:pt x="250603" y="541782"/>
                  </a:cubicBezTo>
                  <a:cubicBezTo>
                    <a:pt x="275082" y="471868"/>
                    <a:pt x="271748" y="396907"/>
                    <a:pt x="250603" y="325660"/>
                  </a:cubicBezTo>
                  <a:cubicBezTo>
                    <a:pt x="210598" y="190500"/>
                    <a:pt x="117634" y="77629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1B66FCF-F34F-4C17-A29E-EE8E138129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3887" y="12542"/>
              <a:ext cx="6404043" cy="1673812"/>
            </a:xfrm>
            <a:custGeom>
              <a:avLst/>
              <a:gdLst>
                <a:gd name="connsiteX0" fmla="*/ 0 w 4863517"/>
                <a:gd name="connsiteY0" fmla="*/ 0 h 1271168"/>
                <a:gd name="connsiteX1" fmla="*/ 176879 w 4863517"/>
                <a:gd name="connsiteY1" fmla="*/ 115157 h 1271168"/>
                <a:gd name="connsiteX2" fmla="*/ 400812 w 4863517"/>
                <a:gd name="connsiteY2" fmla="*/ 277178 h 1271168"/>
                <a:gd name="connsiteX3" fmla="*/ 652367 w 4863517"/>
                <a:gd name="connsiteY3" fmla="*/ 421958 h 1271168"/>
                <a:gd name="connsiteX4" fmla="*/ 1110615 w 4863517"/>
                <a:gd name="connsiteY4" fmla="*/ 690848 h 1271168"/>
                <a:gd name="connsiteX5" fmla="*/ 1410843 w 4863517"/>
                <a:gd name="connsiteY5" fmla="*/ 830580 h 1271168"/>
                <a:gd name="connsiteX6" fmla="*/ 1585341 w 4863517"/>
                <a:gd name="connsiteY6" fmla="*/ 917067 h 1271168"/>
                <a:gd name="connsiteX7" fmla="*/ 1896046 w 4863517"/>
                <a:gd name="connsiteY7" fmla="*/ 1114901 h 1271168"/>
                <a:gd name="connsiteX8" fmla="*/ 2042255 w 4863517"/>
                <a:gd name="connsiteY8" fmla="*/ 1204627 h 1271168"/>
                <a:gd name="connsiteX9" fmla="*/ 2276570 w 4863517"/>
                <a:gd name="connsiteY9" fmla="*/ 1271111 h 1271168"/>
                <a:gd name="connsiteX10" fmla="*/ 2568988 w 4863517"/>
                <a:gd name="connsiteY10" fmla="*/ 1128141 h 1271168"/>
                <a:gd name="connsiteX11" fmla="*/ 2726817 w 4863517"/>
                <a:gd name="connsiteY11" fmla="*/ 882110 h 1271168"/>
                <a:gd name="connsiteX12" fmla="*/ 2861881 w 4863517"/>
                <a:gd name="connsiteY12" fmla="*/ 574929 h 1271168"/>
                <a:gd name="connsiteX13" fmla="*/ 2990660 w 4863517"/>
                <a:gd name="connsiteY13" fmla="*/ 411480 h 1271168"/>
                <a:gd name="connsiteX14" fmla="*/ 3259264 w 4863517"/>
                <a:gd name="connsiteY14" fmla="*/ 292322 h 1271168"/>
                <a:gd name="connsiteX15" fmla="*/ 3482150 w 4863517"/>
                <a:gd name="connsiteY15" fmla="*/ 325565 h 1271168"/>
                <a:gd name="connsiteX16" fmla="*/ 3824192 w 4863517"/>
                <a:gd name="connsiteY16" fmla="*/ 383762 h 1271168"/>
                <a:gd name="connsiteX17" fmla="*/ 4206145 w 4863517"/>
                <a:gd name="connsiteY17" fmla="*/ 420434 h 1271168"/>
                <a:gd name="connsiteX18" fmla="*/ 4505230 w 4863517"/>
                <a:gd name="connsiteY18" fmla="*/ 420434 h 1271168"/>
                <a:gd name="connsiteX19" fmla="*/ 4820127 w 4863517"/>
                <a:gd name="connsiteY19" fmla="*/ 349091 h 1271168"/>
                <a:gd name="connsiteX20" fmla="*/ 4863370 w 4863517"/>
                <a:gd name="connsiteY20" fmla="*/ 242316 h 1271168"/>
                <a:gd name="connsiteX21" fmla="*/ 4760691 w 4863517"/>
                <a:gd name="connsiteY21" fmla="*/ 0 h 1271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63517" h="1271168">
                  <a:moveTo>
                    <a:pt x="0" y="0"/>
                  </a:moveTo>
                  <a:cubicBezTo>
                    <a:pt x="0" y="0"/>
                    <a:pt x="110680" y="67151"/>
                    <a:pt x="176879" y="115157"/>
                  </a:cubicBezTo>
                  <a:cubicBezTo>
                    <a:pt x="251555" y="169259"/>
                    <a:pt x="323564" y="226981"/>
                    <a:pt x="400812" y="277178"/>
                  </a:cubicBezTo>
                  <a:cubicBezTo>
                    <a:pt x="481965" y="329946"/>
                    <a:pt x="568166" y="374142"/>
                    <a:pt x="652367" y="421958"/>
                  </a:cubicBezTo>
                  <a:cubicBezTo>
                    <a:pt x="806386" y="509492"/>
                    <a:pt x="953167" y="609695"/>
                    <a:pt x="1110615" y="690848"/>
                  </a:cubicBezTo>
                  <a:cubicBezTo>
                    <a:pt x="1208723" y="741426"/>
                    <a:pt x="1310450" y="784670"/>
                    <a:pt x="1410843" y="830580"/>
                  </a:cubicBezTo>
                  <a:cubicBezTo>
                    <a:pt x="1469898" y="857631"/>
                    <a:pt x="1528477" y="885635"/>
                    <a:pt x="1585341" y="917067"/>
                  </a:cubicBezTo>
                  <a:cubicBezTo>
                    <a:pt x="1692878" y="976408"/>
                    <a:pt x="1794034" y="1046417"/>
                    <a:pt x="1896046" y="1114901"/>
                  </a:cubicBezTo>
                  <a:cubicBezTo>
                    <a:pt x="1943576" y="1146810"/>
                    <a:pt x="1991773" y="1177671"/>
                    <a:pt x="2042255" y="1204627"/>
                  </a:cubicBezTo>
                  <a:cubicBezTo>
                    <a:pt x="2115217" y="1243679"/>
                    <a:pt x="2194179" y="1272635"/>
                    <a:pt x="2276570" y="1271111"/>
                  </a:cubicBezTo>
                  <a:cubicBezTo>
                    <a:pt x="2388870" y="1269111"/>
                    <a:pt x="2490597" y="1209485"/>
                    <a:pt x="2568988" y="1128141"/>
                  </a:cubicBezTo>
                  <a:cubicBezTo>
                    <a:pt x="2637092" y="1057561"/>
                    <a:pt x="2686622" y="971836"/>
                    <a:pt x="2726817" y="882110"/>
                  </a:cubicBezTo>
                  <a:cubicBezTo>
                    <a:pt x="2772632" y="779907"/>
                    <a:pt x="2807208" y="672560"/>
                    <a:pt x="2861881" y="574929"/>
                  </a:cubicBezTo>
                  <a:cubicBezTo>
                    <a:pt x="2896076" y="513969"/>
                    <a:pt x="2938558" y="457962"/>
                    <a:pt x="2990660" y="411480"/>
                  </a:cubicBezTo>
                  <a:cubicBezTo>
                    <a:pt x="3065812" y="344329"/>
                    <a:pt x="3158966" y="297466"/>
                    <a:pt x="3259264" y="292322"/>
                  </a:cubicBezTo>
                  <a:cubicBezTo>
                    <a:pt x="3334607" y="288417"/>
                    <a:pt x="3408426" y="308324"/>
                    <a:pt x="3482150" y="325565"/>
                  </a:cubicBezTo>
                  <a:cubicBezTo>
                    <a:pt x="3594830" y="351854"/>
                    <a:pt x="3709416" y="368618"/>
                    <a:pt x="3824192" y="383762"/>
                  </a:cubicBezTo>
                  <a:cubicBezTo>
                    <a:pt x="3951065" y="400431"/>
                    <a:pt x="4078319" y="415290"/>
                    <a:pt x="4206145" y="420434"/>
                  </a:cubicBezTo>
                  <a:cubicBezTo>
                    <a:pt x="4305777" y="424434"/>
                    <a:pt x="4405503" y="419957"/>
                    <a:pt x="4505230" y="420434"/>
                  </a:cubicBezTo>
                  <a:cubicBezTo>
                    <a:pt x="4619435" y="421005"/>
                    <a:pt x="4745641" y="432149"/>
                    <a:pt x="4820127" y="349091"/>
                  </a:cubicBezTo>
                  <a:cubicBezTo>
                    <a:pt x="4846701" y="319469"/>
                    <a:pt x="4861655" y="282131"/>
                    <a:pt x="4863370" y="242316"/>
                  </a:cubicBezTo>
                  <a:cubicBezTo>
                    <a:pt x="4868037" y="134493"/>
                    <a:pt x="4760691" y="0"/>
                    <a:pt x="4760691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D861033-CAAF-46D9-B275-DCF52F2CB6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0816" y="12291"/>
              <a:ext cx="5654210" cy="1210473"/>
            </a:xfrm>
            <a:custGeom>
              <a:avLst/>
              <a:gdLst>
                <a:gd name="connsiteX0" fmla="*/ 0 w 4294060"/>
                <a:gd name="connsiteY0" fmla="*/ 190 h 919287"/>
                <a:gd name="connsiteX1" fmla="*/ 417862 w 4294060"/>
                <a:gd name="connsiteY1" fmla="*/ 274606 h 919287"/>
                <a:gd name="connsiteX2" fmla="*/ 980218 w 4294060"/>
                <a:gd name="connsiteY2" fmla="*/ 608171 h 919287"/>
                <a:gd name="connsiteX3" fmla="*/ 1473137 w 4294060"/>
                <a:gd name="connsiteY3" fmla="*/ 792480 h 919287"/>
                <a:gd name="connsiteX4" fmla="*/ 1827276 w 4294060"/>
                <a:gd name="connsiteY4" fmla="*/ 914591 h 919287"/>
                <a:gd name="connsiteX5" fmla="*/ 2119217 w 4294060"/>
                <a:gd name="connsiteY5" fmla="*/ 847535 h 919287"/>
                <a:gd name="connsiteX6" fmla="*/ 2269998 w 4294060"/>
                <a:gd name="connsiteY6" fmla="*/ 610553 h 919287"/>
                <a:gd name="connsiteX7" fmla="*/ 2413540 w 4294060"/>
                <a:gd name="connsiteY7" fmla="*/ 361569 h 919287"/>
                <a:gd name="connsiteX8" fmla="*/ 2683859 w 4294060"/>
                <a:gd name="connsiteY8" fmla="*/ 67151 h 919287"/>
                <a:gd name="connsiteX9" fmla="*/ 3030760 w 4294060"/>
                <a:gd name="connsiteY9" fmla="*/ 36005 h 919287"/>
                <a:gd name="connsiteX10" fmla="*/ 3356134 w 4294060"/>
                <a:gd name="connsiteY10" fmla="*/ 129350 h 919287"/>
                <a:gd name="connsiteX11" fmla="*/ 3674364 w 4294060"/>
                <a:gd name="connsiteY11" fmla="*/ 244221 h 919287"/>
                <a:gd name="connsiteX12" fmla="*/ 3968687 w 4294060"/>
                <a:gd name="connsiteY12" fmla="*/ 244221 h 919287"/>
                <a:gd name="connsiteX13" fmla="*/ 4157662 w 4294060"/>
                <a:gd name="connsiteY13" fmla="*/ 177165 h 919287"/>
                <a:gd name="connsiteX14" fmla="*/ 4271296 w 4294060"/>
                <a:gd name="connsiteY14" fmla="*/ 63437 h 919287"/>
                <a:gd name="connsiteX15" fmla="*/ 4294061 w 4294060"/>
                <a:gd name="connsiteY15" fmla="*/ 0 h 919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94060" h="919287">
                  <a:moveTo>
                    <a:pt x="0" y="190"/>
                  </a:moveTo>
                  <a:cubicBezTo>
                    <a:pt x="0" y="190"/>
                    <a:pt x="243745" y="162211"/>
                    <a:pt x="417862" y="274606"/>
                  </a:cubicBezTo>
                  <a:cubicBezTo>
                    <a:pt x="601408" y="393097"/>
                    <a:pt x="781145" y="518922"/>
                    <a:pt x="980218" y="608171"/>
                  </a:cubicBezTo>
                  <a:cubicBezTo>
                    <a:pt x="1140333" y="679990"/>
                    <a:pt x="1310545" y="726281"/>
                    <a:pt x="1473137" y="792480"/>
                  </a:cubicBezTo>
                  <a:cubicBezTo>
                    <a:pt x="1589532" y="839915"/>
                    <a:pt x="1702975" y="898112"/>
                    <a:pt x="1827276" y="914591"/>
                  </a:cubicBezTo>
                  <a:cubicBezTo>
                    <a:pt x="1930813" y="928307"/>
                    <a:pt x="2039207" y="913733"/>
                    <a:pt x="2119217" y="847535"/>
                  </a:cubicBezTo>
                  <a:cubicBezTo>
                    <a:pt x="2192084" y="787146"/>
                    <a:pt x="2228183" y="696278"/>
                    <a:pt x="2269998" y="610553"/>
                  </a:cubicBezTo>
                  <a:cubicBezTo>
                    <a:pt x="2312003" y="524351"/>
                    <a:pt x="2362867" y="442913"/>
                    <a:pt x="2413540" y="361569"/>
                  </a:cubicBezTo>
                  <a:cubicBezTo>
                    <a:pt x="2485835" y="245650"/>
                    <a:pt x="2562511" y="127064"/>
                    <a:pt x="2683859" y="67151"/>
                  </a:cubicBezTo>
                  <a:cubicBezTo>
                    <a:pt x="2790254" y="14573"/>
                    <a:pt x="2912935" y="16764"/>
                    <a:pt x="3030760" y="36005"/>
                  </a:cubicBezTo>
                  <a:cubicBezTo>
                    <a:pt x="3142393" y="54293"/>
                    <a:pt x="3251073" y="87344"/>
                    <a:pt x="3356134" y="129350"/>
                  </a:cubicBezTo>
                  <a:cubicBezTo>
                    <a:pt x="3461194" y="171355"/>
                    <a:pt x="3563588" y="221742"/>
                    <a:pt x="3674364" y="244221"/>
                  </a:cubicBezTo>
                  <a:cubicBezTo>
                    <a:pt x="3771233" y="263938"/>
                    <a:pt x="3871341" y="262319"/>
                    <a:pt x="3968687" y="244221"/>
                  </a:cubicBezTo>
                  <a:cubicBezTo>
                    <a:pt x="4034981" y="231839"/>
                    <a:pt x="4099941" y="211931"/>
                    <a:pt x="4157662" y="177165"/>
                  </a:cubicBezTo>
                  <a:cubicBezTo>
                    <a:pt x="4204526" y="148971"/>
                    <a:pt x="4246817" y="112300"/>
                    <a:pt x="4271296" y="63437"/>
                  </a:cubicBezTo>
                  <a:cubicBezTo>
                    <a:pt x="4286441" y="33242"/>
                    <a:pt x="4294061" y="0"/>
                    <a:pt x="4294061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30B9015-F708-485A-9F3F-7E06230372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34783" y="12542"/>
              <a:ext cx="3018496" cy="823906"/>
            </a:xfrm>
            <a:custGeom>
              <a:avLst/>
              <a:gdLst>
                <a:gd name="connsiteX0" fmla="*/ 0 w 2292381"/>
                <a:gd name="connsiteY0" fmla="*/ 0 h 625711"/>
                <a:gd name="connsiteX1" fmla="*/ 272415 w 2292381"/>
                <a:gd name="connsiteY1" fmla="*/ 181070 h 625711"/>
                <a:gd name="connsiteX2" fmla="*/ 651415 w 2292381"/>
                <a:gd name="connsiteY2" fmla="*/ 385000 h 625711"/>
                <a:gd name="connsiteX3" fmla="*/ 915543 w 2292381"/>
                <a:gd name="connsiteY3" fmla="*/ 514255 h 625711"/>
                <a:gd name="connsiteX4" fmla="*/ 1277303 w 2292381"/>
                <a:gd name="connsiteY4" fmla="*/ 606171 h 625711"/>
                <a:gd name="connsiteX5" fmla="*/ 1618964 w 2292381"/>
                <a:gd name="connsiteY5" fmla="*/ 606171 h 625711"/>
                <a:gd name="connsiteX6" fmla="*/ 1817084 w 2292381"/>
                <a:gd name="connsiteY6" fmla="*/ 485489 h 625711"/>
                <a:gd name="connsiteX7" fmla="*/ 1963483 w 2292381"/>
                <a:gd name="connsiteY7" fmla="*/ 313182 h 625711"/>
                <a:gd name="connsiteX8" fmla="*/ 2102739 w 2292381"/>
                <a:gd name="connsiteY8" fmla="*/ 173831 h 625711"/>
                <a:gd name="connsiteX9" fmla="*/ 2292382 w 2292381"/>
                <a:gd name="connsiteY9" fmla="*/ 0 h 625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2381" h="625711">
                  <a:moveTo>
                    <a:pt x="0" y="0"/>
                  </a:moveTo>
                  <a:cubicBezTo>
                    <a:pt x="0" y="0"/>
                    <a:pt x="152019" y="110776"/>
                    <a:pt x="272415" y="181070"/>
                  </a:cubicBezTo>
                  <a:cubicBezTo>
                    <a:pt x="396335" y="253460"/>
                    <a:pt x="524351" y="318325"/>
                    <a:pt x="651415" y="385000"/>
                  </a:cubicBezTo>
                  <a:cubicBezTo>
                    <a:pt x="738283" y="430625"/>
                    <a:pt x="824198" y="478536"/>
                    <a:pt x="915543" y="514255"/>
                  </a:cubicBezTo>
                  <a:cubicBezTo>
                    <a:pt x="1031748" y="559689"/>
                    <a:pt x="1154049" y="585788"/>
                    <a:pt x="1277303" y="606171"/>
                  </a:cubicBezTo>
                  <a:cubicBezTo>
                    <a:pt x="1391603" y="625031"/>
                    <a:pt x="1508379" y="638556"/>
                    <a:pt x="1618964" y="606171"/>
                  </a:cubicBezTo>
                  <a:cubicBezTo>
                    <a:pt x="1694307" y="584168"/>
                    <a:pt x="1760791" y="540258"/>
                    <a:pt x="1817084" y="485489"/>
                  </a:cubicBezTo>
                  <a:cubicBezTo>
                    <a:pt x="1871186" y="432911"/>
                    <a:pt x="1913287" y="369475"/>
                    <a:pt x="1963483" y="313182"/>
                  </a:cubicBezTo>
                  <a:cubicBezTo>
                    <a:pt x="2007203" y="264128"/>
                    <a:pt x="2055305" y="219361"/>
                    <a:pt x="2102739" y="173831"/>
                  </a:cubicBezTo>
                  <a:cubicBezTo>
                    <a:pt x="2170272" y="109347"/>
                    <a:pt x="2292382" y="0"/>
                    <a:pt x="2292382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3441AA6-F9EC-411F-A4FB-9B7EE56C58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89011" y="12542"/>
              <a:ext cx="2456863" cy="555074"/>
            </a:xfrm>
            <a:custGeom>
              <a:avLst/>
              <a:gdLst>
                <a:gd name="connsiteX0" fmla="*/ 1865852 w 1865852"/>
                <a:gd name="connsiteY0" fmla="*/ 0 h 421548"/>
                <a:gd name="connsiteX1" fmla="*/ 1535049 w 1865852"/>
                <a:gd name="connsiteY1" fmla="*/ 258699 h 421548"/>
                <a:gd name="connsiteX2" fmla="*/ 1247966 w 1865852"/>
                <a:gd name="connsiteY2" fmla="*/ 408051 h 421548"/>
                <a:gd name="connsiteX3" fmla="*/ 955072 w 1865852"/>
                <a:gd name="connsiteY3" fmla="*/ 408051 h 421548"/>
                <a:gd name="connsiteX4" fmla="*/ 596170 w 1865852"/>
                <a:gd name="connsiteY4" fmla="*/ 336233 h 421548"/>
                <a:gd name="connsiteX5" fmla="*/ 283178 w 1865852"/>
                <a:gd name="connsiteY5" fmla="*/ 186881 h 421548"/>
                <a:gd name="connsiteX6" fmla="*/ 0 w 1865852"/>
                <a:gd name="connsiteY6" fmla="*/ 0 h 42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5852" h="421548">
                  <a:moveTo>
                    <a:pt x="1865852" y="0"/>
                  </a:moveTo>
                  <a:cubicBezTo>
                    <a:pt x="1865852" y="0"/>
                    <a:pt x="1677543" y="155734"/>
                    <a:pt x="1535049" y="258699"/>
                  </a:cubicBezTo>
                  <a:cubicBezTo>
                    <a:pt x="1446752" y="322517"/>
                    <a:pt x="1353598" y="383096"/>
                    <a:pt x="1247966" y="408051"/>
                  </a:cubicBezTo>
                  <a:cubicBezTo>
                    <a:pt x="1152239" y="430625"/>
                    <a:pt x="1053084" y="420815"/>
                    <a:pt x="955072" y="408051"/>
                  </a:cubicBezTo>
                  <a:cubicBezTo>
                    <a:pt x="833723" y="392240"/>
                    <a:pt x="711803" y="376142"/>
                    <a:pt x="596170" y="336233"/>
                  </a:cubicBezTo>
                  <a:cubicBezTo>
                    <a:pt x="486728" y="298418"/>
                    <a:pt x="382715" y="246412"/>
                    <a:pt x="283178" y="186881"/>
                  </a:cubicBezTo>
                  <a:cubicBezTo>
                    <a:pt x="176213" y="122777"/>
                    <a:pt x="0" y="0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6968039-0590-4D7E-ADDB-E70FAF504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27898" y="12542"/>
              <a:ext cx="1788496" cy="377822"/>
            </a:xfrm>
            <a:custGeom>
              <a:avLst/>
              <a:gdLst>
                <a:gd name="connsiteX0" fmla="*/ 0 w 1358264"/>
                <a:gd name="connsiteY0" fmla="*/ 11621 h 286935"/>
                <a:gd name="connsiteX1" fmla="*/ 200977 w 1358264"/>
                <a:gd name="connsiteY1" fmla="*/ 163830 h 286935"/>
                <a:gd name="connsiteX2" fmla="*/ 499586 w 1358264"/>
                <a:gd name="connsiteY2" fmla="*/ 258604 h 286935"/>
                <a:gd name="connsiteX3" fmla="*/ 780955 w 1358264"/>
                <a:gd name="connsiteY3" fmla="*/ 284417 h 286935"/>
                <a:gd name="connsiteX4" fmla="*/ 1027843 w 1358264"/>
                <a:gd name="connsiteY4" fmla="*/ 215456 h 286935"/>
                <a:gd name="connsiteX5" fmla="*/ 1358265 w 1358264"/>
                <a:gd name="connsiteY5" fmla="*/ 0 h 286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8264" h="286935">
                  <a:moveTo>
                    <a:pt x="0" y="11621"/>
                  </a:moveTo>
                  <a:cubicBezTo>
                    <a:pt x="0" y="11621"/>
                    <a:pt x="89249" y="104299"/>
                    <a:pt x="200977" y="163830"/>
                  </a:cubicBezTo>
                  <a:cubicBezTo>
                    <a:pt x="293465" y="213074"/>
                    <a:pt x="396812" y="237458"/>
                    <a:pt x="499586" y="258604"/>
                  </a:cubicBezTo>
                  <a:cubicBezTo>
                    <a:pt x="592360" y="277749"/>
                    <a:pt x="686752" y="293180"/>
                    <a:pt x="780955" y="284417"/>
                  </a:cubicBezTo>
                  <a:cubicBezTo>
                    <a:pt x="866584" y="276511"/>
                    <a:pt x="949166" y="250412"/>
                    <a:pt x="1027843" y="215456"/>
                  </a:cubicBezTo>
                  <a:cubicBezTo>
                    <a:pt x="1167860" y="153353"/>
                    <a:pt x="1358265" y="0"/>
                    <a:pt x="1358265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BFFD17E-72B9-443C-8D9A-C2140F3EE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73095" y="12542"/>
              <a:ext cx="1173183" cy="220293"/>
            </a:xfrm>
            <a:custGeom>
              <a:avLst/>
              <a:gdLst>
                <a:gd name="connsiteX0" fmla="*/ 890969 w 890968"/>
                <a:gd name="connsiteY0" fmla="*/ 0 h 167300"/>
                <a:gd name="connsiteX1" fmla="*/ 657892 w 890968"/>
                <a:gd name="connsiteY1" fmla="*/ 143732 h 167300"/>
                <a:gd name="connsiteX2" fmla="*/ 408146 w 890968"/>
                <a:gd name="connsiteY2" fmla="*/ 160973 h 167300"/>
                <a:gd name="connsiteX3" fmla="*/ 0 w 890968"/>
                <a:gd name="connsiteY3" fmla="*/ 0 h 16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0968" h="167300">
                  <a:moveTo>
                    <a:pt x="890969" y="0"/>
                  </a:moveTo>
                  <a:cubicBezTo>
                    <a:pt x="890969" y="0"/>
                    <a:pt x="763714" y="110585"/>
                    <a:pt x="657892" y="143732"/>
                  </a:cubicBezTo>
                  <a:cubicBezTo>
                    <a:pt x="577405" y="168974"/>
                    <a:pt x="491871" y="172593"/>
                    <a:pt x="408146" y="160973"/>
                  </a:cubicBezTo>
                  <a:cubicBezTo>
                    <a:pt x="235077" y="136970"/>
                    <a:pt x="0" y="0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227F8EB-7284-4904-98C3-32BCBD33A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1911" y="706856"/>
              <a:ext cx="4728816" cy="4904604"/>
            </a:xfrm>
            <a:custGeom>
              <a:avLst/>
              <a:gdLst>
                <a:gd name="connsiteX0" fmla="*/ 904672 w 3591275"/>
                <a:gd name="connsiteY0" fmla="*/ 1758707 h 3724776"/>
                <a:gd name="connsiteX1" fmla="*/ 926199 w 3591275"/>
                <a:gd name="connsiteY1" fmla="*/ 1605545 h 3724776"/>
                <a:gd name="connsiteX2" fmla="*/ 912864 w 3591275"/>
                <a:gd name="connsiteY2" fmla="*/ 1413997 h 3724776"/>
                <a:gd name="connsiteX3" fmla="*/ 949440 w 3591275"/>
                <a:gd name="connsiteY3" fmla="*/ 1301412 h 3724776"/>
                <a:gd name="connsiteX4" fmla="*/ 1089839 w 3591275"/>
                <a:gd name="connsiteY4" fmla="*/ 1160918 h 3724776"/>
                <a:gd name="connsiteX5" fmla="*/ 1324439 w 3591275"/>
                <a:gd name="connsiteY5" fmla="*/ 973371 h 3724776"/>
                <a:gd name="connsiteX6" fmla="*/ 1609046 w 3591275"/>
                <a:gd name="connsiteY6" fmla="*/ 728102 h 3724776"/>
                <a:gd name="connsiteX7" fmla="*/ 1785926 w 3591275"/>
                <a:gd name="connsiteY7" fmla="*/ 472165 h 3724776"/>
                <a:gd name="connsiteX8" fmla="*/ 1985951 w 3591275"/>
                <a:gd name="connsiteY8" fmla="*/ 190320 h 3724776"/>
                <a:gd name="connsiteX9" fmla="*/ 2153305 w 3591275"/>
                <a:gd name="connsiteY9" fmla="*/ 67162 h 3724776"/>
                <a:gd name="connsiteX10" fmla="*/ 2466773 w 3591275"/>
                <a:gd name="connsiteY10" fmla="*/ 8488 h 3724776"/>
                <a:gd name="connsiteX11" fmla="*/ 2830247 w 3591275"/>
                <a:gd name="connsiteY11" fmla="*/ 8488 h 3724776"/>
                <a:gd name="connsiteX12" fmla="*/ 3140857 w 3591275"/>
                <a:gd name="connsiteY12" fmla="*/ 84498 h 3724776"/>
                <a:gd name="connsiteX13" fmla="*/ 3405271 w 3591275"/>
                <a:gd name="connsiteY13" fmla="*/ 216323 h 3724776"/>
                <a:gd name="connsiteX14" fmla="*/ 3515856 w 3591275"/>
                <a:gd name="connsiteY14" fmla="*/ 348150 h 3724776"/>
                <a:gd name="connsiteX15" fmla="*/ 3590818 w 3591275"/>
                <a:gd name="connsiteY15" fmla="*/ 627137 h 3724776"/>
                <a:gd name="connsiteX16" fmla="*/ 3555290 w 3591275"/>
                <a:gd name="connsiteY16" fmla="*/ 968608 h 3724776"/>
                <a:gd name="connsiteX17" fmla="*/ 3537002 w 3591275"/>
                <a:gd name="connsiteY17" fmla="*/ 1148535 h 3724776"/>
                <a:gd name="connsiteX18" fmla="*/ 3509094 w 3591275"/>
                <a:gd name="connsiteY18" fmla="*/ 1570017 h 3724776"/>
                <a:gd name="connsiteX19" fmla="*/ 3465278 w 3591275"/>
                <a:gd name="connsiteY19" fmla="*/ 1967114 h 3724776"/>
                <a:gd name="connsiteX20" fmla="*/ 3336024 w 3591275"/>
                <a:gd name="connsiteY20" fmla="*/ 2345733 h 3724776"/>
                <a:gd name="connsiteX21" fmla="*/ 3049893 w 3591275"/>
                <a:gd name="connsiteY21" fmla="*/ 2768262 h 3724776"/>
                <a:gd name="connsiteX22" fmla="*/ 2838724 w 3591275"/>
                <a:gd name="connsiteY22" fmla="*/ 2989908 h 3724776"/>
                <a:gd name="connsiteX23" fmla="*/ 2605647 w 3591275"/>
                <a:gd name="connsiteY23" fmla="*/ 3193077 h 3724776"/>
                <a:gd name="connsiteX24" fmla="*/ 2217980 w 3591275"/>
                <a:gd name="connsiteY24" fmla="*/ 3493209 h 3724776"/>
                <a:gd name="connsiteX25" fmla="*/ 1832598 w 3591275"/>
                <a:gd name="connsiteY25" fmla="*/ 3707903 h 3724776"/>
                <a:gd name="connsiteX26" fmla="*/ 1581043 w 3591275"/>
                <a:gd name="connsiteY26" fmla="*/ 3722952 h 3724776"/>
                <a:gd name="connsiteX27" fmla="*/ 1068693 w 3591275"/>
                <a:gd name="connsiteY27" fmla="*/ 3704474 h 3724776"/>
                <a:gd name="connsiteX28" fmla="*/ 852952 w 3591275"/>
                <a:gd name="connsiteY28" fmla="*/ 3704474 h 3724776"/>
                <a:gd name="connsiteX29" fmla="*/ 519482 w 3591275"/>
                <a:gd name="connsiteY29" fmla="*/ 3652562 h 3724776"/>
                <a:gd name="connsiteX30" fmla="*/ 400609 w 3591275"/>
                <a:gd name="connsiteY30" fmla="*/ 3595984 h 3724776"/>
                <a:gd name="connsiteX31" fmla="*/ 184868 w 3591275"/>
                <a:gd name="connsiteY31" fmla="*/ 3357002 h 3724776"/>
                <a:gd name="connsiteX32" fmla="*/ 59138 w 3591275"/>
                <a:gd name="connsiteY32" fmla="*/ 3101922 h 3724776"/>
                <a:gd name="connsiteX33" fmla="*/ 274 w 3591275"/>
                <a:gd name="connsiteY33" fmla="*/ 2778644 h 3724776"/>
                <a:gd name="connsiteX34" fmla="*/ 172200 w 3591275"/>
                <a:gd name="connsiteY34" fmla="*/ 2322682 h 3724776"/>
                <a:gd name="connsiteX35" fmla="*/ 446806 w 3591275"/>
                <a:gd name="connsiteY35" fmla="*/ 2095225 h 3724776"/>
                <a:gd name="connsiteX36" fmla="*/ 633686 w 3591275"/>
                <a:gd name="connsiteY36" fmla="*/ 2031693 h 3724776"/>
                <a:gd name="connsiteX37" fmla="*/ 840188 w 3591275"/>
                <a:gd name="connsiteY37" fmla="*/ 1910440 h 3724776"/>
                <a:gd name="connsiteX38" fmla="*/ 904672 w 3591275"/>
                <a:gd name="connsiteY38" fmla="*/ 1758707 h 372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591275" h="3724776">
                  <a:moveTo>
                    <a:pt x="904672" y="1758707"/>
                  </a:moveTo>
                  <a:cubicBezTo>
                    <a:pt x="916960" y="1708415"/>
                    <a:pt x="927056" y="1657266"/>
                    <a:pt x="926199" y="1605545"/>
                  </a:cubicBezTo>
                  <a:cubicBezTo>
                    <a:pt x="925151" y="1541251"/>
                    <a:pt x="907625" y="1478005"/>
                    <a:pt x="912864" y="1413997"/>
                  </a:cubicBezTo>
                  <a:cubicBezTo>
                    <a:pt x="916103" y="1374183"/>
                    <a:pt x="928866" y="1335702"/>
                    <a:pt x="949440" y="1301412"/>
                  </a:cubicBezTo>
                  <a:cubicBezTo>
                    <a:pt x="983730" y="1244262"/>
                    <a:pt x="1037641" y="1202733"/>
                    <a:pt x="1089839" y="1160918"/>
                  </a:cubicBezTo>
                  <a:cubicBezTo>
                    <a:pt x="1167944" y="1098339"/>
                    <a:pt x="1245382" y="1034712"/>
                    <a:pt x="1324439" y="973371"/>
                  </a:cubicBezTo>
                  <a:cubicBezTo>
                    <a:pt x="1423690" y="896313"/>
                    <a:pt x="1526179" y="822304"/>
                    <a:pt x="1609046" y="728102"/>
                  </a:cubicBezTo>
                  <a:cubicBezTo>
                    <a:pt x="1677626" y="650092"/>
                    <a:pt x="1732014" y="561033"/>
                    <a:pt x="1785926" y="472165"/>
                  </a:cubicBezTo>
                  <a:cubicBezTo>
                    <a:pt x="1845933" y="373296"/>
                    <a:pt x="1906226" y="273855"/>
                    <a:pt x="1985951" y="190320"/>
                  </a:cubicBezTo>
                  <a:cubicBezTo>
                    <a:pt x="2034242" y="139647"/>
                    <a:pt x="2089678" y="96213"/>
                    <a:pt x="2153305" y="67162"/>
                  </a:cubicBezTo>
                  <a:cubicBezTo>
                    <a:pt x="2250650" y="22680"/>
                    <a:pt x="2359616" y="15441"/>
                    <a:pt x="2466773" y="8488"/>
                  </a:cubicBezTo>
                  <a:cubicBezTo>
                    <a:pt x="2588026" y="582"/>
                    <a:pt x="2709660" y="-5800"/>
                    <a:pt x="2830247" y="8488"/>
                  </a:cubicBezTo>
                  <a:cubicBezTo>
                    <a:pt x="2936355" y="21061"/>
                    <a:pt x="3039606" y="49922"/>
                    <a:pt x="3140857" y="84498"/>
                  </a:cubicBezTo>
                  <a:cubicBezTo>
                    <a:pt x="3234868" y="116692"/>
                    <a:pt x="3328595" y="153459"/>
                    <a:pt x="3405271" y="216323"/>
                  </a:cubicBezTo>
                  <a:cubicBezTo>
                    <a:pt x="3450038" y="252995"/>
                    <a:pt x="3487281" y="297762"/>
                    <a:pt x="3515856" y="348150"/>
                  </a:cubicBezTo>
                  <a:cubicBezTo>
                    <a:pt x="3564052" y="433017"/>
                    <a:pt x="3587389" y="529505"/>
                    <a:pt x="3590818" y="627137"/>
                  </a:cubicBezTo>
                  <a:cubicBezTo>
                    <a:pt x="3594914" y="741722"/>
                    <a:pt x="3570625" y="854784"/>
                    <a:pt x="3555290" y="968608"/>
                  </a:cubicBezTo>
                  <a:cubicBezTo>
                    <a:pt x="3547194" y="1028330"/>
                    <a:pt x="3541860" y="1088433"/>
                    <a:pt x="3537002" y="1148535"/>
                  </a:cubicBezTo>
                  <a:cubicBezTo>
                    <a:pt x="3525762" y="1288839"/>
                    <a:pt x="3517856" y="1429427"/>
                    <a:pt x="3509094" y="1570017"/>
                  </a:cubicBezTo>
                  <a:cubicBezTo>
                    <a:pt x="3500712" y="1703176"/>
                    <a:pt x="3491472" y="1836431"/>
                    <a:pt x="3465278" y="1967114"/>
                  </a:cubicBezTo>
                  <a:cubicBezTo>
                    <a:pt x="3438894" y="2098464"/>
                    <a:pt x="3395365" y="2225622"/>
                    <a:pt x="3336024" y="2345733"/>
                  </a:cubicBezTo>
                  <a:cubicBezTo>
                    <a:pt x="3260491" y="2498799"/>
                    <a:pt x="3160860" y="2638436"/>
                    <a:pt x="3049893" y="2768262"/>
                  </a:cubicBezTo>
                  <a:cubicBezTo>
                    <a:pt x="2983504" y="2845891"/>
                    <a:pt x="2913114" y="2919900"/>
                    <a:pt x="2838724" y="2989908"/>
                  </a:cubicBezTo>
                  <a:cubicBezTo>
                    <a:pt x="2763667" y="3060584"/>
                    <a:pt x="2685466" y="3127830"/>
                    <a:pt x="2605647" y="3193077"/>
                  </a:cubicBezTo>
                  <a:cubicBezTo>
                    <a:pt x="2479155" y="3296613"/>
                    <a:pt x="2349044" y="3395578"/>
                    <a:pt x="2217980" y="3493209"/>
                  </a:cubicBezTo>
                  <a:cubicBezTo>
                    <a:pt x="2098441" y="3582173"/>
                    <a:pt x="1977092" y="3674375"/>
                    <a:pt x="1832598" y="3707903"/>
                  </a:cubicBezTo>
                  <a:cubicBezTo>
                    <a:pt x="1750397" y="3726953"/>
                    <a:pt x="1665530" y="3726286"/>
                    <a:pt x="1581043" y="3722952"/>
                  </a:cubicBezTo>
                  <a:cubicBezTo>
                    <a:pt x="1410260" y="3716190"/>
                    <a:pt x="1239667" y="3703712"/>
                    <a:pt x="1068693" y="3704474"/>
                  </a:cubicBezTo>
                  <a:cubicBezTo>
                    <a:pt x="996779" y="3704760"/>
                    <a:pt x="924865" y="3706665"/>
                    <a:pt x="852952" y="3704474"/>
                  </a:cubicBezTo>
                  <a:cubicBezTo>
                    <a:pt x="739890" y="3701045"/>
                    <a:pt x="626638" y="3688472"/>
                    <a:pt x="519482" y="3652562"/>
                  </a:cubicBezTo>
                  <a:cubicBezTo>
                    <a:pt x="477667" y="3638561"/>
                    <a:pt x="437567" y="3620082"/>
                    <a:pt x="400609" y="3595984"/>
                  </a:cubicBezTo>
                  <a:cubicBezTo>
                    <a:pt x="309836" y="3536929"/>
                    <a:pt x="242876" y="3448823"/>
                    <a:pt x="184868" y="3357002"/>
                  </a:cubicBezTo>
                  <a:cubicBezTo>
                    <a:pt x="134005" y="3276611"/>
                    <a:pt x="91618" y="3191267"/>
                    <a:pt x="59138" y="3101922"/>
                  </a:cubicBezTo>
                  <a:cubicBezTo>
                    <a:pt x="21324" y="2998004"/>
                    <a:pt x="-2870" y="2889039"/>
                    <a:pt x="274" y="2778644"/>
                  </a:cubicBezTo>
                  <a:cubicBezTo>
                    <a:pt x="4941" y="2612623"/>
                    <a:pt x="71045" y="2454889"/>
                    <a:pt x="172200" y="2322682"/>
                  </a:cubicBezTo>
                  <a:cubicBezTo>
                    <a:pt x="245638" y="2226670"/>
                    <a:pt x="336221" y="2143707"/>
                    <a:pt x="446806" y="2095225"/>
                  </a:cubicBezTo>
                  <a:cubicBezTo>
                    <a:pt x="507099" y="2068841"/>
                    <a:pt x="571012" y="2051982"/>
                    <a:pt x="633686" y="2031693"/>
                  </a:cubicBezTo>
                  <a:cubicBezTo>
                    <a:pt x="711696" y="2006547"/>
                    <a:pt x="789991" y="1974448"/>
                    <a:pt x="840188" y="1910440"/>
                  </a:cubicBezTo>
                  <a:cubicBezTo>
                    <a:pt x="874383" y="1866816"/>
                    <a:pt x="891433" y="1812904"/>
                    <a:pt x="904672" y="1758707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546E1AF-525C-4FD2-BAE6-9D67224830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41750" y="923845"/>
              <a:ext cx="4196097" cy="4479998"/>
            </a:xfrm>
            <a:custGeom>
              <a:avLst/>
              <a:gdLst>
                <a:gd name="connsiteX0" fmla="*/ 78613 w 3186704"/>
                <a:gd name="connsiteY0" fmla="*/ 3007044 h 3402311"/>
                <a:gd name="connsiteX1" fmla="*/ 2032 w 3186704"/>
                <a:gd name="connsiteY1" fmla="*/ 2731772 h 3402311"/>
                <a:gd name="connsiteX2" fmla="*/ 21177 w 3186704"/>
                <a:gd name="connsiteY2" fmla="*/ 2545082 h 3402311"/>
                <a:gd name="connsiteX3" fmla="*/ 116903 w 3186704"/>
                <a:gd name="connsiteY3" fmla="*/ 2389443 h 3402311"/>
                <a:gd name="connsiteX4" fmla="*/ 241300 w 3186704"/>
                <a:gd name="connsiteY4" fmla="*/ 2308100 h 3402311"/>
                <a:gd name="connsiteX5" fmla="*/ 475805 w 3186704"/>
                <a:gd name="connsiteY5" fmla="*/ 2296099 h 3402311"/>
                <a:gd name="connsiteX6" fmla="*/ 664781 w 3186704"/>
                <a:gd name="connsiteY6" fmla="*/ 2336770 h 3402311"/>
                <a:gd name="connsiteX7" fmla="*/ 803560 w 3186704"/>
                <a:gd name="connsiteY7" fmla="*/ 2336770 h 3402311"/>
                <a:gd name="connsiteX8" fmla="*/ 942340 w 3186704"/>
                <a:gd name="connsiteY8" fmla="*/ 2224280 h 3402311"/>
                <a:gd name="connsiteX9" fmla="*/ 1018921 w 3186704"/>
                <a:gd name="connsiteY9" fmla="*/ 1958532 h 3402311"/>
                <a:gd name="connsiteX10" fmla="*/ 1061974 w 3186704"/>
                <a:gd name="connsiteY10" fmla="*/ 1606679 h 3402311"/>
                <a:gd name="connsiteX11" fmla="*/ 1114647 w 3186704"/>
                <a:gd name="connsiteY11" fmla="*/ 1369697 h 3402311"/>
                <a:gd name="connsiteX12" fmla="*/ 1243806 w 3186704"/>
                <a:gd name="connsiteY12" fmla="*/ 1080042 h 3402311"/>
                <a:gd name="connsiteX13" fmla="*/ 1468691 w 3186704"/>
                <a:gd name="connsiteY13" fmla="*/ 795149 h 3402311"/>
                <a:gd name="connsiteX14" fmla="*/ 1770157 w 3186704"/>
                <a:gd name="connsiteY14" fmla="*/ 452820 h 3402311"/>
                <a:gd name="connsiteX15" fmla="*/ 2082387 w 3186704"/>
                <a:gd name="connsiteY15" fmla="*/ 140400 h 3402311"/>
                <a:gd name="connsiteX16" fmla="*/ 2298890 w 3186704"/>
                <a:gd name="connsiteY16" fmla="*/ 31530 h 3402311"/>
                <a:gd name="connsiteX17" fmla="*/ 2533396 w 3186704"/>
                <a:gd name="connsiteY17" fmla="*/ 383 h 3402311"/>
                <a:gd name="connsiteX18" fmla="*/ 2796572 w 3186704"/>
                <a:gd name="connsiteY18" fmla="*/ 53056 h 3402311"/>
                <a:gd name="connsiteX19" fmla="*/ 3014313 w 3186704"/>
                <a:gd name="connsiteY19" fmla="*/ 177548 h 3402311"/>
                <a:gd name="connsiteX20" fmla="*/ 3131566 w 3186704"/>
                <a:gd name="connsiteY20" fmla="*/ 366619 h 3402311"/>
                <a:gd name="connsiteX21" fmla="*/ 3174619 w 3186704"/>
                <a:gd name="connsiteY21" fmla="*/ 610745 h 3402311"/>
                <a:gd name="connsiteX22" fmla="*/ 3168142 w 3186704"/>
                <a:gd name="connsiteY22" fmla="*/ 993460 h 3402311"/>
                <a:gd name="connsiteX23" fmla="*/ 3185763 w 3186704"/>
                <a:gd name="connsiteY23" fmla="*/ 1497141 h 3402311"/>
                <a:gd name="connsiteX24" fmla="*/ 3150806 w 3186704"/>
                <a:gd name="connsiteY24" fmla="*/ 1790892 h 3402311"/>
                <a:gd name="connsiteX25" fmla="*/ 3076130 w 3186704"/>
                <a:gd name="connsiteY25" fmla="*/ 2071404 h 3402311"/>
                <a:gd name="connsiteX26" fmla="*/ 2847435 w 3186704"/>
                <a:gd name="connsiteY26" fmla="*/ 2470216 h 3402311"/>
                <a:gd name="connsiteX27" fmla="*/ 2359374 w 3186704"/>
                <a:gd name="connsiteY27" fmla="*/ 2929701 h 3402311"/>
                <a:gd name="connsiteX28" fmla="*/ 2099723 w 3186704"/>
                <a:gd name="connsiteY28" fmla="*/ 3097056 h 3402311"/>
                <a:gd name="connsiteX29" fmla="*/ 1760537 w 3186704"/>
                <a:gd name="connsiteY29" fmla="*/ 3241359 h 3402311"/>
                <a:gd name="connsiteX30" fmla="*/ 1610518 w 3186704"/>
                <a:gd name="connsiteY30" fmla="*/ 3309463 h 3402311"/>
                <a:gd name="connsiteX31" fmla="*/ 1367059 w 3186704"/>
                <a:gd name="connsiteY31" fmla="*/ 3374138 h 3402311"/>
                <a:gd name="connsiteX32" fmla="*/ 1210183 w 3186704"/>
                <a:gd name="connsiteY32" fmla="*/ 3385663 h 3402311"/>
                <a:gd name="connsiteX33" fmla="*/ 905573 w 3186704"/>
                <a:gd name="connsiteY33" fmla="*/ 3401856 h 3402311"/>
                <a:gd name="connsiteX34" fmla="*/ 558292 w 3186704"/>
                <a:gd name="connsiteY34" fmla="*/ 3382234 h 3402311"/>
                <a:gd name="connsiteX35" fmla="*/ 467137 w 3186704"/>
                <a:gd name="connsiteY35" fmla="*/ 3363756 h 3402311"/>
                <a:gd name="connsiteX36" fmla="*/ 206343 w 3186704"/>
                <a:gd name="connsiteY36" fmla="*/ 3202117 h 3402311"/>
                <a:gd name="connsiteX37" fmla="*/ 78613 w 3186704"/>
                <a:gd name="connsiteY37" fmla="*/ 3007044 h 3402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186704" h="3402311">
                  <a:moveTo>
                    <a:pt x="78613" y="3007044"/>
                  </a:moveTo>
                  <a:cubicBezTo>
                    <a:pt x="38512" y="2919891"/>
                    <a:pt x="9937" y="2827308"/>
                    <a:pt x="2032" y="2731772"/>
                  </a:cubicBezTo>
                  <a:cubicBezTo>
                    <a:pt x="-3207" y="2668717"/>
                    <a:pt x="1174" y="2604994"/>
                    <a:pt x="21177" y="2545082"/>
                  </a:cubicBezTo>
                  <a:cubicBezTo>
                    <a:pt x="40608" y="2486599"/>
                    <a:pt x="73469" y="2433259"/>
                    <a:pt x="116903" y="2389443"/>
                  </a:cubicBezTo>
                  <a:cubicBezTo>
                    <a:pt x="152241" y="2353725"/>
                    <a:pt x="194151" y="2325150"/>
                    <a:pt x="241300" y="2308100"/>
                  </a:cubicBezTo>
                  <a:cubicBezTo>
                    <a:pt x="315880" y="2281049"/>
                    <a:pt x="397224" y="2282668"/>
                    <a:pt x="475805" y="2296099"/>
                  </a:cubicBezTo>
                  <a:cubicBezTo>
                    <a:pt x="539337" y="2306957"/>
                    <a:pt x="601440" y="2324959"/>
                    <a:pt x="664781" y="2336770"/>
                  </a:cubicBezTo>
                  <a:cubicBezTo>
                    <a:pt x="710978" y="2345343"/>
                    <a:pt x="758412" y="2349343"/>
                    <a:pt x="803560" y="2336770"/>
                  </a:cubicBezTo>
                  <a:cubicBezTo>
                    <a:pt x="862711" y="2320292"/>
                    <a:pt x="909288" y="2276382"/>
                    <a:pt x="942340" y="2224280"/>
                  </a:cubicBezTo>
                  <a:cubicBezTo>
                    <a:pt x="992155" y="2145604"/>
                    <a:pt x="1006919" y="2051306"/>
                    <a:pt x="1018921" y="1958532"/>
                  </a:cubicBezTo>
                  <a:cubicBezTo>
                    <a:pt x="1034065" y="1841280"/>
                    <a:pt x="1043972" y="1723456"/>
                    <a:pt x="1061974" y="1606679"/>
                  </a:cubicBezTo>
                  <a:cubicBezTo>
                    <a:pt x="1074356" y="1526574"/>
                    <a:pt x="1091120" y="1447231"/>
                    <a:pt x="1114647" y="1369697"/>
                  </a:cubicBezTo>
                  <a:cubicBezTo>
                    <a:pt x="1145413" y="1268065"/>
                    <a:pt x="1187989" y="1170244"/>
                    <a:pt x="1243806" y="1080042"/>
                  </a:cubicBezTo>
                  <a:cubicBezTo>
                    <a:pt x="1307623" y="976981"/>
                    <a:pt x="1388396" y="886017"/>
                    <a:pt x="1468691" y="795149"/>
                  </a:cubicBezTo>
                  <a:cubicBezTo>
                    <a:pt x="1569466" y="681230"/>
                    <a:pt x="1670621" y="567787"/>
                    <a:pt x="1770157" y="452820"/>
                  </a:cubicBezTo>
                  <a:cubicBezTo>
                    <a:pt x="1867027" y="340997"/>
                    <a:pt x="1962277" y="226316"/>
                    <a:pt x="2082387" y="140400"/>
                  </a:cubicBezTo>
                  <a:cubicBezTo>
                    <a:pt x="2148586" y="93061"/>
                    <a:pt x="2221166" y="55437"/>
                    <a:pt x="2298890" y="31530"/>
                  </a:cubicBezTo>
                  <a:cubicBezTo>
                    <a:pt x="2374709" y="8193"/>
                    <a:pt x="2454053" y="-2189"/>
                    <a:pt x="2533396" y="383"/>
                  </a:cubicBezTo>
                  <a:cubicBezTo>
                    <a:pt x="2623312" y="3336"/>
                    <a:pt x="2711704" y="22957"/>
                    <a:pt x="2796572" y="53056"/>
                  </a:cubicBezTo>
                  <a:cubicBezTo>
                    <a:pt x="2876391" y="81345"/>
                    <a:pt x="2953544" y="118779"/>
                    <a:pt x="3014313" y="177548"/>
                  </a:cubicBezTo>
                  <a:cubicBezTo>
                    <a:pt x="3068320" y="229745"/>
                    <a:pt x="3106515" y="295753"/>
                    <a:pt x="3131566" y="366619"/>
                  </a:cubicBezTo>
                  <a:cubicBezTo>
                    <a:pt x="3159283" y="444915"/>
                    <a:pt x="3170904" y="527687"/>
                    <a:pt x="3174619" y="610745"/>
                  </a:cubicBezTo>
                  <a:cubicBezTo>
                    <a:pt x="3180334" y="738285"/>
                    <a:pt x="3167856" y="865729"/>
                    <a:pt x="3168142" y="993460"/>
                  </a:cubicBezTo>
                  <a:cubicBezTo>
                    <a:pt x="3168618" y="1161576"/>
                    <a:pt x="3191573" y="1329120"/>
                    <a:pt x="3185763" y="1497141"/>
                  </a:cubicBezTo>
                  <a:cubicBezTo>
                    <a:pt x="3182334" y="1595820"/>
                    <a:pt x="3168904" y="1693833"/>
                    <a:pt x="3150806" y="1790892"/>
                  </a:cubicBezTo>
                  <a:cubicBezTo>
                    <a:pt x="3132994" y="1886238"/>
                    <a:pt x="3109753" y="1980535"/>
                    <a:pt x="3076130" y="2071404"/>
                  </a:cubicBezTo>
                  <a:cubicBezTo>
                    <a:pt x="3022600" y="2215993"/>
                    <a:pt x="2942590" y="2348867"/>
                    <a:pt x="2847435" y="2470216"/>
                  </a:cubicBezTo>
                  <a:cubicBezTo>
                    <a:pt x="2708941" y="2646714"/>
                    <a:pt x="2538920" y="2795018"/>
                    <a:pt x="2359374" y="2929701"/>
                  </a:cubicBezTo>
                  <a:cubicBezTo>
                    <a:pt x="2276792" y="2991614"/>
                    <a:pt x="2191734" y="3050383"/>
                    <a:pt x="2099723" y="3097056"/>
                  </a:cubicBezTo>
                  <a:cubicBezTo>
                    <a:pt x="1990090" y="3152682"/>
                    <a:pt x="1872551" y="3190687"/>
                    <a:pt x="1760537" y="3241359"/>
                  </a:cubicBezTo>
                  <a:cubicBezTo>
                    <a:pt x="1710531" y="3264029"/>
                    <a:pt x="1661382" y="3288794"/>
                    <a:pt x="1610518" y="3309463"/>
                  </a:cubicBezTo>
                  <a:cubicBezTo>
                    <a:pt x="1532414" y="3341182"/>
                    <a:pt x="1450689" y="3363375"/>
                    <a:pt x="1367059" y="3374138"/>
                  </a:cubicBezTo>
                  <a:cubicBezTo>
                    <a:pt x="1315053" y="3380806"/>
                    <a:pt x="1262570" y="3382806"/>
                    <a:pt x="1210183" y="3385663"/>
                  </a:cubicBezTo>
                  <a:cubicBezTo>
                    <a:pt x="1108646" y="3391188"/>
                    <a:pt x="1007205" y="3399760"/>
                    <a:pt x="905573" y="3401856"/>
                  </a:cubicBezTo>
                  <a:cubicBezTo>
                    <a:pt x="789463" y="3404142"/>
                    <a:pt x="673354" y="3397855"/>
                    <a:pt x="558292" y="3382234"/>
                  </a:cubicBezTo>
                  <a:cubicBezTo>
                    <a:pt x="527526" y="3378043"/>
                    <a:pt x="497046" y="3372328"/>
                    <a:pt x="467137" y="3363756"/>
                  </a:cubicBezTo>
                  <a:cubicBezTo>
                    <a:pt x="367220" y="3335276"/>
                    <a:pt x="277876" y="3277555"/>
                    <a:pt x="206343" y="3202117"/>
                  </a:cubicBezTo>
                  <a:cubicBezTo>
                    <a:pt x="152527" y="3145348"/>
                    <a:pt x="111379" y="3078196"/>
                    <a:pt x="78613" y="3007044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04EA0D3-F1E3-4AF6-B30E-791175E319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960461" y="1175713"/>
              <a:ext cx="3568552" cy="3938179"/>
            </a:xfrm>
            <a:custGeom>
              <a:avLst/>
              <a:gdLst>
                <a:gd name="connsiteX0" fmla="*/ 2179 w 2710118"/>
                <a:gd name="connsiteY0" fmla="*/ 2712895 h 2990829"/>
                <a:gd name="connsiteX1" fmla="*/ 18085 w 2710118"/>
                <a:gd name="connsiteY1" fmla="*/ 2589260 h 2990829"/>
                <a:gd name="connsiteX2" fmla="*/ 161627 w 2710118"/>
                <a:gd name="connsiteY2" fmla="*/ 2489533 h 2990829"/>
                <a:gd name="connsiteX3" fmla="*/ 384893 w 2710118"/>
                <a:gd name="connsiteY3" fmla="*/ 2559352 h 2990829"/>
                <a:gd name="connsiteX4" fmla="*/ 648069 w 2710118"/>
                <a:gd name="connsiteY4" fmla="*/ 2579259 h 2990829"/>
                <a:gd name="connsiteX5" fmla="*/ 831520 w 2710118"/>
                <a:gd name="connsiteY5" fmla="*/ 2445623 h 2990829"/>
                <a:gd name="connsiteX6" fmla="*/ 909244 w 2710118"/>
                <a:gd name="connsiteY6" fmla="*/ 2210260 h 2990829"/>
                <a:gd name="connsiteX7" fmla="*/ 975062 w 2710118"/>
                <a:gd name="connsiteY7" fmla="*/ 1771444 h 2990829"/>
                <a:gd name="connsiteX8" fmla="*/ 989064 w 2710118"/>
                <a:gd name="connsiteY8" fmla="*/ 1486170 h 2990829"/>
                <a:gd name="connsiteX9" fmla="*/ 1058882 w 2710118"/>
                <a:gd name="connsiteY9" fmla="*/ 1115171 h 2990829"/>
                <a:gd name="connsiteX10" fmla="*/ 1238333 w 2710118"/>
                <a:gd name="connsiteY10" fmla="*/ 776081 h 2990829"/>
                <a:gd name="connsiteX11" fmla="*/ 1567327 w 2710118"/>
                <a:gd name="connsiteY11" fmla="*/ 399081 h 2990829"/>
                <a:gd name="connsiteX12" fmla="*/ 1944136 w 2710118"/>
                <a:gd name="connsiteY12" fmla="*/ 85899 h 2990829"/>
                <a:gd name="connsiteX13" fmla="*/ 2167402 w 2710118"/>
                <a:gd name="connsiteY13" fmla="*/ 2079 h 2990829"/>
                <a:gd name="connsiteX14" fmla="*/ 2412671 w 2710118"/>
                <a:gd name="connsiteY14" fmla="*/ 53991 h 2990829"/>
                <a:gd name="connsiteX15" fmla="*/ 2616030 w 2710118"/>
                <a:gd name="connsiteY15" fmla="*/ 291354 h 2990829"/>
                <a:gd name="connsiteX16" fmla="*/ 2637937 w 2710118"/>
                <a:gd name="connsiteY16" fmla="*/ 724265 h 2990829"/>
                <a:gd name="connsiteX17" fmla="*/ 2691753 w 2710118"/>
                <a:gd name="connsiteY17" fmla="*/ 1117266 h 2990829"/>
                <a:gd name="connsiteX18" fmla="*/ 2705755 w 2710118"/>
                <a:gd name="connsiteY18" fmla="*/ 1476359 h 2990829"/>
                <a:gd name="connsiteX19" fmla="*/ 2616030 w 2710118"/>
                <a:gd name="connsiteY19" fmla="*/ 1859359 h 2990829"/>
                <a:gd name="connsiteX20" fmla="*/ 2404670 w 2710118"/>
                <a:gd name="connsiteY20" fmla="*/ 2250361 h 2990829"/>
                <a:gd name="connsiteX21" fmla="*/ 2198263 w 2710118"/>
                <a:gd name="connsiteY21" fmla="*/ 2456862 h 2990829"/>
                <a:gd name="connsiteX22" fmla="*/ 1724680 w 2710118"/>
                <a:gd name="connsiteY22" fmla="*/ 2757091 h 2990829"/>
                <a:gd name="connsiteX23" fmla="*/ 1327868 w 2710118"/>
                <a:gd name="connsiteY23" fmla="*/ 2810907 h 2990829"/>
                <a:gd name="connsiteX24" fmla="*/ 931057 w 2710118"/>
                <a:gd name="connsiteY24" fmla="*/ 2912634 h 2990829"/>
                <a:gd name="connsiteX25" fmla="*/ 695789 w 2710118"/>
                <a:gd name="connsiteY25" fmla="*/ 2972451 h 2990829"/>
                <a:gd name="connsiteX26" fmla="*/ 348889 w 2710118"/>
                <a:gd name="connsiteY26" fmla="*/ 2984452 h 2990829"/>
                <a:gd name="connsiteX27" fmla="*/ 73711 w 2710118"/>
                <a:gd name="connsiteY27" fmla="*/ 2882725 h 2990829"/>
                <a:gd name="connsiteX28" fmla="*/ 2179 w 2710118"/>
                <a:gd name="connsiteY28" fmla="*/ 2712895 h 299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710118" h="2990829">
                  <a:moveTo>
                    <a:pt x="2179" y="2712895"/>
                  </a:moveTo>
                  <a:cubicBezTo>
                    <a:pt x="-2774" y="2670604"/>
                    <a:pt x="-12" y="2627551"/>
                    <a:pt x="18085" y="2589260"/>
                  </a:cubicBezTo>
                  <a:cubicBezTo>
                    <a:pt x="44755" y="2532967"/>
                    <a:pt x="99810" y="2495153"/>
                    <a:pt x="161627" y="2489533"/>
                  </a:cubicBezTo>
                  <a:cubicBezTo>
                    <a:pt x="240304" y="2482389"/>
                    <a:pt x="310312" y="2530491"/>
                    <a:pt x="384893" y="2559352"/>
                  </a:cubicBezTo>
                  <a:cubicBezTo>
                    <a:pt x="468904" y="2591832"/>
                    <a:pt x="561392" y="2603452"/>
                    <a:pt x="648069" y="2579259"/>
                  </a:cubicBezTo>
                  <a:cubicBezTo>
                    <a:pt x="723602" y="2558209"/>
                    <a:pt x="788563" y="2511346"/>
                    <a:pt x="831520" y="2445623"/>
                  </a:cubicBezTo>
                  <a:cubicBezTo>
                    <a:pt x="877050" y="2375805"/>
                    <a:pt x="893052" y="2292366"/>
                    <a:pt x="909244" y="2210260"/>
                  </a:cubicBezTo>
                  <a:cubicBezTo>
                    <a:pt x="938010" y="2064909"/>
                    <a:pt x="963156" y="1918986"/>
                    <a:pt x="975062" y="1771444"/>
                  </a:cubicBezTo>
                  <a:cubicBezTo>
                    <a:pt x="982682" y="1676575"/>
                    <a:pt x="981539" y="1581134"/>
                    <a:pt x="989064" y="1486170"/>
                  </a:cubicBezTo>
                  <a:cubicBezTo>
                    <a:pt x="998970" y="1360154"/>
                    <a:pt x="1017163" y="1234424"/>
                    <a:pt x="1058882" y="1115171"/>
                  </a:cubicBezTo>
                  <a:cubicBezTo>
                    <a:pt x="1101269" y="993822"/>
                    <a:pt x="1163848" y="880951"/>
                    <a:pt x="1238333" y="776081"/>
                  </a:cubicBezTo>
                  <a:cubicBezTo>
                    <a:pt x="1335107" y="639778"/>
                    <a:pt x="1448741" y="516906"/>
                    <a:pt x="1567327" y="399081"/>
                  </a:cubicBezTo>
                  <a:cubicBezTo>
                    <a:pt x="1683627" y="283543"/>
                    <a:pt x="1803452" y="169719"/>
                    <a:pt x="1944136" y="85899"/>
                  </a:cubicBezTo>
                  <a:cubicBezTo>
                    <a:pt x="2013383" y="44656"/>
                    <a:pt x="2087487" y="10366"/>
                    <a:pt x="2167402" y="2079"/>
                  </a:cubicBezTo>
                  <a:cubicBezTo>
                    <a:pt x="2252365" y="-6684"/>
                    <a:pt x="2337709" y="12557"/>
                    <a:pt x="2412671" y="53991"/>
                  </a:cubicBezTo>
                  <a:cubicBezTo>
                    <a:pt x="2507063" y="106092"/>
                    <a:pt x="2581263" y="189341"/>
                    <a:pt x="2616030" y="291354"/>
                  </a:cubicBezTo>
                  <a:cubicBezTo>
                    <a:pt x="2662892" y="429085"/>
                    <a:pt x="2633651" y="577770"/>
                    <a:pt x="2637937" y="724265"/>
                  </a:cubicBezTo>
                  <a:cubicBezTo>
                    <a:pt x="2641842" y="856472"/>
                    <a:pt x="2673941" y="986012"/>
                    <a:pt x="2691753" y="1117266"/>
                  </a:cubicBezTo>
                  <a:cubicBezTo>
                    <a:pt x="2707946" y="1236234"/>
                    <a:pt x="2715565" y="1356630"/>
                    <a:pt x="2705755" y="1476359"/>
                  </a:cubicBezTo>
                  <a:cubicBezTo>
                    <a:pt x="2694896" y="1607709"/>
                    <a:pt x="2662606" y="1736011"/>
                    <a:pt x="2616030" y="1859359"/>
                  </a:cubicBezTo>
                  <a:cubicBezTo>
                    <a:pt x="2563451" y="1998710"/>
                    <a:pt x="2496681" y="2133298"/>
                    <a:pt x="2404670" y="2250361"/>
                  </a:cubicBezTo>
                  <a:cubicBezTo>
                    <a:pt x="2344376" y="2327132"/>
                    <a:pt x="2272177" y="2392854"/>
                    <a:pt x="2198263" y="2456862"/>
                  </a:cubicBezTo>
                  <a:cubicBezTo>
                    <a:pt x="2054911" y="2580973"/>
                    <a:pt x="1905464" y="2703370"/>
                    <a:pt x="1724680" y="2757091"/>
                  </a:cubicBezTo>
                  <a:cubicBezTo>
                    <a:pt x="1596473" y="2795191"/>
                    <a:pt x="1460456" y="2791857"/>
                    <a:pt x="1327868" y="2810907"/>
                  </a:cubicBezTo>
                  <a:cubicBezTo>
                    <a:pt x="1192518" y="2830433"/>
                    <a:pt x="1062311" y="2873677"/>
                    <a:pt x="931057" y="2912634"/>
                  </a:cubicBezTo>
                  <a:cubicBezTo>
                    <a:pt x="853428" y="2935684"/>
                    <a:pt x="775513" y="2958259"/>
                    <a:pt x="695789" y="2972451"/>
                  </a:cubicBezTo>
                  <a:cubicBezTo>
                    <a:pt x="581203" y="2992929"/>
                    <a:pt x="464808" y="2995311"/>
                    <a:pt x="348889" y="2984452"/>
                  </a:cubicBezTo>
                  <a:cubicBezTo>
                    <a:pt x="247352" y="2974927"/>
                    <a:pt x="142006" y="2956544"/>
                    <a:pt x="73711" y="2882725"/>
                  </a:cubicBezTo>
                  <a:cubicBezTo>
                    <a:pt x="31420" y="2836434"/>
                    <a:pt x="9513" y="2775474"/>
                    <a:pt x="2179" y="2712895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910BB0F-2FD9-4EA6-82D7-5226F29AB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36081" y="1589661"/>
              <a:ext cx="1743551" cy="2969484"/>
            </a:xfrm>
            <a:custGeom>
              <a:avLst/>
              <a:gdLst>
                <a:gd name="connsiteX0" fmla="*/ 14495 w 1324131"/>
                <a:gd name="connsiteY0" fmla="*/ 1664146 h 2255159"/>
                <a:gd name="connsiteX1" fmla="*/ 97839 w 1324131"/>
                <a:gd name="connsiteY1" fmla="*/ 1271049 h 2255159"/>
                <a:gd name="connsiteX2" fmla="*/ 97839 w 1324131"/>
                <a:gd name="connsiteY2" fmla="*/ 991109 h 2255159"/>
                <a:gd name="connsiteX3" fmla="*/ 195756 w 1324131"/>
                <a:gd name="connsiteY3" fmla="*/ 588964 h 2255159"/>
                <a:gd name="connsiteX4" fmla="*/ 373778 w 1324131"/>
                <a:gd name="connsiteY4" fmla="*/ 336170 h 2255159"/>
                <a:gd name="connsiteX5" fmla="*/ 706867 w 1324131"/>
                <a:gd name="connsiteY5" fmla="*/ 86234 h 2255159"/>
                <a:gd name="connsiteX6" fmla="*/ 953755 w 1324131"/>
                <a:gd name="connsiteY6" fmla="*/ 33 h 2255159"/>
                <a:gd name="connsiteX7" fmla="*/ 1105965 w 1324131"/>
                <a:gd name="connsiteY7" fmla="*/ 60326 h 2255159"/>
                <a:gd name="connsiteX8" fmla="*/ 1146160 w 1324131"/>
                <a:gd name="connsiteY8" fmla="*/ 221204 h 2255159"/>
                <a:gd name="connsiteX9" fmla="*/ 1177783 w 1324131"/>
                <a:gd name="connsiteY9" fmla="*/ 448089 h 2255159"/>
                <a:gd name="connsiteX10" fmla="*/ 1281129 w 1324131"/>
                <a:gd name="connsiteY10" fmla="*/ 789941 h 2255159"/>
                <a:gd name="connsiteX11" fmla="*/ 1306942 w 1324131"/>
                <a:gd name="connsiteY11" fmla="*/ 942151 h 2255159"/>
                <a:gd name="connsiteX12" fmla="*/ 1321325 w 1324131"/>
                <a:gd name="connsiteY12" fmla="*/ 1272478 h 2255159"/>
                <a:gd name="connsiteX13" fmla="*/ 1215121 w 1324131"/>
                <a:gd name="connsiteY13" fmla="*/ 1660240 h 2255159"/>
                <a:gd name="connsiteX14" fmla="*/ 1085962 w 1324131"/>
                <a:gd name="connsiteY14" fmla="*/ 1844073 h 2255159"/>
                <a:gd name="connsiteX15" fmla="*/ 849075 w 1324131"/>
                <a:gd name="connsiteY15" fmla="*/ 2081055 h 2255159"/>
                <a:gd name="connsiteX16" fmla="*/ 445691 w 1324131"/>
                <a:gd name="connsiteY16" fmla="*/ 2254887 h 2255159"/>
                <a:gd name="connsiteX17" fmla="*/ 126985 w 1324131"/>
                <a:gd name="connsiteY17" fmla="*/ 2134205 h 2255159"/>
                <a:gd name="connsiteX18" fmla="*/ 683 w 1324131"/>
                <a:gd name="connsiteY18" fmla="*/ 1829690 h 2255159"/>
                <a:gd name="connsiteX19" fmla="*/ 14495 w 1324131"/>
                <a:gd name="connsiteY19" fmla="*/ 1664146 h 225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24131" h="2255159">
                  <a:moveTo>
                    <a:pt x="14495" y="1664146"/>
                  </a:moveTo>
                  <a:cubicBezTo>
                    <a:pt x="40593" y="1532320"/>
                    <a:pt x="87552" y="1404780"/>
                    <a:pt x="97839" y="1271049"/>
                  </a:cubicBezTo>
                  <a:cubicBezTo>
                    <a:pt x="104982" y="1177895"/>
                    <a:pt x="94790" y="1084454"/>
                    <a:pt x="97839" y="991109"/>
                  </a:cubicBezTo>
                  <a:cubicBezTo>
                    <a:pt x="102411" y="851759"/>
                    <a:pt x="135177" y="714408"/>
                    <a:pt x="195756" y="588964"/>
                  </a:cubicBezTo>
                  <a:cubicBezTo>
                    <a:pt x="240809" y="495524"/>
                    <a:pt x="301674" y="410751"/>
                    <a:pt x="373778" y="336170"/>
                  </a:cubicBezTo>
                  <a:cubicBezTo>
                    <a:pt x="470742" y="235967"/>
                    <a:pt x="585614" y="155386"/>
                    <a:pt x="706867" y="86234"/>
                  </a:cubicBezTo>
                  <a:cubicBezTo>
                    <a:pt x="784020" y="42229"/>
                    <a:pt x="865363" y="1367"/>
                    <a:pt x="953755" y="33"/>
                  </a:cubicBezTo>
                  <a:cubicBezTo>
                    <a:pt x="1011667" y="-824"/>
                    <a:pt x="1070817" y="14892"/>
                    <a:pt x="1105965" y="60326"/>
                  </a:cubicBezTo>
                  <a:cubicBezTo>
                    <a:pt x="1140350" y="104903"/>
                    <a:pt x="1142445" y="164244"/>
                    <a:pt x="1146160" y="221204"/>
                  </a:cubicBezTo>
                  <a:cubicBezTo>
                    <a:pt x="1151113" y="297594"/>
                    <a:pt x="1160543" y="373604"/>
                    <a:pt x="1177783" y="448089"/>
                  </a:cubicBezTo>
                  <a:cubicBezTo>
                    <a:pt x="1204644" y="564199"/>
                    <a:pt x="1253888" y="673927"/>
                    <a:pt x="1281129" y="789941"/>
                  </a:cubicBezTo>
                  <a:cubicBezTo>
                    <a:pt x="1292940" y="840043"/>
                    <a:pt x="1300656" y="891097"/>
                    <a:pt x="1306942" y="942151"/>
                  </a:cubicBezTo>
                  <a:cubicBezTo>
                    <a:pt x="1320563" y="1051784"/>
                    <a:pt x="1328754" y="1162274"/>
                    <a:pt x="1321325" y="1272478"/>
                  </a:cubicBezTo>
                  <a:cubicBezTo>
                    <a:pt x="1312181" y="1407828"/>
                    <a:pt x="1279700" y="1541178"/>
                    <a:pt x="1215121" y="1660240"/>
                  </a:cubicBezTo>
                  <a:cubicBezTo>
                    <a:pt x="1179307" y="1726249"/>
                    <a:pt x="1134063" y="1786352"/>
                    <a:pt x="1085962" y="1844073"/>
                  </a:cubicBezTo>
                  <a:cubicBezTo>
                    <a:pt x="1014239" y="1930084"/>
                    <a:pt x="936610" y="2011237"/>
                    <a:pt x="849075" y="2081055"/>
                  </a:cubicBezTo>
                  <a:cubicBezTo>
                    <a:pt x="731441" y="2174972"/>
                    <a:pt x="595424" y="2249743"/>
                    <a:pt x="445691" y="2254887"/>
                  </a:cubicBezTo>
                  <a:cubicBezTo>
                    <a:pt x="326915" y="2258887"/>
                    <a:pt x="210138" y="2218882"/>
                    <a:pt x="126985" y="2134205"/>
                  </a:cubicBezTo>
                  <a:cubicBezTo>
                    <a:pt x="47642" y="2053432"/>
                    <a:pt x="5922" y="1943228"/>
                    <a:pt x="683" y="1829690"/>
                  </a:cubicBezTo>
                  <a:cubicBezTo>
                    <a:pt x="-2079" y="1774255"/>
                    <a:pt x="3732" y="1718819"/>
                    <a:pt x="14495" y="1664146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19C1A72-0647-44E4-9BB1-EA823EED52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56128" y="3099688"/>
              <a:ext cx="933037" cy="1078994"/>
            </a:xfrm>
            <a:custGeom>
              <a:avLst/>
              <a:gdLst>
                <a:gd name="connsiteX0" fmla="*/ 23248 w 708590"/>
                <a:gd name="connsiteY0" fmla="*/ 533652 h 819436"/>
                <a:gd name="connsiteX1" fmla="*/ 132310 w 708590"/>
                <a:gd name="connsiteY1" fmla="*/ 280859 h 819436"/>
                <a:gd name="connsiteX2" fmla="*/ 255754 w 708590"/>
                <a:gd name="connsiteY2" fmla="*/ 97026 h 819436"/>
                <a:gd name="connsiteX3" fmla="*/ 445206 w 708590"/>
                <a:gd name="connsiteY3" fmla="*/ 2253 h 819436"/>
                <a:gd name="connsiteX4" fmla="*/ 597415 w 708590"/>
                <a:gd name="connsiteY4" fmla="*/ 33875 h 819436"/>
                <a:gd name="connsiteX5" fmla="*/ 703619 w 708590"/>
                <a:gd name="connsiteY5" fmla="*/ 214851 h 819436"/>
                <a:gd name="connsiteX6" fmla="*/ 686379 w 708590"/>
                <a:gd name="connsiteY6" fmla="*/ 418781 h 819436"/>
                <a:gd name="connsiteX7" fmla="*/ 585890 w 708590"/>
                <a:gd name="connsiteY7" fmla="*/ 616996 h 819436"/>
                <a:gd name="connsiteX8" fmla="*/ 347574 w 708590"/>
                <a:gd name="connsiteY8" fmla="*/ 780731 h 819436"/>
                <a:gd name="connsiteX9" fmla="*/ 166695 w 708590"/>
                <a:gd name="connsiteY9" fmla="*/ 818069 h 819436"/>
                <a:gd name="connsiteX10" fmla="*/ 14485 w 708590"/>
                <a:gd name="connsiteY10" fmla="*/ 720438 h 819436"/>
                <a:gd name="connsiteX11" fmla="*/ 23248 w 708590"/>
                <a:gd name="connsiteY11" fmla="*/ 533652 h 81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08590" h="819436">
                  <a:moveTo>
                    <a:pt x="23248" y="533652"/>
                  </a:moveTo>
                  <a:cubicBezTo>
                    <a:pt x="51728" y="446213"/>
                    <a:pt x="90685" y="362869"/>
                    <a:pt x="132310" y="280859"/>
                  </a:cubicBezTo>
                  <a:cubicBezTo>
                    <a:pt x="166028" y="214470"/>
                    <a:pt x="202223" y="148461"/>
                    <a:pt x="255754" y="97026"/>
                  </a:cubicBezTo>
                  <a:cubicBezTo>
                    <a:pt x="307855" y="46925"/>
                    <a:pt x="373578" y="11587"/>
                    <a:pt x="445206" y="2253"/>
                  </a:cubicBezTo>
                  <a:cubicBezTo>
                    <a:pt x="498546" y="-4701"/>
                    <a:pt x="552743" y="4062"/>
                    <a:pt x="597415" y="33875"/>
                  </a:cubicBezTo>
                  <a:cubicBezTo>
                    <a:pt x="657708" y="74071"/>
                    <a:pt x="691617" y="142937"/>
                    <a:pt x="703619" y="214851"/>
                  </a:cubicBezTo>
                  <a:cubicBezTo>
                    <a:pt x="715049" y="282954"/>
                    <a:pt x="705715" y="352296"/>
                    <a:pt x="686379" y="418781"/>
                  </a:cubicBezTo>
                  <a:cubicBezTo>
                    <a:pt x="665519" y="490790"/>
                    <a:pt x="634182" y="559846"/>
                    <a:pt x="585890" y="616996"/>
                  </a:cubicBezTo>
                  <a:cubicBezTo>
                    <a:pt x="523025" y="691386"/>
                    <a:pt x="437395" y="742155"/>
                    <a:pt x="347574" y="780731"/>
                  </a:cubicBezTo>
                  <a:cubicBezTo>
                    <a:pt x="289758" y="805591"/>
                    <a:pt x="228988" y="824831"/>
                    <a:pt x="166695" y="818069"/>
                  </a:cubicBezTo>
                  <a:cubicBezTo>
                    <a:pt x="102496" y="811115"/>
                    <a:pt x="41631" y="778445"/>
                    <a:pt x="14485" y="720438"/>
                  </a:cubicBezTo>
                  <a:cubicBezTo>
                    <a:pt x="-12661" y="662145"/>
                    <a:pt x="3055" y="595660"/>
                    <a:pt x="23248" y="533652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C60E4D0-A72D-4248-AFA0-D70960B66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21413" y="2153126"/>
              <a:ext cx="562062" cy="821426"/>
            </a:xfrm>
            <a:custGeom>
              <a:avLst/>
              <a:gdLst>
                <a:gd name="connsiteX0" fmla="*/ 149850 w 426855"/>
                <a:gd name="connsiteY0" fmla="*/ 546425 h 623828"/>
                <a:gd name="connsiteX1" fmla="*/ 209667 w 426855"/>
                <a:gd name="connsiteY1" fmla="*/ 590336 h 623828"/>
                <a:gd name="connsiteX2" fmla="*/ 285391 w 426855"/>
                <a:gd name="connsiteY2" fmla="*/ 622244 h 623828"/>
                <a:gd name="connsiteX3" fmla="*/ 393024 w 426855"/>
                <a:gd name="connsiteY3" fmla="*/ 584335 h 623828"/>
                <a:gd name="connsiteX4" fmla="*/ 420932 w 426855"/>
                <a:gd name="connsiteY4" fmla="*/ 446699 h 623828"/>
                <a:gd name="connsiteX5" fmla="*/ 420932 w 426855"/>
                <a:gd name="connsiteY5" fmla="*/ 227243 h 623828"/>
                <a:gd name="connsiteX6" fmla="*/ 341208 w 426855"/>
                <a:gd name="connsiteY6" fmla="*/ 59698 h 623828"/>
                <a:gd name="connsiteX7" fmla="*/ 273390 w 426855"/>
                <a:gd name="connsiteY7" fmla="*/ 11787 h 623828"/>
                <a:gd name="connsiteX8" fmla="*/ 4213 w 426855"/>
                <a:gd name="connsiteY8" fmla="*/ 229243 h 623828"/>
                <a:gd name="connsiteX9" fmla="*/ 58029 w 426855"/>
                <a:gd name="connsiteY9" fmla="*/ 458605 h 623828"/>
                <a:gd name="connsiteX10" fmla="*/ 149850 w 426855"/>
                <a:gd name="connsiteY10" fmla="*/ 546425 h 623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6855" h="623828">
                  <a:moveTo>
                    <a:pt x="149850" y="546425"/>
                  </a:moveTo>
                  <a:cubicBezTo>
                    <a:pt x="169186" y="561856"/>
                    <a:pt x="188807" y="577001"/>
                    <a:pt x="209667" y="590336"/>
                  </a:cubicBezTo>
                  <a:cubicBezTo>
                    <a:pt x="233004" y="605290"/>
                    <a:pt x="258054" y="617958"/>
                    <a:pt x="285391" y="622244"/>
                  </a:cubicBezTo>
                  <a:cubicBezTo>
                    <a:pt x="325777" y="628531"/>
                    <a:pt x="367687" y="616148"/>
                    <a:pt x="393024" y="584335"/>
                  </a:cubicBezTo>
                  <a:cubicBezTo>
                    <a:pt x="422932" y="546902"/>
                    <a:pt x="419884" y="495467"/>
                    <a:pt x="420932" y="446699"/>
                  </a:cubicBezTo>
                  <a:cubicBezTo>
                    <a:pt x="422551" y="373166"/>
                    <a:pt x="433409" y="299537"/>
                    <a:pt x="420932" y="227243"/>
                  </a:cubicBezTo>
                  <a:cubicBezTo>
                    <a:pt x="410168" y="165140"/>
                    <a:pt x="384165" y="105704"/>
                    <a:pt x="341208" y="59698"/>
                  </a:cubicBezTo>
                  <a:cubicBezTo>
                    <a:pt x="322062" y="39219"/>
                    <a:pt x="299488" y="22265"/>
                    <a:pt x="273390" y="11787"/>
                  </a:cubicBezTo>
                  <a:cubicBezTo>
                    <a:pt x="145278" y="-39743"/>
                    <a:pt x="27549" y="85892"/>
                    <a:pt x="4213" y="229243"/>
                  </a:cubicBezTo>
                  <a:cubicBezTo>
                    <a:pt x="-8932" y="310205"/>
                    <a:pt x="8594" y="393359"/>
                    <a:pt x="58029" y="458605"/>
                  </a:cubicBezTo>
                  <a:cubicBezTo>
                    <a:pt x="83747" y="492514"/>
                    <a:pt x="116608" y="519946"/>
                    <a:pt x="149850" y="546425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Bottom Right">
            <a:extLst>
              <a:ext uri="{FF2B5EF4-FFF2-40B4-BE49-F238E27FC236}">
                <a16:creationId xmlns:a16="http://schemas.microsoft.com/office/drawing/2014/main" id="{D77BF9F5-CA63-42A6-AC93-C2BDF4727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42" name="Graphic 157">
              <a:extLst>
                <a:ext uri="{FF2B5EF4-FFF2-40B4-BE49-F238E27FC236}">
                  <a16:creationId xmlns:a16="http://schemas.microsoft.com/office/drawing/2014/main" id="{C22D3699-92E0-4110-BE54-403EAAA481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825D3809-6A64-4183-9441-73C86E3402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90860AFF-1118-48A2-80D7-49ACC1BBE4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4D71319B-713A-4047-B185-F7DDC442DD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7C66AF50-C9BC-4B16-9CE0-B0D49B8FF9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51516E0C-2F47-4B95-8D54-336B5CEDB7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F495B569-90F7-429A-9E93-88A1B17926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7DD4E57A-FF24-4B18-B1C4-E81FE8F070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9587FA4-87B9-445D-ABE2-BAF734591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C2D639B-524B-869D-BDBE-392C46D90E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1841" y="726641"/>
            <a:ext cx="5998193" cy="3187427"/>
          </a:xfrm>
        </p:spPr>
        <p:txBody>
          <a:bodyPr>
            <a:normAutofit/>
          </a:bodyPr>
          <a:lstStyle/>
          <a:p>
            <a:pPr algn="r"/>
            <a:r>
              <a:rPr lang="fi-FI" sz="5400">
                <a:solidFill>
                  <a:srgbClr val="FFFFFF"/>
                </a:solidFill>
              </a:rPr>
              <a:t>Hyvinvointialueen opiskelijoiden tuki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C717EC6-49DA-53D4-A233-58C006620E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94025" y="4069781"/>
            <a:ext cx="5993576" cy="2043305"/>
          </a:xfrm>
        </p:spPr>
        <p:txBody>
          <a:bodyPr>
            <a:normAutofit/>
          </a:bodyPr>
          <a:lstStyle/>
          <a:p>
            <a:pPr marL="342900" indent="-342900" algn="r">
              <a:buFontTx/>
              <a:buChar char="-"/>
            </a:pPr>
            <a:r>
              <a:rPr lang="fi-FI" sz="2200" dirty="0">
                <a:solidFill>
                  <a:srgbClr val="FFFFFF"/>
                </a:solidFill>
                <a:hlinkClick r:id="rId3"/>
              </a:rPr>
              <a:t>Terveydenhoitaja ja lääkäri</a:t>
            </a:r>
            <a:endParaRPr lang="fi-FI" sz="2200" dirty="0">
              <a:solidFill>
                <a:srgbClr val="FFFFFF"/>
              </a:solidFill>
            </a:endParaRPr>
          </a:p>
          <a:p>
            <a:pPr marL="342900" indent="-342900" algn="r">
              <a:buFontTx/>
              <a:buChar char="-"/>
            </a:pPr>
            <a:r>
              <a:rPr lang="fi-FI" sz="2200" dirty="0">
                <a:solidFill>
                  <a:srgbClr val="FFFFFF"/>
                </a:solidFill>
                <a:hlinkClick r:id="rId4"/>
              </a:rPr>
              <a:t>Kuraattori</a:t>
            </a:r>
            <a:endParaRPr lang="fi-FI" sz="2200" dirty="0">
              <a:solidFill>
                <a:srgbClr val="FFFFFF"/>
              </a:solidFill>
            </a:endParaRPr>
          </a:p>
          <a:p>
            <a:pPr marL="342900" indent="-342900" algn="r">
              <a:buFontTx/>
              <a:buChar char="-"/>
            </a:pPr>
            <a:r>
              <a:rPr lang="fi-FI" sz="2200" dirty="0">
                <a:solidFill>
                  <a:srgbClr val="FFFFFF"/>
                </a:solidFill>
                <a:hlinkClick r:id="rId5"/>
              </a:rPr>
              <a:t>Psykologi</a:t>
            </a:r>
            <a:endParaRPr lang="fi-FI" sz="2200" dirty="0">
              <a:solidFill>
                <a:srgbClr val="FFFFFF"/>
              </a:solidFill>
            </a:endParaRPr>
          </a:p>
          <a:p>
            <a:pPr marL="342900" indent="-342900" algn="r">
              <a:buFontTx/>
              <a:buChar char="-"/>
            </a:pPr>
            <a:r>
              <a:rPr lang="fi-FI" sz="2200" dirty="0">
                <a:solidFill>
                  <a:srgbClr val="FFFFFF"/>
                </a:solidFill>
                <a:hlinkClick r:id="rId6"/>
              </a:rPr>
              <a:t>Psykiatrinen sairaanhoitaja (hanke)</a:t>
            </a:r>
            <a:endParaRPr lang="fi-FI" sz="2200" dirty="0">
              <a:solidFill>
                <a:srgbClr val="FFFFFF"/>
              </a:solidFill>
            </a:endParaRPr>
          </a:p>
        </p:txBody>
      </p:sp>
      <p:grpSp>
        <p:nvGrpSpPr>
          <p:cNvPr id="52" name="Cross">
            <a:extLst>
              <a:ext uri="{FF2B5EF4-FFF2-40B4-BE49-F238E27FC236}">
                <a16:creationId xmlns:a16="http://schemas.microsoft.com/office/drawing/2014/main" id="{94D09F36-C387-49FA-9BEA-D0427CE84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17877" y="4001584"/>
            <a:ext cx="118872" cy="118872"/>
            <a:chOff x="1175347" y="3733800"/>
            <a:chExt cx="118872" cy="118872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4892719-E852-41F7-8526-E42BBE1EB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8EA6DD1-E3D2-4B98-85DC-1F975A09F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2212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41" name="Top left">
            <a:extLst>
              <a:ext uri="{FF2B5EF4-FFF2-40B4-BE49-F238E27FC236}">
                <a16:creationId xmlns:a16="http://schemas.microsoft.com/office/drawing/2014/main" id="{465E612B-616F-44E5-A649-F2B268BA3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EC7E917-E00E-4F17-A6FD-C06E2A0E63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DC22FD5-AD33-49ED-BA45-6B1575AE9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CE6B6BE-6BA0-4FA9-9357-11CF01DD7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1E614B3-1BDA-44CE-95AD-B376131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314DAA0-3957-4D55-A6E3-D3E50D538E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AF505DE-53C7-4F00-9B3B-FEF811F6D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8F8A569-D303-4FE8-8507-C7FA3E905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34BA33D-B77C-4F97-90ED-55051362C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F54BF97A-4385-D768-8A20-7920DB945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57191"/>
            <a:ext cx="9988166" cy="1667196"/>
          </a:xfrm>
        </p:spPr>
        <p:txBody>
          <a:bodyPr>
            <a:normAutofit/>
          </a:bodyPr>
          <a:lstStyle/>
          <a:p>
            <a:r>
              <a:rPr lang="fi-FI" dirty="0"/>
              <a:t>Opintopisteiden kertyminen jakso 1/5</a:t>
            </a:r>
            <a:br>
              <a:rPr lang="fi-FI" dirty="0"/>
            </a:br>
            <a:endParaRPr lang="fi-FI" dirty="0"/>
          </a:p>
        </p:txBody>
      </p:sp>
      <p:grpSp>
        <p:nvGrpSpPr>
          <p:cNvPr id="51" name="Bottom Right">
            <a:extLst>
              <a:ext uri="{FF2B5EF4-FFF2-40B4-BE49-F238E27FC236}">
                <a16:creationId xmlns:a16="http://schemas.microsoft.com/office/drawing/2014/main" id="{ADB812D4-854E-4DD6-A613-797C10E75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52" name="Graphic 157">
              <a:extLst>
                <a:ext uri="{FF2B5EF4-FFF2-40B4-BE49-F238E27FC236}">
                  <a16:creationId xmlns:a16="http://schemas.microsoft.com/office/drawing/2014/main" id="{D97CFE60-FA19-428A-A02C-B541878C9B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6"/>
              <a:chOff x="4114800" y="1423987"/>
              <a:chExt cx="3961542" cy="4007547"/>
            </a:xfrm>
            <a:noFill/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0562F5F8-0562-4FE0-B3AD-5E49C1B618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E32D6A65-08E4-4AF8-AEE6-F180D12FBA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BB7FDAC0-E6E6-4AB4-8235-A23232BCC9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ADF11930-DCC4-4A0E-9F9D-68BE143483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6D85B5BC-031D-4CF5-9B96-5A3063EA8B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DB23B211-EDE9-44BA-A81A-C5DC3F886D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42C80F66-435F-46CD-BC2E-3EA62444F4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5A2D0DC-5F34-44DC-9930-8C7B42BFEE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63983290-8268-4C1A-6C4F-01FC775FB2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6366862"/>
              </p:ext>
            </p:extLst>
          </p:nvPr>
        </p:nvGraphicFramePr>
        <p:xfrm>
          <a:off x="838200" y="2416477"/>
          <a:ext cx="10515600" cy="3760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7892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Top left">
            <a:extLst>
              <a:ext uri="{FF2B5EF4-FFF2-40B4-BE49-F238E27FC236}">
                <a16:creationId xmlns:a16="http://schemas.microsoft.com/office/drawing/2014/main" id="{F73EC8D8-C118-4A24-B3A2-F22636F20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3A839E4-FE02-4C32-B9F7-07884043E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C10340A-FCF2-4B86-A53A-4AC07E6CF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85F37B-D9B1-4701-B54A-A91E836FA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27C5295-7462-4E42-B19A-682465F9F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12C31CF-3625-4E9F-99FC-C7AA5BBA88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6EDCF2F-2C4B-4D4B-964F-F640BCDCE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1B0354D-2FFC-40F9-91E5-A83DDD770D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4F4CED2-0CA8-4824-93F0-00BE4C7D1A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9B0814B5-3416-3D74-8AF7-D7917A036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3980254" cy="5577934"/>
          </a:xfrm>
        </p:spPr>
        <p:txBody>
          <a:bodyPr>
            <a:normAutofit/>
          </a:bodyPr>
          <a:lstStyle/>
          <a:p>
            <a:r>
              <a:rPr lang="fi-FI" dirty="0"/>
              <a:t>lukio-opintojen ja jatko-opintojen suunnittelu</a:t>
            </a:r>
            <a:br>
              <a:rPr lang="fi-FI" dirty="0"/>
            </a:br>
            <a:endParaRPr lang="fi-FI" dirty="0"/>
          </a:p>
        </p:txBody>
      </p:sp>
      <p:grpSp>
        <p:nvGrpSpPr>
          <p:cNvPr id="23" name="Bottom Right">
            <a:extLst>
              <a:ext uri="{FF2B5EF4-FFF2-40B4-BE49-F238E27FC236}">
                <a16:creationId xmlns:a16="http://schemas.microsoft.com/office/drawing/2014/main" id="{3BA0B410-FA41-4CD6-A923-146E029BB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24" name="Graphic 157">
              <a:extLst>
                <a:ext uri="{FF2B5EF4-FFF2-40B4-BE49-F238E27FC236}">
                  <a16:creationId xmlns:a16="http://schemas.microsoft.com/office/drawing/2014/main" id="{2448B270-CA89-4A7C-8CFC-8237ED03AE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6"/>
              <a:chOff x="4114800" y="1423987"/>
              <a:chExt cx="3961542" cy="4007547"/>
            </a:xfrm>
            <a:no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BD2ED6FF-1F6E-4BF0-BFFF-5CB8D36F14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F2CCA35-C35D-416B-A083-A167138A57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70FAEE04-D524-4356-8CFE-091D44ED18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5F641E2E-FB37-449C-96DA-945907C759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83CE73A-E65A-44EA-9C23-C6F2137AFB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41745A30-6979-4D1D-A629-E7C0C6A535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70C366B-087F-442D-AC20-1319F97A95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D2F7A6B-9CB6-4AC5-B906-664FC95A1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0BE3BCD0-F04A-1D2C-2797-1C60E0DE44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7083191"/>
              </p:ext>
            </p:extLst>
          </p:nvPr>
        </p:nvGraphicFramePr>
        <p:xfrm>
          <a:off x="5408988" y="341165"/>
          <a:ext cx="6173409" cy="5843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7699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Top left">
            <a:extLst>
              <a:ext uri="{FF2B5EF4-FFF2-40B4-BE49-F238E27FC236}">
                <a16:creationId xmlns:a16="http://schemas.microsoft.com/office/drawing/2014/main" id="{F73EC8D8-C118-4A24-B3A2-F22636F20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3A839E4-FE02-4C32-B9F7-07884043E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C10340A-FCF2-4B86-A53A-4AC07E6CF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85F37B-D9B1-4701-B54A-A91E836FA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27C5295-7462-4E42-B19A-682465F9F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12C31CF-3625-4E9F-99FC-C7AA5BBA88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6EDCF2F-2C4B-4D4B-964F-F640BCDCE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1B0354D-2FFC-40F9-91E5-A83DDD770D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4F4CED2-0CA8-4824-93F0-00BE4C7D1A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0DA6C8EA-49D8-62F7-449B-00AA5E811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3980254" cy="5577934"/>
          </a:xfrm>
        </p:spPr>
        <p:txBody>
          <a:bodyPr>
            <a:normAutofit/>
          </a:bodyPr>
          <a:lstStyle/>
          <a:p>
            <a:r>
              <a:rPr lang="fi-FI" dirty="0"/>
              <a:t>Syksyn 23 yo-kirjoitusten tulokset</a:t>
            </a:r>
            <a:br>
              <a:rPr lang="fi-FI" dirty="0"/>
            </a:br>
            <a:endParaRPr lang="fi-FI" dirty="0"/>
          </a:p>
        </p:txBody>
      </p:sp>
      <p:grpSp>
        <p:nvGrpSpPr>
          <p:cNvPr id="23" name="Bottom Right">
            <a:extLst>
              <a:ext uri="{FF2B5EF4-FFF2-40B4-BE49-F238E27FC236}">
                <a16:creationId xmlns:a16="http://schemas.microsoft.com/office/drawing/2014/main" id="{3BA0B410-FA41-4CD6-A923-146E029BB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24" name="Graphic 157">
              <a:extLst>
                <a:ext uri="{FF2B5EF4-FFF2-40B4-BE49-F238E27FC236}">
                  <a16:creationId xmlns:a16="http://schemas.microsoft.com/office/drawing/2014/main" id="{2448B270-CA89-4A7C-8CFC-8237ED03AE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6"/>
              <a:chOff x="4114800" y="1423987"/>
              <a:chExt cx="3961542" cy="4007547"/>
            </a:xfrm>
            <a:no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BD2ED6FF-1F6E-4BF0-BFFF-5CB8D36F14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F2CCA35-C35D-416B-A083-A167138A57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70FAEE04-D524-4356-8CFE-091D44ED18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5F641E2E-FB37-449C-96DA-945907C759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83CE73A-E65A-44EA-9C23-C6F2137AFB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41745A30-6979-4D1D-A629-E7C0C6A535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70C366B-087F-442D-AC20-1319F97A95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D2F7A6B-9CB6-4AC5-B906-664FC95A1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F374D43F-884B-987A-4DCD-EC41BAB3AA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893339"/>
              </p:ext>
            </p:extLst>
          </p:nvPr>
        </p:nvGraphicFramePr>
        <p:xfrm>
          <a:off x="5408988" y="341165"/>
          <a:ext cx="6173409" cy="5843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7698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4" name="Top Left">
            <a:extLst>
              <a:ext uri="{FF2B5EF4-FFF2-40B4-BE49-F238E27FC236}">
                <a16:creationId xmlns:a16="http://schemas.microsoft.com/office/drawing/2014/main" id="{14EB9E3B-CE4C-46EA-B8D1-457317C0A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CB367B6-341F-47A1-9AE3-03CDEA5762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CDB48FD-56C1-4CEE-9116-55FC83D95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E572BE7-B4C1-4594-8834-E91C625D4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5F74776-5590-4693-B9BE-CB2F7780B7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ABCF0F9-7EE2-4024-894D-8778AAABCE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211483D-742A-4C7E-919E-36F0AE2C1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5A0B184-15A7-4BC0-AA97-3FE7981D6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6B2FF9B-D612-4819-B6C9-5F67AEB83A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081ABDC8-C905-E312-4AEF-F9E43C9AF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168425"/>
            <a:ext cx="4795282" cy="2616928"/>
          </a:xfrm>
        </p:spPr>
        <p:txBody>
          <a:bodyPr anchor="ctr">
            <a:normAutofit/>
          </a:bodyPr>
          <a:lstStyle/>
          <a:p>
            <a:r>
              <a:rPr lang="fi-FI" sz="3400"/>
              <a:t>Sijoittuminen korkeakouluopintoihin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28369C0-9CF9-1D3E-801E-260D4289E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5372" y="438539"/>
            <a:ext cx="4977905" cy="942392"/>
          </a:xfrm>
        </p:spPr>
        <p:txBody>
          <a:bodyPr anchor="ctr">
            <a:normAutofit fontScale="77500" lnSpcReduction="20000"/>
          </a:bodyPr>
          <a:lstStyle/>
          <a:p>
            <a:pPr marL="0" indent="0">
              <a:buNone/>
            </a:pPr>
            <a:r>
              <a:rPr lang="fi-FI" sz="1800" dirty="0"/>
              <a:t>Haku 2023</a:t>
            </a:r>
          </a:p>
          <a:p>
            <a:pPr marL="0" indent="0">
              <a:buNone/>
            </a:pPr>
            <a:r>
              <a:rPr lang="fi-FI" sz="1800" dirty="0"/>
              <a:t>80% sai koulupaikan</a:t>
            </a:r>
          </a:p>
          <a:p>
            <a:pPr marL="0" indent="0">
              <a:buNone/>
            </a:pPr>
            <a:r>
              <a:rPr lang="fi-FI" sz="1800" dirty="0">
                <a:hlinkClick r:id="rId2"/>
              </a:rPr>
              <a:t>Valtakunnallisesti kolmasosa hakijoista saa opiskelupaikan</a:t>
            </a:r>
            <a:endParaRPr lang="fi-FI" sz="1800" dirty="0"/>
          </a:p>
          <a:p>
            <a:pPr marL="0" indent="0">
              <a:buNone/>
            </a:pPr>
            <a:endParaRPr lang="fi-FI" sz="18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550357EC-B9FD-0976-A586-5948BC9785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703" r="-2" b="26482"/>
          <a:stretch/>
        </p:blipFill>
        <p:spPr>
          <a:xfrm>
            <a:off x="619840" y="2660153"/>
            <a:ext cx="11084189" cy="4197847"/>
          </a:xfrm>
          <a:custGeom>
            <a:avLst/>
            <a:gdLst/>
            <a:ahLst/>
            <a:cxnLst/>
            <a:rect l="l" t="t" r="r" b="b"/>
            <a:pathLst>
              <a:path w="11084189" h="3854030">
                <a:moveTo>
                  <a:pt x="5542094" y="0"/>
                </a:moveTo>
                <a:cubicBezTo>
                  <a:pt x="8264668" y="0"/>
                  <a:pt x="10536186" y="1609144"/>
                  <a:pt x="11061525" y="3748287"/>
                </a:cubicBezTo>
                <a:lnTo>
                  <a:pt x="11084189" y="3854030"/>
                </a:lnTo>
                <a:lnTo>
                  <a:pt x="0" y="3854030"/>
                </a:lnTo>
                <a:lnTo>
                  <a:pt x="22663" y="3748287"/>
                </a:lnTo>
                <a:cubicBezTo>
                  <a:pt x="548002" y="1609144"/>
                  <a:pt x="2819520" y="0"/>
                  <a:pt x="5542094" y="0"/>
                </a:cubicBezTo>
                <a:close/>
              </a:path>
            </a:pathLst>
          </a:custGeom>
        </p:spPr>
      </p:pic>
      <p:grpSp>
        <p:nvGrpSpPr>
          <p:cNvPr id="24" name="Bottom Right">
            <a:extLst>
              <a:ext uri="{FF2B5EF4-FFF2-40B4-BE49-F238E27FC236}">
                <a16:creationId xmlns:a16="http://schemas.microsoft.com/office/drawing/2014/main" id="{EACEE585-77A5-4267-A020-F2BB70BF56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25" name="Graphic 157">
              <a:extLst>
                <a:ext uri="{FF2B5EF4-FFF2-40B4-BE49-F238E27FC236}">
                  <a16:creationId xmlns:a16="http://schemas.microsoft.com/office/drawing/2014/main" id="{5D04C1D3-00C8-480B-AE77-351CAC389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FBB507E8-1FF0-4204-8B01-40EF055575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C1773A54-A61B-4261-A787-8795E4128C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E9E3FC2E-7118-4851-9FD0-32AE5588D1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D7C69CF4-58E9-4BD7-87A8-6528A4AA23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71E02CB-FAAF-4B47-B5DE-F938C4EF4C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9B039117-4539-49FC-A780-A78AD50B81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BE2BFF77-558E-4891-B9F4-6D5326BB70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259CE72-AB8F-4DE0-A183-E00F8C7016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16485423"/>
      </p:ext>
    </p:extLst>
  </p:cSld>
  <p:clrMapOvr>
    <a:masterClrMapping/>
  </p:clrMapOvr>
</p:sld>
</file>

<file path=ppt/theme/theme1.xml><?xml version="1.0" encoding="utf-8"?>
<a:theme xmlns:a="http://schemas.openxmlformats.org/drawingml/2006/main" name="ExploreVTI">
  <a:themeElements>
    <a:clrScheme name="AnalogousFromRegularSeed_2SEEDS">
      <a:dk1>
        <a:srgbClr val="000000"/>
      </a:dk1>
      <a:lt1>
        <a:srgbClr val="FFFFFF"/>
      </a:lt1>
      <a:dk2>
        <a:srgbClr val="311C24"/>
      </a:dk2>
      <a:lt2>
        <a:srgbClr val="F3F0F1"/>
      </a:lt2>
      <a:accent1>
        <a:srgbClr val="14B4A3"/>
      </a:accent1>
      <a:accent2>
        <a:srgbClr val="20B668"/>
      </a:accent2>
      <a:accent3>
        <a:srgbClr val="29ACE7"/>
      </a:accent3>
      <a:accent4>
        <a:srgbClr val="D5174C"/>
      </a:accent4>
      <a:accent5>
        <a:srgbClr val="E74429"/>
      </a:accent5>
      <a:accent6>
        <a:srgbClr val="D58117"/>
      </a:accent6>
      <a:hlink>
        <a:srgbClr val="C0424F"/>
      </a:hlink>
      <a:folHlink>
        <a:srgbClr val="7F7F7F"/>
      </a:folHlink>
    </a:clrScheme>
    <a:fontScheme name="Custom 23">
      <a:majorFont>
        <a:latin typeface="Rockwell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801</Words>
  <Application>Microsoft Office PowerPoint</Application>
  <PresentationFormat>Laajakuva</PresentationFormat>
  <Paragraphs>106</Paragraphs>
  <Slides>16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4" baseType="lpstr">
      <vt:lpstr>Arial</vt:lpstr>
      <vt:lpstr>Avenir Next LT Pro</vt:lpstr>
      <vt:lpstr>AvenirNext LT Pro Medium</vt:lpstr>
      <vt:lpstr>Calibri</vt:lpstr>
      <vt:lpstr>Rockwell</vt:lpstr>
      <vt:lpstr>Segoe UI</vt:lpstr>
      <vt:lpstr>Symbol</vt:lpstr>
      <vt:lpstr>ExploreVTI</vt:lpstr>
      <vt:lpstr>Pielaveden lukio</vt:lpstr>
      <vt:lpstr>Pielaveden lukio</vt:lpstr>
      <vt:lpstr>OPK:n Insta</vt:lpstr>
      <vt:lpstr>Lukion oma tuki</vt:lpstr>
      <vt:lpstr>Hyvinvointialueen opiskelijoiden tuki</vt:lpstr>
      <vt:lpstr>Opintopisteiden kertyminen jakso 1/5 </vt:lpstr>
      <vt:lpstr>lukio-opintojen ja jatko-opintojen suunnittelu </vt:lpstr>
      <vt:lpstr>Syksyn 23 yo-kirjoitusten tulokset </vt:lpstr>
      <vt:lpstr>Sijoittuminen korkeakouluopintoihin</vt:lpstr>
      <vt:lpstr>PowerPoint-esitys</vt:lpstr>
      <vt:lpstr>Miksi Pielaveden lukioon? Opiskelijoilta yseillemme:</vt:lpstr>
      <vt:lpstr>Miksi Pielaveden lukioon? Opiskelijoilta yseillemme:</vt:lpstr>
      <vt:lpstr>Miksi Pielaveden lukioon? Opiskelijoilta yseillemme:</vt:lpstr>
      <vt:lpstr>Miksi Pielaveden lukioon? Opiskelijoilta yseillemme:</vt:lpstr>
      <vt:lpstr>Miksi Pielaveden lukioon? Opiskelijoilta yseillemme:</vt:lpstr>
      <vt:lpstr>Miksi Pielaveden lukioon? Opiskelijoilta yseillemme: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Tissari Merja</dc:creator>
  <cp:lastModifiedBy>Tissari Merja</cp:lastModifiedBy>
  <cp:revision>4</cp:revision>
  <dcterms:created xsi:type="dcterms:W3CDTF">2023-11-15T16:10:48Z</dcterms:created>
  <dcterms:modified xsi:type="dcterms:W3CDTF">2023-11-22T05:08:44Z</dcterms:modified>
</cp:coreProperties>
</file>