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2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BE02C3-D73B-4028-B22F-13CD46765049}" v="14" dt="2022-03-24T16:38:16.812"/>
    <p1510:client id="{746B82B0-B1E1-BD4E-9238-25AF2945E2A5}" v="1" dt="2022-04-01T14:48:21.305"/>
    <p1510:client id="{F8AB3657-D7BB-FDAF-0C37-76713103A707}" v="747" dt="2022-03-25T07:59:36.167"/>
    <p1510:client id="{FB43536B-6A0F-53BA-09BD-F6E2B1BA82F2}" v="399" dt="2022-03-24T17:46:21.2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9" autoAdjust="0"/>
    <p:restoredTop sz="94660"/>
  </p:normalViewPr>
  <p:slideViewPr>
    <p:cSldViewPr snapToGrid="0">
      <p:cViewPr varScale="1">
        <p:scale>
          <a:sx n="97" d="100"/>
          <a:sy n="97" d="100"/>
        </p:scale>
        <p:origin x="84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ngall.com/orange-png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fotopotato.com/carrot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freepngimg.com/png/14914-potato-png-clipart" TargetMode="External"/><Relationship Id="rId5" Type="http://schemas.openxmlformats.org/officeDocument/2006/relationships/image" Target="../media/image10.png"/><Relationship Id="rId10" Type="http://schemas.openxmlformats.org/officeDocument/2006/relationships/hyperlink" Target="https://freepngimg.com/png/1545-tomato-png-image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Results from the food quiz</a:t>
            </a:r>
          </a:p>
        </p:txBody>
      </p:sp>
    </p:spTree>
    <p:extLst>
      <p:ext uri="{BB962C8B-B14F-4D97-AF65-F5344CB8AC3E}">
        <p14:creationId xmlns:p14="http://schemas.microsoft.com/office/powerpoint/2010/main" val="3856144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47095-F357-3903-A82A-8F57736FB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5517" y="895350"/>
            <a:ext cx="6058693" cy="1032666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ThE</a:t>
            </a:r>
            <a:r>
              <a:rPr lang="en-US" dirty="0"/>
              <a:t> LAST QUESTION WAS: </a:t>
            </a:r>
            <a:br>
              <a:rPr lang="en-US" dirty="0"/>
            </a:br>
            <a:r>
              <a:rPr lang="en-US" dirty="0" err="1"/>
              <a:t>wHAT</a:t>
            </a:r>
            <a:r>
              <a:rPr lang="en-US" dirty="0"/>
              <a:t> IS YOU FAVOURITE FOOD?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1C1162-6538-C37E-3CEF-227EE881A7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61205" y="3928269"/>
            <a:ext cx="7594599" cy="8509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BY FAR THE MOST POPULAR FOOD WAS PIZZA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430EE5-6729-FB81-D87F-47D4E56B2008}"/>
              </a:ext>
            </a:extLst>
          </p:cNvPr>
          <p:cNvSpPr txBox="1"/>
          <p:nvPr/>
        </p:nvSpPr>
        <p:spPr>
          <a:xfrm>
            <a:off x="2867025" y="2795586"/>
            <a:ext cx="683894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FOR THIS QUESTION EVERYONE SUMBITTED THEIR FAVOURITE FOOD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0F0A20-1B33-7BA6-AA42-07C8ED33A21B}"/>
              </a:ext>
            </a:extLst>
          </p:cNvPr>
          <p:cNvSpPr txBox="1"/>
          <p:nvPr/>
        </p:nvSpPr>
        <p:spPr>
          <a:xfrm>
            <a:off x="2235994" y="4843461"/>
            <a:ext cx="863679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A LOT OF THE ANSWERS HAD PASTA AND MEAT </a:t>
            </a:r>
          </a:p>
        </p:txBody>
      </p:sp>
    </p:spTree>
    <p:extLst>
      <p:ext uri="{BB962C8B-B14F-4D97-AF65-F5344CB8AC3E}">
        <p14:creationId xmlns:p14="http://schemas.microsoft.com/office/powerpoint/2010/main" val="3771515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C16F01-A6A7-BF68-2176-B30B5080AAFC}"/>
              </a:ext>
            </a:extLst>
          </p:cNvPr>
          <p:cNvSpPr txBox="1"/>
          <p:nvPr/>
        </p:nvSpPr>
        <p:spPr>
          <a:xfrm>
            <a:off x="2581275" y="700087"/>
            <a:ext cx="730329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/>
              <a:t>439 people answered this quiz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B863F8-5569-EF94-8C51-4609D60597AC}"/>
              </a:ext>
            </a:extLst>
          </p:cNvPr>
          <p:cNvSpPr txBox="1"/>
          <p:nvPr/>
        </p:nvSpPr>
        <p:spPr>
          <a:xfrm>
            <a:off x="3664744" y="1938337"/>
            <a:ext cx="513635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The age range was from 13-18+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09185F-63EF-E402-F1FF-D8854AB10015}"/>
              </a:ext>
            </a:extLst>
          </p:cNvPr>
          <p:cNvSpPr txBox="1"/>
          <p:nvPr/>
        </p:nvSpPr>
        <p:spPr>
          <a:xfrm>
            <a:off x="3021806" y="2902744"/>
            <a:ext cx="614838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Most of the answers were from Romania</a:t>
            </a:r>
          </a:p>
        </p:txBody>
      </p:sp>
      <p:pic>
        <p:nvPicPr>
          <p:cNvPr id="5" name="Picture 5" descr="Chart, pie chart&#10;&#10;Description automatically generated">
            <a:extLst>
              <a:ext uri="{FF2B5EF4-FFF2-40B4-BE49-F238E27FC236}">
                <a16:creationId xmlns:a16="http://schemas.microsoft.com/office/drawing/2014/main" id="{179A5DC7-27EB-5899-21C5-9A13B566C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524" y="3530536"/>
            <a:ext cx="7589043" cy="32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251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2">
            <a:extLst>
              <a:ext uri="{FF2B5EF4-FFF2-40B4-BE49-F238E27FC236}">
                <a16:creationId xmlns:a16="http://schemas.microsoft.com/office/drawing/2014/main" id="{5FF7B57D-FF7B-48B3-9F60-9BCEEECF9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6" name="Group 11">
            <a:extLst>
              <a:ext uri="{FF2B5EF4-FFF2-40B4-BE49-F238E27FC236}">
                <a16:creationId xmlns:a16="http://schemas.microsoft.com/office/drawing/2014/main" id="{EB95AFDF-FA7D-4311-9C65-6D507D92F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A5CCD98-20C1-4404-B788-FDA92F8A4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C1424C76-B5C3-468E-86FA-8D9B269053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B3922267-72C9-403B-A6DE-7D0A43D554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7276DB68-2E8D-4723-852B-7476DD38FE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0A155711-4993-4D1E-89EA-A397C164F0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2AB42136-2551-4CAA-857F-65FA3247B4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7C2ADEA1-EA3E-4C0E-A28E-460092F7FF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B04584B3-081C-4286-A840-AB5B16B10A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3AB388FD-C246-4936-A041-E0413A1329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57692343-2D12-4F57-836C-945D407B68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062EE710-0210-4840-8698-E0DF1C6170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161892F4-6071-40CD-8E18-CDEE0C91B5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3E6BBE44-8D88-407D-B1C6-10C89DD617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1E90AE6E-328E-4730-825C-B5130F5CFC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24EC969F-6E4A-4163-ABDA-4674429A3D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1B735C94-B049-42C6-9DEF-5DB70D58CE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051C02E6-1954-478B-AEAE-BF8F36BE94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6710B1C0-310A-48D0-B824-459D9AFC2F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1204A606-D9A6-4DC6-9F0E-D516EA1EB9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EE569555-0243-4979-A537-C9B4AFD5F2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D52A977D-4993-48AF-A792-F2DE096391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93CFF2DC-E52E-4D99-97D5-B0D7B792E5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5E175372-AF09-42A7-B3D0-226C834891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ABF20BA9-F4B2-49EA-A573-578B189774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AA3A7A4B-C811-4E23-8BFD-5823A032DA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47537781-F057-4B97-AD8F-12FE9BE599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078883C7-EB52-4BB7-A9A7-F8C046A833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63CCBBF8-5972-4ED3-AB5B-46DC425B17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8C19883-37FB-437C-A3AA-89AA6239D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AF1753DD-4CEF-45EC-B952-90EA8895D7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5B9356DB-C1BE-4D76-8FA7-4FBAA12D1D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C4F59561-572D-42BA-A6FD-F3AFA1A394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BB7A51A1-D509-4494-BAE2-1B96CAD4DB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D3FE0B5A-55DE-4E56-8E9B-B92D1DB9A8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F125661C-3A0E-4B6E-B2AB-1B08C89251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39304006-EE77-438A-A0D1-537322356C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C6031DEB-4109-4049-82CF-DD06483A2C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65FC2657-18D6-4490-88D6-32E6B1C6FB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20BEA03B-3EAD-4FA2-BC9D-25A14D635C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 useBgFill="1">
        <p:nvSpPr>
          <p:cNvPr id="97" name="Rectangle 52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8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71641A-BB51-15DF-068F-A26EFE36E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757" y="237518"/>
            <a:ext cx="4459286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Question: what are your favorite fruits?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9AD57D-702D-F495-AB24-02C7A12EF3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34255" y="1797050"/>
            <a:ext cx="4340224" cy="51223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/>
              <a:t>Most popular fruits were: </a:t>
            </a:r>
          </a:p>
        </p:txBody>
      </p:sp>
      <p:pic>
        <p:nvPicPr>
          <p:cNvPr id="5" name="Picture 5" descr="A picture containing timeline&#10;&#10;Description automatically generated">
            <a:extLst>
              <a:ext uri="{FF2B5EF4-FFF2-40B4-BE49-F238E27FC236}">
                <a16:creationId xmlns:a16="http://schemas.microsoft.com/office/drawing/2014/main" id="{94D1C8FD-DACD-D543-9CD1-A51CF7D03A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196546" y="225612"/>
            <a:ext cx="5540937" cy="6417546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99" name="Group 56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58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0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70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5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6" name="Picture 6" descr="A yellow banana in yellow background">
            <a:extLst>
              <a:ext uri="{FF2B5EF4-FFF2-40B4-BE49-F238E27FC236}">
                <a16:creationId xmlns:a16="http://schemas.microsoft.com/office/drawing/2014/main" id="{F2ED219E-B937-58E8-372F-8CDF02AB0C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993" y="2764631"/>
            <a:ext cx="1969295" cy="13287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F4B241-0FCA-6DB2-5BFC-1B56FEC0C3CA}"/>
              </a:ext>
            </a:extLst>
          </p:cNvPr>
          <p:cNvSpPr txBox="1"/>
          <p:nvPr/>
        </p:nvSpPr>
        <p:spPr>
          <a:xfrm>
            <a:off x="711994" y="3938587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8" name="Picture 8" descr="Red Apple Isolated Free Stock Photo - Public Domain Pictures">
            <a:extLst>
              <a:ext uri="{FF2B5EF4-FFF2-40B4-BE49-F238E27FC236}">
                <a16:creationId xmlns:a16="http://schemas.microsoft.com/office/drawing/2014/main" id="{057CEE94-E900-2897-80E6-572C2609C4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0431" y="3271838"/>
            <a:ext cx="2064544" cy="2064544"/>
          </a:xfrm>
          <a:prstGeom prst="rect">
            <a:avLst/>
          </a:prstGeom>
        </p:spPr>
      </p:pic>
      <p:pic>
        <p:nvPicPr>
          <p:cNvPr id="9" name="Picture 10" descr="An orange on a plate&#10;&#10;Description automatically generated">
            <a:extLst>
              <a:ext uri="{FF2B5EF4-FFF2-40B4-BE49-F238E27FC236}">
                <a16:creationId xmlns:a16="http://schemas.microsoft.com/office/drawing/2014/main" id="{406D55A0-ADFF-88FA-70AB-B6C59BD2C5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226451" y="4572107"/>
            <a:ext cx="1714286" cy="17142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B4E5D09-1273-0262-0741-3F7E1851EEE4}"/>
              </a:ext>
            </a:extLst>
          </p:cNvPr>
          <p:cNvSpPr txBox="1"/>
          <p:nvPr/>
        </p:nvSpPr>
        <p:spPr>
          <a:xfrm>
            <a:off x="1309687" y="5679281"/>
            <a:ext cx="17145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144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678E285C-BE9E-45B7-A3EE-B9792DAE9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11">
            <a:extLst>
              <a:ext uri="{FF2B5EF4-FFF2-40B4-BE49-F238E27FC236}">
                <a16:creationId xmlns:a16="http://schemas.microsoft.com/office/drawing/2014/main" id="{AB86F577-8905-4B21-8AF3-C1BB34337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D2F1CFF3-A579-4D24-B5F9-1C71BA6FE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57601B50-7EB1-43FA-8360-4297BCD76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60BD8B7A-CD01-4638-A2C9-299AC68B9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095B58F9-6C29-48BE-9DA6-3855080521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0C84674F-2E8A-4B70-B801-00722CDD5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34F320BB-D6A9-45FE-8556-498B763B1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5493D54A-532A-46ED-AF63-A0A54818EF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EAF2EDFA-9C0B-44E2-B4BB-312B58BCA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A3641113-CE35-42A4-B605-41BC06BF4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DA2E5B2C-BAC4-4440-9B7E-F38783197A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D8A506DF-2E53-42C9-94BE-B98E32E05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12934FF8-5F70-40BF-BBB6-5EB941FB9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8EB3FB08-D01D-4E24-BE40-C16269DF6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D24E50D7-2753-4169-AD51-C106DA1B7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DF94B7E0-D9B6-4096-94D0-18D3AC0EF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EBC05ADE-BBA2-4387-B005-3196E2E198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BBED1CEE-14D2-442F-AB08-401ABE3EF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4F6574C0-78E8-49EA-84BC-EE9D55707F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65BCDB0B-615E-4CA1-AFD5-6B121CB7C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40627863-B7FC-44D1-9E53-E728FFF675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52FD6F8C-3AF1-487E-91F4-6E55146F1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50323CF3-93CB-4E03-95C0-B180BB87A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EB47D82F-CF1B-47E6-9FA2-F3A9C5F94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0606708F-F2D4-4678-8ED2-39041BC64D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D7EB95B4-15E4-433D-B36F-21FF341A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500A541B-4C75-497C-A489-097ED2996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5789326F-12A4-48B8-B0ED-A6A2AE0C27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25FA672E-2B65-477F-AA75-6261CE652F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Rectangle 33">
              <a:extLst>
                <a:ext uri="{FF2B5EF4-FFF2-40B4-BE49-F238E27FC236}">
                  <a16:creationId xmlns:a16="http://schemas.microsoft.com/office/drawing/2014/main" id="{BB09AF8D-E68B-499C-B9F5-2F365813D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7991AEAD-B5F3-47BA-9F1B-86C16A84A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19A85F58-4C3A-4388-B55C-2329EEAECF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05652F38-94D9-41B7-A699-7E8F0C78D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3C043852-C250-4518-BB89-C91A34917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0CAB9A07-ECF2-416C-8528-F75DACB138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9">
              <a:extLst>
                <a:ext uri="{FF2B5EF4-FFF2-40B4-BE49-F238E27FC236}">
                  <a16:creationId xmlns:a16="http://schemas.microsoft.com/office/drawing/2014/main" id="{904A314C-A829-4AA6-92E2-529BCCF95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0">
              <a:extLst>
                <a:ext uri="{FF2B5EF4-FFF2-40B4-BE49-F238E27FC236}">
                  <a16:creationId xmlns:a16="http://schemas.microsoft.com/office/drawing/2014/main" id="{244EE6BA-4569-43ED-9E2E-1FB66201B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1">
              <a:extLst>
                <a:ext uri="{FF2B5EF4-FFF2-40B4-BE49-F238E27FC236}">
                  <a16:creationId xmlns:a16="http://schemas.microsoft.com/office/drawing/2014/main" id="{BEB8252E-FB2A-4BB5-BEC6-CA10FF6F7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2">
              <a:extLst>
                <a:ext uri="{FF2B5EF4-FFF2-40B4-BE49-F238E27FC236}">
                  <a16:creationId xmlns:a16="http://schemas.microsoft.com/office/drawing/2014/main" id="{91414711-C3A4-4E96-854A-DDDEB2F2E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3">
              <a:extLst>
                <a:ext uri="{FF2B5EF4-FFF2-40B4-BE49-F238E27FC236}">
                  <a16:creationId xmlns:a16="http://schemas.microsoft.com/office/drawing/2014/main" id="{86815BA8-3055-4B42-98C3-4202FD92E0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4">
              <a:extLst>
                <a:ext uri="{FF2B5EF4-FFF2-40B4-BE49-F238E27FC236}">
                  <a16:creationId xmlns:a16="http://schemas.microsoft.com/office/drawing/2014/main" id="{44457813-E991-44AE-9A83-B7488D1F36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" name="Rectangle 45">
              <a:extLst>
                <a:ext uri="{FF2B5EF4-FFF2-40B4-BE49-F238E27FC236}">
                  <a16:creationId xmlns:a16="http://schemas.microsoft.com/office/drawing/2014/main" id="{8CE1CF47-A73F-4560-8835-AE1DC51E5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4" name="Freeform 46">
              <a:extLst>
                <a:ext uri="{FF2B5EF4-FFF2-40B4-BE49-F238E27FC236}">
                  <a16:creationId xmlns:a16="http://schemas.microsoft.com/office/drawing/2014/main" id="{C2A935E4-AACC-4CB9-995E-D28617887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93B5B778-8ACB-4004-932D-BD95997B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8">
              <a:extLst>
                <a:ext uri="{FF2B5EF4-FFF2-40B4-BE49-F238E27FC236}">
                  <a16:creationId xmlns:a16="http://schemas.microsoft.com/office/drawing/2014/main" id="{1434AF34-0919-40AD-84B1-446D4FF2D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49">
              <a:extLst>
                <a:ext uri="{FF2B5EF4-FFF2-40B4-BE49-F238E27FC236}">
                  <a16:creationId xmlns:a16="http://schemas.microsoft.com/office/drawing/2014/main" id="{29546CF3-6DDD-4073-AB7F-C6E722257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0">
              <a:extLst>
                <a:ext uri="{FF2B5EF4-FFF2-40B4-BE49-F238E27FC236}">
                  <a16:creationId xmlns:a16="http://schemas.microsoft.com/office/drawing/2014/main" id="{289D46AB-128A-477F-B6C9-F40F115D6C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1">
              <a:extLst>
                <a:ext uri="{FF2B5EF4-FFF2-40B4-BE49-F238E27FC236}">
                  <a16:creationId xmlns:a16="http://schemas.microsoft.com/office/drawing/2014/main" id="{A7DA7E67-3368-44AD-AACD-EB64AE348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2">
              <a:extLst>
                <a:ext uri="{FF2B5EF4-FFF2-40B4-BE49-F238E27FC236}">
                  <a16:creationId xmlns:a16="http://schemas.microsoft.com/office/drawing/2014/main" id="{78BB1152-AB85-4AD8-BBA1-07CEA1F508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3">
              <a:extLst>
                <a:ext uri="{FF2B5EF4-FFF2-40B4-BE49-F238E27FC236}">
                  <a16:creationId xmlns:a16="http://schemas.microsoft.com/office/drawing/2014/main" id="{A982E7F2-DD68-4093-B9C5-3E42B475A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4">
              <a:extLst>
                <a:ext uri="{FF2B5EF4-FFF2-40B4-BE49-F238E27FC236}">
                  <a16:creationId xmlns:a16="http://schemas.microsoft.com/office/drawing/2014/main" id="{A682E224-4CD6-420B-897A-B23D50B82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5">
              <a:extLst>
                <a:ext uri="{FF2B5EF4-FFF2-40B4-BE49-F238E27FC236}">
                  <a16:creationId xmlns:a16="http://schemas.microsoft.com/office/drawing/2014/main" id="{31B90F10-06CD-480E-8D35-6E0FFFB894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6">
              <a:extLst>
                <a:ext uri="{FF2B5EF4-FFF2-40B4-BE49-F238E27FC236}">
                  <a16:creationId xmlns:a16="http://schemas.microsoft.com/office/drawing/2014/main" id="{7BC977DB-69B0-4D8D-B77C-E1127EC41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7">
              <a:extLst>
                <a:ext uri="{FF2B5EF4-FFF2-40B4-BE49-F238E27FC236}">
                  <a16:creationId xmlns:a16="http://schemas.microsoft.com/office/drawing/2014/main" id="{24127454-3FCB-41D6-ACFB-81D7E05A79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8">
              <a:extLst>
                <a:ext uri="{FF2B5EF4-FFF2-40B4-BE49-F238E27FC236}">
                  <a16:creationId xmlns:a16="http://schemas.microsoft.com/office/drawing/2014/main" id="{7AA80D42-B8A8-475B-ADBF-99719CE9FE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81B1BC20-CC70-4C30-B9BE-C23E121CA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Picture 2">
            <a:extLst>
              <a:ext uri="{FF2B5EF4-FFF2-40B4-BE49-F238E27FC236}">
                <a16:creationId xmlns:a16="http://schemas.microsoft.com/office/drawing/2014/main" id="{BED7CCD5-D3A4-4162-9CC4-03DF5AB89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-3747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D5E95061-A9DC-4C67-BCAF-F56069099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73" name="Rectangle 5">
              <a:extLst>
                <a:ext uri="{FF2B5EF4-FFF2-40B4-BE49-F238E27FC236}">
                  <a16:creationId xmlns:a16="http://schemas.microsoft.com/office/drawing/2014/main" id="{92D4D96C-8395-4198-90A3-2363570D4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EF229BAE-A3AA-4095-A3F8-65181A713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C71621C3-B057-4E50-808A-EF718590D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Rectangle 8">
              <a:extLst>
                <a:ext uri="{FF2B5EF4-FFF2-40B4-BE49-F238E27FC236}">
                  <a16:creationId xmlns:a16="http://schemas.microsoft.com/office/drawing/2014/main" id="{37D3BCDA-C38C-4B10-A653-0210E85978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CE4DC5B4-793A-4E8B-A3F7-53EB548F45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2664DA82-4469-42CC-93F4-662128EC65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ED439A82-9407-4694-886D-7447BDFFD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2">
              <a:extLst>
                <a:ext uri="{FF2B5EF4-FFF2-40B4-BE49-F238E27FC236}">
                  <a16:creationId xmlns:a16="http://schemas.microsoft.com/office/drawing/2014/main" id="{C35292A7-2459-4132-8FE8-54BF071CCE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3">
              <a:extLst>
                <a:ext uri="{FF2B5EF4-FFF2-40B4-BE49-F238E27FC236}">
                  <a16:creationId xmlns:a16="http://schemas.microsoft.com/office/drawing/2014/main" id="{8A55D4A9-1B6E-409D-BF10-201C8A8292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id="{FDA8F85E-07E7-45C0-A165-6DB771A53D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09508E73-6AA1-460C-97B9-8EF00855A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5913AD99-4A77-44C3-ACDF-8410765B76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17">
              <a:extLst>
                <a:ext uri="{FF2B5EF4-FFF2-40B4-BE49-F238E27FC236}">
                  <a16:creationId xmlns:a16="http://schemas.microsoft.com/office/drawing/2014/main" id="{413BDF5F-2CC6-47A3-B422-38D6E292D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18">
              <a:extLst>
                <a:ext uri="{FF2B5EF4-FFF2-40B4-BE49-F238E27FC236}">
                  <a16:creationId xmlns:a16="http://schemas.microsoft.com/office/drawing/2014/main" id="{6F69599A-544F-4B1D-91C3-762B09CF7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19">
              <a:extLst>
                <a:ext uri="{FF2B5EF4-FFF2-40B4-BE49-F238E27FC236}">
                  <a16:creationId xmlns:a16="http://schemas.microsoft.com/office/drawing/2014/main" id="{DFAE31B2-DF2A-4FD2-B98E-3657F825C9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0">
              <a:extLst>
                <a:ext uri="{FF2B5EF4-FFF2-40B4-BE49-F238E27FC236}">
                  <a16:creationId xmlns:a16="http://schemas.microsoft.com/office/drawing/2014/main" id="{9D7B120D-680C-4AC9-A263-A7DE0F5F1F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1">
              <a:extLst>
                <a:ext uri="{FF2B5EF4-FFF2-40B4-BE49-F238E27FC236}">
                  <a16:creationId xmlns:a16="http://schemas.microsoft.com/office/drawing/2014/main" id="{DC8A9F99-D409-4E13-8D58-6A34BE714D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2">
              <a:extLst>
                <a:ext uri="{FF2B5EF4-FFF2-40B4-BE49-F238E27FC236}">
                  <a16:creationId xmlns:a16="http://schemas.microsoft.com/office/drawing/2014/main" id="{EB955E41-680C-44AA-B602-C1A69E951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3">
              <a:extLst>
                <a:ext uri="{FF2B5EF4-FFF2-40B4-BE49-F238E27FC236}">
                  <a16:creationId xmlns:a16="http://schemas.microsoft.com/office/drawing/2014/main" id="{332ED336-B831-4A24-9181-CC63707A4E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24">
              <a:extLst>
                <a:ext uri="{FF2B5EF4-FFF2-40B4-BE49-F238E27FC236}">
                  <a16:creationId xmlns:a16="http://schemas.microsoft.com/office/drawing/2014/main" id="{1A8B6B8C-5265-4AD1-9A67-B3CFFF4A9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25">
              <a:extLst>
                <a:ext uri="{FF2B5EF4-FFF2-40B4-BE49-F238E27FC236}">
                  <a16:creationId xmlns:a16="http://schemas.microsoft.com/office/drawing/2014/main" id="{9E8ED6FD-8796-48CB-98ED-0E729E16BF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26">
              <a:extLst>
                <a:ext uri="{FF2B5EF4-FFF2-40B4-BE49-F238E27FC236}">
                  <a16:creationId xmlns:a16="http://schemas.microsoft.com/office/drawing/2014/main" id="{DE668E67-2522-4B6B-A8BF-C3CD36F891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27">
              <a:extLst>
                <a:ext uri="{FF2B5EF4-FFF2-40B4-BE49-F238E27FC236}">
                  <a16:creationId xmlns:a16="http://schemas.microsoft.com/office/drawing/2014/main" id="{B2474CAA-635F-43E4-AFFF-B24637DC6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28">
              <a:extLst>
                <a:ext uri="{FF2B5EF4-FFF2-40B4-BE49-F238E27FC236}">
                  <a16:creationId xmlns:a16="http://schemas.microsoft.com/office/drawing/2014/main" id="{1C1B778D-83CB-443C-B463-7EE26603E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29">
              <a:extLst>
                <a:ext uri="{FF2B5EF4-FFF2-40B4-BE49-F238E27FC236}">
                  <a16:creationId xmlns:a16="http://schemas.microsoft.com/office/drawing/2014/main" id="{654DEAB4-B194-4182-A7BE-E247F19AA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7" name="Freeform 30">
              <a:extLst>
                <a:ext uri="{FF2B5EF4-FFF2-40B4-BE49-F238E27FC236}">
                  <a16:creationId xmlns:a16="http://schemas.microsoft.com/office/drawing/2014/main" id="{D8E3CE4C-0C48-485B-8EA0-B036FCC33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1">
              <a:extLst>
                <a:ext uri="{FF2B5EF4-FFF2-40B4-BE49-F238E27FC236}">
                  <a16:creationId xmlns:a16="http://schemas.microsoft.com/office/drawing/2014/main" id="{7958BBBD-B721-4DA1-8764-D8188EB706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reeform 32">
              <a:extLst>
                <a:ext uri="{FF2B5EF4-FFF2-40B4-BE49-F238E27FC236}">
                  <a16:creationId xmlns:a16="http://schemas.microsoft.com/office/drawing/2014/main" id="{23180B75-7F19-41E5-A4C3-9096FF7D19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Rectangle 33">
              <a:extLst>
                <a:ext uri="{FF2B5EF4-FFF2-40B4-BE49-F238E27FC236}">
                  <a16:creationId xmlns:a16="http://schemas.microsoft.com/office/drawing/2014/main" id="{57F706CF-8096-494C-A6E1-5BE7F6230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2" name="Freeform 34">
              <a:extLst>
                <a:ext uri="{FF2B5EF4-FFF2-40B4-BE49-F238E27FC236}">
                  <a16:creationId xmlns:a16="http://schemas.microsoft.com/office/drawing/2014/main" id="{8B4065A5-6701-492B-BE7F-9E00FE615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35">
              <a:extLst>
                <a:ext uri="{FF2B5EF4-FFF2-40B4-BE49-F238E27FC236}">
                  <a16:creationId xmlns:a16="http://schemas.microsoft.com/office/drawing/2014/main" id="{66E06571-DDD0-47CB-97CF-FF84324673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36">
              <a:extLst>
                <a:ext uri="{FF2B5EF4-FFF2-40B4-BE49-F238E27FC236}">
                  <a16:creationId xmlns:a16="http://schemas.microsoft.com/office/drawing/2014/main" id="{50F0D75F-DE36-46A5-8FEB-00CF9D01A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37">
              <a:extLst>
                <a:ext uri="{FF2B5EF4-FFF2-40B4-BE49-F238E27FC236}">
                  <a16:creationId xmlns:a16="http://schemas.microsoft.com/office/drawing/2014/main" id="{C7AF11B9-2298-41D7-9878-99E19E827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38">
              <a:extLst>
                <a:ext uri="{FF2B5EF4-FFF2-40B4-BE49-F238E27FC236}">
                  <a16:creationId xmlns:a16="http://schemas.microsoft.com/office/drawing/2014/main" id="{7B43B683-4229-4623-A504-56FE6CCB5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39">
              <a:extLst>
                <a:ext uri="{FF2B5EF4-FFF2-40B4-BE49-F238E27FC236}">
                  <a16:creationId xmlns:a16="http://schemas.microsoft.com/office/drawing/2014/main" id="{7B4CC276-9BB9-4394-A369-F7DB2BD8E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40">
              <a:extLst>
                <a:ext uri="{FF2B5EF4-FFF2-40B4-BE49-F238E27FC236}">
                  <a16:creationId xmlns:a16="http://schemas.microsoft.com/office/drawing/2014/main" id="{98010162-18EE-455C-AABD-0B715C2BBF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1">
              <a:extLst>
                <a:ext uri="{FF2B5EF4-FFF2-40B4-BE49-F238E27FC236}">
                  <a16:creationId xmlns:a16="http://schemas.microsoft.com/office/drawing/2014/main" id="{5950D288-22B2-4286-B4FB-D6665C103E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2">
              <a:extLst>
                <a:ext uri="{FF2B5EF4-FFF2-40B4-BE49-F238E27FC236}">
                  <a16:creationId xmlns:a16="http://schemas.microsoft.com/office/drawing/2014/main" id="{E0A686CA-B0EF-4B0C-B69B-E715EA3E54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3">
              <a:extLst>
                <a:ext uri="{FF2B5EF4-FFF2-40B4-BE49-F238E27FC236}">
                  <a16:creationId xmlns:a16="http://schemas.microsoft.com/office/drawing/2014/main" id="{75D61EE6-C405-433B-AEC8-6241D5472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1" name="Freeform 44">
              <a:extLst>
                <a:ext uri="{FF2B5EF4-FFF2-40B4-BE49-F238E27FC236}">
                  <a16:creationId xmlns:a16="http://schemas.microsoft.com/office/drawing/2014/main" id="{4C718553-7221-4BFF-AFEE-64E166C6A8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2" name="Rectangle 45">
              <a:extLst>
                <a:ext uri="{FF2B5EF4-FFF2-40B4-BE49-F238E27FC236}">
                  <a16:creationId xmlns:a16="http://schemas.microsoft.com/office/drawing/2014/main" id="{9F00A845-A7BB-4253-8C15-0FF3D05980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3" name="Freeform 46">
              <a:extLst>
                <a:ext uri="{FF2B5EF4-FFF2-40B4-BE49-F238E27FC236}">
                  <a16:creationId xmlns:a16="http://schemas.microsoft.com/office/drawing/2014/main" id="{53476DBF-E7E4-46E9-AAF2-8810E14EE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47">
              <a:extLst>
                <a:ext uri="{FF2B5EF4-FFF2-40B4-BE49-F238E27FC236}">
                  <a16:creationId xmlns:a16="http://schemas.microsoft.com/office/drawing/2014/main" id="{4F608C86-9940-444C-B200-155DF4E02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48">
              <a:extLst>
                <a:ext uri="{FF2B5EF4-FFF2-40B4-BE49-F238E27FC236}">
                  <a16:creationId xmlns:a16="http://schemas.microsoft.com/office/drawing/2014/main" id="{BB49A08B-2E6F-4B8C-8F61-6869B069B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49">
              <a:extLst>
                <a:ext uri="{FF2B5EF4-FFF2-40B4-BE49-F238E27FC236}">
                  <a16:creationId xmlns:a16="http://schemas.microsoft.com/office/drawing/2014/main" id="{03A08195-C526-497F-89D0-566E91704B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0">
              <a:extLst>
                <a:ext uri="{FF2B5EF4-FFF2-40B4-BE49-F238E27FC236}">
                  <a16:creationId xmlns:a16="http://schemas.microsoft.com/office/drawing/2014/main" id="{235FDAAF-2063-40C9-BE1C-7E116C8A3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1">
              <a:extLst>
                <a:ext uri="{FF2B5EF4-FFF2-40B4-BE49-F238E27FC236}">
                  <a16:creationId xmlns:a16="http://schemas.microsoft.com/office/drawing/2014/main" id="{2EAF15FA-570E-412B-992B-CAAB83384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2">
              <a:extLst>
                <a:ext uri="{FF2B5EF4-FFF2-40B4-BE49-F238E27FC236}">
                  <a16:creationId xmlns:a16="http://schemas.microsoft.com/office/drawing/2014/main" id="{91FCA14D-FA3E-44C1-B8CB-8C8B730486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53">
              <a:extLst>
                <a:ext uri="{FF2B5EF4-FFF2-40B4-BE49-F238E27FC236}">
                  <a16:creationId xmlns:a16="http://schemas.microsoft.com/office/drawing/2014/main" id="{A889215B-3708-4985-A1D7-42A99B3575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54">
              <a:extLst>
                <a:ext uri="{FF2B5EF4-FFF2-40B4-BE49-F238E27FC236}">
                  <a16:creationId xmlns:a16="http://schemas.microsoft.com/office/drawing/2014/main" id="{5C58C66E-AFD4-4A37-9646-FF8A511A6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55">
              <a:extLst>
                <a:ext uri="{FF2B5EF4-FFF2-40B4-BE49-F238E27FC236}">
                  <a16:creationId xmlns:a16="http://schemas.microsoft.com/office/drawing/2014/main" id="{F99DC7ED-E983-4ACA-B702-727C2A5939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56">
              <a:extLst>
                <a:ext uri="{FF2B5EF4-FFF2-40B4-BE49-F238E27FC236}">
                  <a16:creationId xmlns:a16="http://schemas.microsoft.com/office/drawing/2014/main" id="{918FC910-5BDA-49AE-95A5-774012D2D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57">
              <a:extLst>
                <a:ext uri="{FF2B5EF4-FFF2-40B4-BE49-F238E27FC236}">
                  <a16:creationId xmlns:a16="http://schemas.microsoft.com/office/drawing/2014/main" id="{AA1E286C-EECB-46DC-9505-501CCDD8B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6" name="Freeform 58">
              <a:extLst>
                <a:ext uri="{FF2B5EF4-FFF2-40B4-BE49-F238E27FC236}">
                  <a16:creationId xmlns:a16="http://schemas.microsoft.com/office/drawing/2014/main" id="{A838D816-F9F3-4AB2-92C6-1F986D0B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1C8DCB3-8B8D-49EB-295C-F1AE23125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233" y="4539573"/>
            <a:ext cx="8957534" cy="11828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Question: how much of fruits do you eat per day?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605D63-D55D-80D8-5824-0ED3C2E336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11275" y="5722411"/>
            <a:ext cx="8369450" cy="48033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2800" cap="all" dirty="0">
                <a:solidFill>
                  <a:schemeClr val="bg2"/>
                </a:solidFill>
              </a:rPr>
              <a:t>The most popular answer was two servings</a:t>
            </a:r>
          </a:p>
        </p:txBody>
      </p:sp>
      <p:sp useBgFill="1">
        <p:nvSpPr>
          <p:cNvPr id="128" name="Round Diagonal Corner Rectangle 6">
            <a:extLst>
              <a:ext uri="{FF2B5EF4-FFF2-40B4-BE49-F238E27FC236}">
                <a16:creationId xmlns:a16="http://schemas.microsoft.com/office/drawing/2014/main" id="{4683B8BC-85C4-41F2-9CD3-B074823B6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974" y="639965"/>
            <a:ext cx="10879991" cy="3598548"/>
          </a:xfrm>
          <a:prstGeom prst="round2DiagRect">
            <a:avLst>
              <a:gd name="adj1" fmla="val 9529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Chart, pie chart&#10;&#10;Description automatically generated">
            <a:extLst>
              <a:ext uri="{FF2B5EF4-FFF2-40B4-BE49-F238E27FC236}">
                <a16:creationId xmlns:a16="http://schemas.microsoft.com/office/drawing/2014/main" id="{0BF795D5-0672-B49C-D791-CBCD787690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09872" y="665743"/>
            <a:ext cx="8465633" cy="357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031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2">
            <a:extLst>
              <a:ext uri="{FF2B5EF4-FFF2-40B4-BE49-F238E27FC236}">
                <a16:creationId xmlns:a16="http://schemas.microsoft.com/office/drawing/2014/main" id="{59FACE42-44B0-4185-8ED4-9043A78C8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p14="http://schemas.microsoft.com/office/powerpoint/2010/main"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838DBA2-246D-4087-AE0A-6EA2B4B65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B4406F95-9579-494D-BE1E-A012A7F4C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8" name="Rectangle 5">
                <a:extLst>
                  <a:ext uri="{FF2B5EF4-FFF2-40B4-BE49-F238E27FC236}">
                    <a16:creationId xmlns:a16="http://schemas.microsoft.com/office/drawing/2014/main" id="{4C8D671A-5C73-44CA-B6D0-7F3BC195BA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19" name="Freeform 6">
                <a:extLst>
                  <a:ext uri="{FF2B5EF4-FFF2-40B4-BE49-F238E27FC236}">
                    <a16:creationId xmlns:a16="http://schemas.microsoft.com/office/drawing/2014/main" id="{F0DB3AC8-B5AD-4004-B0B9-74B58BECA0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0" name="Freeform 7">
                <a:extLst>
                  <a:ext uri="{FF2B5EF4-FFF2-40B4-BE49-F238E27FC236}">
                    <a16:creationId xmlns:a16="http://schemas.microsoft.com/office/drawing/2014/main" id="{F3B2C8F3-E236-45B2-B2E1-8460F8FD6D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1" name="Freeform 8">
                <a:extLst>
                  <a:ext uri="{FF2B5EF4-FFF2-40B4-BE49-F238E27FC236}">
                    <a16:creationId xmlns:a16="http://schemas.microsoft.com/office/drawing/2014/main" id="{761EE3AC-0BC2-4A29-AD58-5CB0EEFF96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2" name="Freeform 9">
                <a:extLst>
                  <a:ext uri="{FF2B5EF4-FFF2-40B4-BE49-F238E27FC236}">
                    <a16:creationId xmlns:a16="http://schemas.microsoft.com/office/drawing/2014/main" id="{38DC43BE-83DD-43F3-A21F-9B58B1074F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3" name="Freeform 10">
                <a:extLst>
                  <a:ext uri="{FF2B5EF4-FFF2-40B4-BE49-F238E27FC236}">
                    <a16:creationId xmlns:a16="http://schemas.microsoft.com/office/drawing/2014/main" id="{112583CE-53E8-48F6-9F71-25A32BFD61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4" name="Freeform 11">
                <a:extLst>
                  <a:ext uri="{FF2B5EF4-FFF2-40B4-BE49-F238E27FC236}">
                    <a16:creationId xmlns:a16="http://schemas.microsoft.com/office/drawing/2014/main" id="{229A7966-2C4F-4334-8FB7-08521F984D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5" name="Freeform 12">
                <a:extLst>
                  <a:ext uri="{FF2B5EF4-FFF2-40B4-BE49-F238E27FC236}">
                    <a16:creationId xmlns:a16="http://schemas.microsoft.com/office/drawing/2014/main" id="{656FCF6A-DF5B-42AA-83C4-22CD7B9947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6" name="Freeform 13">
                <a:extLst>
                  <a:ext uri="{FF2B5EF4-FFF2-40B4-BE49-F238E27FC236}">
                    <a16:creationId xmlns:a16="http://schemas.microsoft.com/office/drawing/2014/main" id="{E908B3EE-F31D-4E8D-BF3C-71F5B35F02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7" name="Freeform 14">
                <a:extLst>
                  <a:ext uri="{FF2B5EF4-FFF2-40B4-BE49-F238E27FC236}">
                    <a16:creationId xmlns:a16="http://schemas.microsoft.com/office/drawing/2014/main" id="{DA9F96D7-B42C-4F80-8F26-72388FE0C2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8" name="Freeform 15">
                <a:extLst>
                  <a:ext uri="{FF2B5EF4-FFF2-40B4-BE49-F238E27FC236}">
                    <a16:creationId xmlns:a16="http://schemas.microsoft.com/office/drawing/2014/main" id="{5C9D5861-5A45-408A-A25E-61ED661AD7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9" name="Line 16">
                <a:extLst>
                  <a:ext uri="{FF2B5EF4-FFF2-40B4-BE49-F238E27FC236}">
                    <a16:creationId xmlns:a16="http://schemas.microsoft.com/office/drawing/2014/main" id="{DEEF5DD7-13B2-4CBB-A1AE-193A618B0F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130" name="Freeform 17">
                <a:extLst>
                  <a:ext uri="{FF2B5EF4-FFF2-40B4-BE49-F238E27FC236}">
                    <a16:creationId xmlns:a16="http://schemas.microsoft.com/office/drawing/2014/main" id="{3D896DDA-5AD2-4360-9E65-A792131051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1" name="Freeform 18">
                <a:extLst>
                  <a:ext uri="{FF2B5EF4-FFF2-40B4-BE49-F238E27FC236}">
                    <a16:creationId xmlns:a16="http://schemas.microsoft.com/office/drawing/2014/main" id="{C088F3B1-D893-4078-8EAE-6A3776F675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2" name="Freeform 19">
                <a:extLst>
                  <a:ext uri="{FF2B5EF4-FFF2-40B4-BE49-F238E27FC236}">
                    <a16:creationId xmlns:a16="http://schemas.microsoft.com/office/drawing/2014/main" id="{23CCB367-42E1-4DEF-BABD-7457EB9F28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3" name="Freeform 20">
                <a:extLst>
                  <a:ext uri="{FF2B5EF4-FFF2-40B4-BE49-F238E27FC236}">
                    <a16:creationId xmlns:a16="http://schemas.microsoft.com/office/drawing/2014/main" id="{BAFD46CE-CD21-4C8E-8ACE-B1A0B74A90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4" name="Rectangle 21">
                <a:extLst>
                  <a:ext uri="{FF2B5EF4-FFF2-40B4-BE49-F238E27FC236}">
                    <a16:creationId xmlns:a16="http://schemas.microsoft.com/office/drawing/2014/main" id="{23980A26-1FFF-4434-A77C-C5A1C96A54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35" name="Freeform 22">
                <a:extLst>
                  <a:ext uri="{FF2B5EF4-FFF2-40B4-BE49-F238E27FC236}">
                    <a16:creationId xmlns:a16="http://schemas.microsoft.com/office/drawing/2014/main" id="{AE64C1E5-E917-4222-8080-3EF831FB46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6" name="Freeform 23">
                <a:extLst>
                  <a:ext uri="{FF2B5EF4-FFF2-40B4-BE49-F238E27FC236}">
                    <a16:creationId xmlns:a16="http://schemas.microsoft.com/office/drawing/2014/main" id="{D4D42DE6-99E5-4D28-834E-6601A7DD93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7" name="Freeform 24">
                <a:extLst>
                  <a:ext uri="{FF2B5EF4-FFF2-40B4-BE49-F238E27FC236}">
                    <a16:creationId xmlns:a16="http://schemas.microsoft.com/office/drawing/2014/main" id="{194304B3-4C44-49E0-A677-19E2DA8CC9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8" name="Freeform 25">
                <a:extLst>
                  <a:ext uri="{FF2B5EF4-FFF2-40B4-BE49-F238E27FC236}">
                    <a16:creationId xmlns:a16="http://schemas.microsoft.com/office/drawing/2014/main" id="{C726387F-F77D-4FB6-A177-1DC6115E84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9" name="Freeform 26">
                <a:extLst>
                  <a:ext uri="{FF2B5EF4-FFF2-40B4-BE49-F238E27FC236}">
                    <a16:creationId xmlns:a16="http://schemas.microsoft.com/office/drawing/2014/main" id="{2F09766D-0653-4646-BA37-8FC23294BA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0" name="Freeform 27">
                <a:extLst>
                  <a:ext uri="{FF2B5EF4-FFF2-40B4-BE49-F238E27FC236}">
                    <a16:creationId xmlns:a16="http://schemas.microsoft.com/office/drawing/2014/main" id="{F50D9867-C9E0-462B-894F-B2F97E26AC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1" name="Freeform 28">
                <a:extLst>
                  <a:ext uri="{FF2B5EF4-FFF2-40B4-BE49-F238E27FC236}">
                    <a16:creationId xmlns:a16="http://schemas.microsoft.com/office/drawing/2014/main" id="{44179987-9B3B-4BC1-9BDA-EC9F30A379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2" name="Freeform 29">
                <a:extLst>
                  <a:ext uri="{FF2B5EF4-FFF2-40B4-BE49-F238E27FC236}">
                    <a16:creationId xmlns:a16="http://schemas.microsoft.com/office/drawing/2014/main" id="{EF0E5480-8C2D-4FFE-9357-938DF0642B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3" name="Freeform 30">
                <a:extLst>
                  <a:ext uri="{FF2B5EF4-FFF2-40B4-BE49-F238E27FC236}">
                    <a16:creationId xmlns:a16="http://schemas.microsoft.com/office/drawing/2014/main" id="{FDAC2F76-95E6-4EE4-8A26-47CDAE5C62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4" name="Freeform 31">
                <a:extLst>
                  <a:ext uri="{FF2B5EF4-FFF2-40B4-BE49-F238E27FC236}">
                    <a16:creationId xmlns:a16="http://schemas.microsoft.com/office/drawing/2014/main" id="{249EB4AA-5D5B-4A3A-9F2D-6E4EDF2046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375D3DC5-0B19-4EA9-A350-6218AC28C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08" name="Freeform 32">
                <a:extLst>
                  <a:ext uri="{FF2B5EF4-FFF2-40B4-BE49-F238E27FC236}">
                    <a16:creationId xmlns:a16="http://schemas.microsoft.com/office/drawing/2014/main" id="{86B5A458-9418-4EDA-9B6F-E4754ABAD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9" name="Freeform 33">
                <a:extLst>
                  <a:ext uri="{FF2B5EF4-FFF2-40B4-BE49-F238E27FC236}">
                    <a16:creationId xmlns:a16="http://schemas.microsoft.com/office/drawing/2014/main" id="{6307D20D-BE6F-4BFD-8A35-230A01AD72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0" name="Freeform 34">
                <a:extLst>
                  <a:ext uri="{FF2B5EF4-FFF2-40B4-BE49-F238E27FC236}">
                    <a16:creationId xmlns:a16="http://schemas.microsoft.com/office/drawing/2014/main" id="{37A04039-8217-4B7F-8F43-4039DF087D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1" name="Freeform 35">
                <a:extLst>
                  <a:ext uri="{FF2B5EF4-FFF2-40B4-BE49-F238E27FC236}">
                    <a16:creationId xmlns:a16="http://schemas.microsoft.com/office/drawing/2014/main" id="{CA6CE641-5DEB-4A06-B9C3-B726A334C2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2" name="Freeform 36">
                <a:extLst>
                  <a:ext uri="{FF2B5EF4-FFF2-40B4-BE49-F238E27FC236}">
                    <a16:creationId xmlns:a16="http://schemas.microsoft.com/office/drawing/2014/main" id="{D08C7C1C-DF39-4479-94BD-47E71DE422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3" name="Freeform 37">
                <a:extLst>
                  <a:ext uri="{FF2B5EF4-FFF2-40B4-BE49-F238E27FC236}">
                    <a16:creationId xmlns:a16="http://schemas.microsoft.com/office/drawing/2014/main" id="{27C5EAA7-E449-48C0-9B14-E677E6ECF8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4" name="Freeform 38">
                <a:extLst>
                  <a:ext uri="{FF2B5EF4-FFF2-40B4-BE49-F238E27FC236}">
                    <a16:creationId xmlns:a16="http://schemas.microsoft.com/office/drawing/2014/main" id="{AA6A8A39-39D4-41FE-9974-CB46106A73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5" name="Freeform 39">
                <a:extLst>
                  <a:ext uri="{FF2B5EF4-FFF2-40B4-BE49-F238E27FC236}">
                    <a16:creationId xmlns:a16="http://schemas.microsoft.com/office/drawing/2014/main" id="{433C6D82-AE91-4A0C-97C6-34399C9084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6" name="Freeform 40">
                <a:extLst>
                  <a:ext uri="{FF2B5EF4-FFF2-40B4-BE49-F238E27FC236}">
                    <a16:creationId xmlns:a16="http://schemas.microsoft.com/office/drawing/2014/main" id="{D4C06E36-D233-423A-BC95-5B4D5BE35C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7" name="Rectangle 41">
                <a:extLst>
                  <a:ext uri="{FF2B5EF4-FFF2-40B4-BE49-F238E27FC236}">
                    <a16:creationId xmlns:a16="http://schemas.microsoft.com/office/drawing/2014/main" id="{E1B0EEC1-CF7A-4761-B477-941DB41A83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8E1DDAD8-1D10-4640-A034-BE90015E3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47" name="Rectangle 146">
              <a:extLst>
                <a:ext uri="{FF2B5EF4-FFF2-40B4-BE49-F238E27FC236}">
                  <a16:creationId xmlns:a16="http://schemas.microsoft.com/office/drawing/2014/main" id="{52FE7688-721D-4A97-B007-BDE056094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8" name="Picture 2">
              <a:extLst>
                <a:ext uri="{FF2B5EF4-FFF2-40B4-BE49-F238E27FC236}">
                  <a16:creationId xmlns:a16="http://schemas.microsoft.com/office/drawing/2014/main" id="{9E73A810-8571-4A9D-A3CB-336933AB4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86B987-C0F4-A2A0-1703-FB9B41DF2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2519" y="618518"/>
            <a:ext cx="3894515" cy="129997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ea typeface="+mj-lt"/>
                <a:cs typeface="+mj-lt"/>
              </a:rPr>
              <a:t>QUESTION: WHAT ARE YOUR FAVORITE vegetables?</a:t>
            </a:r>
          </a:p>
        </p:txBody>
      </p:sp>
      <p:pic>
        <p:nvPicPr>
          <p:cNvPr id="5" name="Picture 5" descr="Timeline&#10;&#10;Description automatically generated">
            <a:extLst>
              <a:ext uri="{FF2B5EF4-FFF2-40B4-BE49-F238E27FC236}">
                <a16:creationId xmlns:a16="http://schemas.microsoft.com/office/drawing/2014/main" id="{ED1CD125-041B-FA2D-E214-33D89EBA5D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b="17888"/>
          <a:stretch/>
        </p:blipFill>
        <p:spPr>
          <a:xfrm>
            <a:off x="-5597" y="10"/>
            <a:ext cx="7558541" cy="6857990"/>
          </a:xfrm>
          <a:prstGeom prst="rect">
            <a:avLst/>
          </a:prstGeom>
        </p:spPr>
      </p:pic>
      <p:grpSp>
        <p:nvGrpSpPr>
          <p:cNvPr id="150" name="Group 149">
            <a:extLst>
              <a:ext uri="{FF2B5EF4-FFF2-40B4-BE49-F238E27FC236}">
                <a16:creationId xmlns:a16="http://schemas.microsoft.com/office/drawing/2014/main" id="{FD642FB6-2808-4BC5-AE0B-7302C24B7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0B0B8F04-D9A7-48E5-A29C-51A66B59D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2" name="Freeform 6">
              <a:extLst>
                <a:ext uri="{FF2B5EF4-FFF2-40B4-BE49-F238E27FC236}">
                  <a16:creationId xmlns:a16="http://schemas.microsoft.com/office/drawing/2014/main" id="{D6D18883-6BFF-42BB-8088-FCCF83F9C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3" name="Freeform 7">
              <a:extLst>
                <a:ext uri="{FF2B5EF4-FFF2-40B4-BE49-F238E27FC236}">
                  <a16:creationId xmlns:a16="http://schemas.microsoft.com/office/drawing/2014/main" id="{1D0FEFB3-A009-4D0F-9107-C0B17786F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78E86C7F-B981-4448-8A1A-856F7124F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5" name="Freeform 9">
              <a:extLst>
                <a:ext uri="{FF2B5EF4-FFF2-40B4-BE49-F238E27FC236}">
                  <a16:creationId xmlns:a16="http://schemas.microsoft.com/office/drawing/2014/main" id="{4C6CFFD9-BA00-4184-8310-5FC955095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6" name="Freeform 10">
              <a:extLst>
                <a:ext uri="{FF2B5EF4-FFF2-40B4-BE49-F238E27FC236}">
                  <a16:creationId xmlns:a16="http://schemas.microsoft.com/office/drawing/2014/main" id="{A1892DF3-4848-496C-8664-DFD32EE25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7" name="Freeform 11">
              <a:extLst>
                <a:ext uri="{FF2B5EF4-FFF2-40B4-BE49-F238E27FC236}">
                  <a16:creationId xmlns:a16="http://schemas.microsoft.com/office/drawing/2014/main" id="{D6DB8C30-651E-4D8F-A70C-163FC5842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8" name="Freeform 12">
              <a:extLst>
                <a:ext uri="{FF2B5EF4-FFF2-40B4-BE49-F238E27FC236}">
                  <a16:creationId xmlns:a16="http://schemas.microsoft.com/office/drawing/2014/main" id="{563DFB81-F969-4F44-BA6C-634795642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9" name="Freeform 13">
              <a:extLst>
                <a:ext uri="{FF2B5EF4-FFF2-40B4-BE49-F238E27FC236}">
                  <a16:creationId xmlns:a16="http://schemas.microsoft.com/office/drawing/2014/main" id="{8E5DE346-AFCA-40DA-B5E2-93A86EA54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0" name="Freeform 14">
              <a:extLst>
                <a:ext uri="{FF2B5EF4-FFF2-40B4-BE49-F238E27FC236}">
                  <a16:creationId xmlns:a16="http://schemas.microsoft.com/office/drawing/2014/main" id="{77A34306-2AE8-43D0-9686-E97B3B53F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1" name="Freeform 15">
              <a:extLst>
                <a:ext uri="{FF2B5EF4-FFF2-40B4-BE49-F238E27FC236}">
                  <a16:creationId xmlns:a16="http://schemas.microsoft.com/office/drawing/2014/main" id="{B9CC10F0-FFCD-4CB9-AF4C-22722D20B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2" name="Freeform 16">
              <a:extLst>
                <a:ext uri="{FF2B5EF4-FFF2-40B4-BE49-F238E27FC236}">
                  <a16:creationId xmlns:a16="http://schemas.microsoft.com/office/drawing/2014/main" id="{2A6B0E38-C962-4491-BFDA-75378B4D67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3" name="Freeform 17">
              <a:extLst>
                <a:ext uri="{FF2B5EF4-FFF2-40B4-BE49-F238E27FC236}">
                  <a16:creationId xmlns:a16="http://schemas.microsoft.com/office/drawing/2014/main" id="{655F640B-8407-487C-8696-F47451478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4" name="Freeform 18">
              <a:extLst>
                <a:ext uri="{FF2B5EF4-FFF2-40B4-BE49-F238E27FC236}">
                  <a16:creationId xmlns:a16="http://schemas.microsoft.com/office/drawing/2014/main" id="{FAB4F099-4FF6-4410-A5B9-2A5355719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5" name="Freeform 19">
              <a:extLst>
                <a:ext uri="{FF2B5EF4-FFF2-40B4-BE49-F238E27FC236}">
                  <a16:creationId xmlns:a16="http://schemas.microsoft.com/office/drawing/2014/main" id="{6FE80B6E-3DA9-4304-9925-12E578C4E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6" name="Freeform 20">
              <a:extLst>
                <a:ext uri="{FF2B5EF4-FFF2-40B4-BE49-F238E27FC236}">
                  <a16:creationId xmlns:a16="http://schemas.microsoft.com/office/drawing/2014/main" id="{67D1CB75-0CBA-4E13-924C-21F221D7BF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7" name="Freeform 21">
              <a:extLst>
                <a:ext uri="{FF2B5EF4-FFF2-40B4-BE49-F238E27FC236}">
                  <a16:creationId xmlns:a16="http://schemas.microsoft.com/office/drawing/2014/main" id="{F2CC783B-FA45-4777-A76A-982B285C7C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8" name="Freeform 22">
              <a:extLst>
                <a:ext uri="{FF2B5EF4-FFF2-40B4-BE49-F238E27FC236}">
                  <a16:creationId xmlns:a16="http://schemas.microsoft.com/office/drawing/2014/main" id="{D68F4DD3-D736-4B78-972E-F5128CFBE7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9" name="Freeform 23">
              <a:extLst>
                <a:ext uri="{FF2B5EF4-FFF2-40B4-BE49-F238E27FC236}">
                  <a16:creationId xmlns:a16="http://schemas.microsoft.com/office/drawing/2014/main" id="{B14AF103-15B3-4796-A71A-297D37E17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0" name="Freeform 24">
              <a:extLst>
                <a:ext uri="{FF2B5EF4-FFF2-40B4-BE49-F238E27FC236}">
                  <a16:creationId xmlns:a16="http://schemas.microsoft.com/office/drawing/2014/main" id="{B0B240FB-0453-4B6F-9F9B-C2C3305AC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1" name="Freeform 25">
              <a:extLst>
                <a:ext uri="{FF2B5EF4-FFF2-40B4-BE49-F238E27FC236}">
                  <a16:creationId xmlns:a16="http://schemas.microsoft.com/office/drawing/2014/main" id="{EBBBDCEE-433E-40F3-B49D-375CB162A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2" name="Freeform 26">
              <a:extLst>
                <a:ext uri="{FF2B5EF4-FFF2-40B4-BE49-F238E27FC236}">
                  <a16:creationId xmlns:a16="http://schemas.microsoft.com/office/drawing/2014/main" id="{09B123C6-141E-4A37-B5A7-27E7764F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3" name="Freeform 27">
              <a:extLst>
                <a:ext uri="{FF2B5EF4-FFF2-40B4-BE49-F238E27FC236}">
                  <a16:creationId xmlns:a16="http://schemas.microsoft.com/office/drawing/2014/main" id="{1FA1F521-36A1-49FF-84A7-229E8970F7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4" name="Freeform 28">
              <a:extLst>
                <a:ext uri="{FF2B5EF4-FFF2-40B4-BE49-F238E27FC236}">
                  <a16:creationId xmlns:a16="http://schemas.microsoft.com/office/drawing/2014/main" id="{DE512F89-D901-4487-A42C-02345EC5F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5" name="Freeform 29">
              <a:extLst>
                <a:ext uri="{FF2B5EF4-FFF2-40B4-BE49-F238E27FC236}">
                  <a16:creationId xmlns:a16="http://schemas.microsoft.com/office/drawing/2014/main" id="{ED3ED0E5-3226-4B78-B3EA-C591824B8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6" name="Freeform 30">
              <a:extLst>
                <a:ext uri="{FF2B5EF4-FFF2-40B4-BE49-F238E27FC236}">
                  <a16:creationId xmlns:a16="http://schemas.microsoft.com/office/drawing/2014/main" id="{9CBB1F68-B6DE-4ECF-B20F-328F9811E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7" name="Freeform 31">
              <a:extLst>
                <a:ext uri="{FF2B5EF4-FFF2-40B4-BE49-F238E27FC236}">
                  <a16:creationId xmlns:a16="http://schemas.microsoft.com/office/drawing/2014/main" id="{A566C551-9523-4D97-A8CF-5C91F436C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8" name="Freeform 32">
              <a:extLst>
                <a:ext uri="{FF2B5EF4-FFF2-40B4-BE49-F238E27FC236}">
                  <a16:creationId xmlns:a16="http://schemas.microsoft.com/office/drawing/2014/main" id="{9E166BA0-9268-4419-9332-2D30C21239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B700C031-AA54-4DC7-B8A2-2569B3FA6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0" name="Freeform 34">
              <a:extLst>
                <a:ext uri="{FF2B5EF4-FFF2-40B4-BE49-F238E27FC236}">
                  <a16:creationId xmlns:a16="http://schemas.microsoft.com/office/drawing/2014/main" id="{03045EC8-ECC8-473F-8786-DE266F05B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1" name="Freeform 35">
              <a:extLst>
                <a:ext uri="{FF2B5EF4-FFF2-40B4-BE49-F238E27FC236}">
                  <a16:creationId xmlns:a16="http://schemas.microsoft.com/office/drawing/2014/main" id="{9337EBA2-5088-4A44-8C0B-A6EE78989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2" name="Freeform 36">
              <a:extLst>
                <a:ext uri="{FF2B5EF4-FFF2-40B4-BE49-F238E27FC236}">
                  <a16:creationId xmlns:a16="http://schemas.microsoft.com/office/drawing/2014/main" id="{3486A705-2593-45C9-A13E-8E2FB7C35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3" name="Freeform 37">
              <a:extLst>
                <a:ext uri="{FF2B5EF4-FFF2-40B4-BE49-F238E27FC236}">
                  <a16:creationId xmlns:a16="http://schemas.microsoft.com/office/drawing/2014/main" id="{F357321C-6DEE-4D02-A997-75E47EE0E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4" name="Freeform 38">
              <a:extLst>
                <a:ext uri="{FF2B5EF4-FFF2-40B4-BE49-F238E27FC236}">
                  <a16:creationId xmlns:a16="http://schemas.microsoft.com/office/drawing/2014/main" id="{D0B8F87F-3530-4BCD-A8E5-C1B83707B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5" name="Freeform 39">
              <a:extLst>
                <a:ext uri="{FF2B5EF4-FFF2-40B4-BE49-F238E27FC236}">
                  <a16:creationId xmlns:a16="http://schemas.microsoft.com/office/drawing/2014/main" id="{5BE86BA3-AB0E-4F70-A552-0D9EB9E98E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6" name="Freeform 40">
              <a:extLst>
                <a:ext uri="{FF2B5EF4-FFF2-40B4-BE49-F238E27FC236}">
                  <a16:creationId xmlns:a16="http://schemas.microsoft.com/office/drawing/2014/main" id="{DF5FE773-B9AE-4A3F-8EDC-165CE579B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7" name="Freeform 41">
              <a:extLst>
                <a:ext uri="{FF2B5EF4-FFF2-40B4-BE49-F238E27FC236}">
                  <a16:creationId xmlns:a16="http://schemas.microsoft.com/office/drawing/2014/main" id="{4A03D7BE-B358-4F8B-85EA-65E0CBF2D1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8" name="Freeform 42">
              <a:extLst>
                <a:ext uri="{FF2B5EF4-FFF2-40B4-BE49-F238E27FC236}">
                  <a16:creationId xmlns:a16="http://schemas.microsoft.com/office/drawing/2014/main" id="{A6548877-0957-435B-A419-389A278E5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9" name="Freeform 43">
              <a:extLst>
                <a:ext uri="{FF2B5EF4-FFF2-40B4-BE49-F238E27FC236}">
                  <a16:creationId xmlns:a16="http://schemas.microsoft.com/office/drawing/2014/main" id="{B2D5EA95-9E60-468A-8DA1-40F05C9BDA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0" name="Freeform 44">
              <a:extLst>
                <a:ext uri="{FF2B5EF4-FFF2-40B4-BE49-F238E27FC236}">
                  <a16:creationId xmlns:a16="http://schemas.microsoft.com/office/drawing/2014/main" id="{C9B409CE-11E5-40D1-8C9B-86614EAE2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9E594AF5-DB50-4227-AC2F-10EE5233C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92" name="Freeform 46">
              <a:extLst>
                <a:ext uri="{FF2B5EF4-FFF2-40B4-BE49-F238E27FC236}">
                  <a16:creationId xmlns:a16="http://schemas.microsoft.com/office/drawing/2014/main" id="{9335DCAF-74A2-4994-B5BF-1C079A40A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3" name="Freeform 47">
              <a:extLst>
                <a:ext uri="{FF2B5EF4-FFF2-40B4-BE49-F238E27FC236}">
                  <a16:creationId xmlns:a16="http://schemas.microsoft.com/office/drawing/2014/main" id="{1DC8E1A2-0C6B-4BA9-85F4-3645AED5D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4" name="Freeform 48">
              <a:extLst>
                <a:ext uri="{FF2B5EF4-FFF2-40B4-BE49-F238E27FC236}">
                  <a16:creationId xmlns:a16="http://schemas.microsoft.com/office/drawing/2014/main" id="{28F38DE0-3BEE-441A-8212-E77DA2328A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5" name="Freeform 49">
              <a:extLst>
                <a:ext uri="{FF2B5EF4-FFF2-40B4-BE49-F238E27FC236}">
                  <a16:creationId xmlns:a16="http://schemas.microsoft.com/office/drawing/2014/main" id="{AE81208E-D239-496C-A312-506B0241B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6" name="Freeform 50">
              <a:extLst>
                <a:ext uri="{FF2B5EF4-FFF2-40B4-BE49-F238E27FC236}">
                  <a16:creationId xmlns:a16="http://schemas.microsoft.com/office/drawing/2014/main" id="{242FE966-DDA4-4668-B8D6-C4B0D4C78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7" name="Freeform 51">
              <a:extLst>
                <a:ext uri="{FF2B5EF4-FFF2-40B4-BE49-F238E27FC236}">
                  <a16:creationId xmlns:a16="http://schemas.microsoft.com/office/drawing/2014/main" id="{FB0A5F60-550F-4025-9DCE-6F42A7C06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8" name="Freeform 52">
              <a:extLst>
                <a:ext uri="{FF2B5EF4-FFF2-40B4-BE49-F238E27FC236}">
                  <a16:creationId xmlns:a16="http://schemas.microsoft.com/office/drawing/2014/main" id="{D7B61D18-4A61-44C9-A809-40639E8C1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9" name="Freeform 53">
              <a:extLst>
                <a:ext uri="{FF2B5EF4-FFF2-40B4-BE49-F238E27FC236}">
                  <a16:creationId xmlns:a16="http://schemas.microsoft.com/office/drawing/2014/main" id="{CB26E7EB-DC12-4BA7-B5DE-09EF2C1D0A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0" name="Freeform 54">
              <a:extLst>
                <a:ext uri="{FF2B5EF4-FFF2-40B4-BE49-F238E27FC236}">
                  <a16:creationId xmlns:a16="http://schemas.microsoft.com/office/drawing/2014/main" id="{921237B4-9D85-4611-851F-5DBD71544A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1" name="Freeform 55">
              <a:extLst>
                <a:ext uri="{FF2B5EF4-FFF2-40B4-BE49-F238E27FC236}">
                  <a16:creationId xmlns:a16="http://schemas.microsoft.com/office/drawing/2014/main" id="{C91509DE-9FAA-4E84-BCC1-CDDBEA8AC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2" name="Freeform 56">
              <a:extLst>
                <a:ext uri="{FF2B5EF4-FFF2-40B4-BE49-F238E27FC236}">
                  <a16:creationId xmlns:a16="http://schemas.microsoft.com/office/drawing/2014/main" id="{C7029B06-6A09-4E46-BA86-F3C66DBDD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3" name="Freeform 57">
              <a:extLst>
                <a:ext uri="{FF2B5EF4-FFF2-40B4-BE49-F238E27FC236}">
                  <a16:creationId xmlns:a16="http://schemas.microsoft.com/office/drawing/2014/main" id="{FF4ACFBF-D1F2-47B1-B0EB-F08C6508B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4" name="Freeform 58">
              <a:extLst>
                <a:ext uri="{FF2B5EF4-FFF2-40B4-BE49-F238E27FC236}">
                  <a16:creationId xmlns:a16="http://schemas.microsoft.com/office/drawing/2014/main" id="{A6FD1991-3A0E-4F63-BAD9-A98C2986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961BC0-B0BB-4DDA-C738-71F242F7CB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43456" y="2201861"/>
            <a:ext cx="4073110" cy="6842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Most popular vegetables were</a:t>
            </a:r>
          </a:p>
        </p:txBody>
      </p:sp>
      <p:pic>
        <p:nvPicPr>
          <p:cNvPr id="6" name="Picture 6" descr="A picture containing indoor&#10;&#10;Description automatically generated">
            <a:extLst>
              <a:ext uri="{FF2B5EF4-FFF2-40B4-BE49-F238E27FC236}">
                <a16:creationId xmlns:a16="http://schemas.microsoft.com/office/drawing/2014/main" id="{1BCF7355-3638-A758-37BD-245EACC902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843837" y="2966235"/>
            <a:ext cx="2076451" cy="1282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1D25C8-7061-812E-9A16-C3E6DEB40A70}"/>
              </a:ext>
            </a:extLst>
          </p:cNvPr>
          <p:cNvSpPr txBox="1"/>
          <p:nvPr/>
        </p:nvSpPr>
        <p:spPr>
          <a:xfrm>
            <a:off x="7784306" y="4475956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155B2103-98B8-98A2-0E5C-239233688E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854756" y="3842385"/>
            <a:ext cx="2067021" cy="13758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33DD1EB-F36F-562E-7850-DFB212589C83}"/>
              </a:ext>
            </a:extLst>
          </p:cNvPr>
          <p:cNvSpPr txBox="1"/>
          <p:nvPr/>
        </p:nvSpPr>
        <p:spPr>
          <a:xfrm>
            <a:off x="8247857" y="5814219"/>
            <a:ext cx="2339975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54" name="Picture 94" descr="A picture containing tomato, vegetable&#10;&#10;Description automatically generated">
            <a:extLst>
              <a:ext uri="{FF2B5EF4-FFF2-40B4-BE49-F238E27FC236}">
                <a16:creationId xmlns:a16="http://schemas.microsoft.com/office/drawing/2014/main" id="{89BE5114-E2A2-9810-DC64-C1B048DDD6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7617619" y="4713519"/>
            <a:ext cx="2743199" cy="2193460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DA4919F8-3D95-6447-C40C-8C75F60D8769}"/>
              </a:ext>
            </a:extLst>
          </p:cNvPr>
          <p:cNvSpPr txBox="1"/>
          <p:nvPr/>
        </p:nvSpPr>
        <p:spPr>
          <a:xfrm>
            <a:off x="8010525" y="6454776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72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678E285C-BE9E-45B7-A3EE-B9792DAE9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11">
            <a:extLst>
              <a:ext uri="{FF2B5EF4-FFF2-40B4-BE49-F238E27FC236}">
                <a16:creationId xmlns:a16="http://schemas.microsoft.com/office/drawing/2014/main" id="{AB86F577-8905-4B21-8AF3-C1BB34337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D2F1CFF3-A579-4D24-B5F9-1C71BA6FE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57601B50-7EB1-43FA-8360-4297BCD76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60BD8B7A-CD01-4638-A2C9-299AC68B9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095B58F9-6C29-48BE-9DA6-3855080521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0C84674F-2E8A-4B70-B801-00722CDD5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34F320BB-D6A9-45FE-8556-498B763B1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5493D54A-532A-46ED-AF63-A0A54818EF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EAF2EDFA-9C0B-44E2-B4BB-312B58BCA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A3641113-CE35-42A4-B605-41BC06BF4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DA2E5B2C-BAC4-4440-9B7E-F38783197A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D8A506DF-2E53-42C9-94BE-B98E32E05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12934FF8-5F70-40BF-BBB6-5EB941FB9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8EB3FB08-D01D-4E24-BE40-C16269DF6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D24E50D7-2753-4169-AD51-C106DA1B7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DF94B7E0-D9B6-4096-94D0-18D3AC0EF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EBC05ADE-BBA2-4387-B005-3196E2E198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BBED1CEE-14D2-442F-AB08-401ABE3EF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4F6574C0-78E8-49EA-84BC-EE9D55707F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65BCDB0B-615E-4CA1-AFD5-6B121CB7C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40627863-B7FC-44D1-9E53-E728FFF675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52FD6F8C-3AF1-487E-91F4-6E55146F1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50323CF3-93CB-4E03-95C0-B180BB87A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EB47D82F-CF1B-47E6-9FA2-F3A9C5F94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0606708F-F2D4-4678-8ED2-39041BC64D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D7EB95B4-15E4-433D-B36F-21FF341A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500A541B-4C75-497C-A489-097ED2996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5789326F-12A4-48B8-B0ED-A6A2AE0C27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25FA672E-2B65-477F-AA75-6261CE652F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Rectangle 33">
              <a:extLst>
                <a:ext uri="{FF2B5EF4-FFF2-40B4-BE49-F238E27FC236}">
                  <a16:creationId xmlns:a16="http://schemas.microsoft.com/office/drawing/2014/main" id="{BB09AF8D-E68B-499C-B9F5-2F365813D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7991AEAD-B5F3-47BA-9F1B-86C16A84A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19A85F58-4C3A-4388-B55C-2329EEAECF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05652F38-94D9-41B7-A699-7E8F0C78D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3C043852-C250-4518-BB89-C91A34917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0CAB9A07-ECF2-416C-8528-F75DACB138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9">
              <a:extLst>
                <a:ext uri="{FF2B5EF4-FFF2-40B4-BE49-F238E27FC236}">
                  <a16:creationId xmlns:a16="http://schemas.microsoft.com/office/drawing/2014/main" id="{904A314C-A829-4AA6-92E2-529BCCF95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0">
              <a:extLst>
                <a:ext uri="{FF2B5EF4-FFF2-40B4-BE49-F238E27FC236}">
                  <a16:creationId xmlns:a16="http://schemas.microsoft.com/office/drawing/2014/main" id="{244EE6BA-4569-43ED-9E2E-1FB66201B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1">
              <a:extLst>
                <a:ext uri="{FF2B5EF4-FFF2-40B4-BE49-F238E27FC236}">
                  <a16:creationId xmlns:a16="http://schemas.microsoft.com/office/drawing/2014/main" id="{BEB8252E-FB2A-4BB5-BEC6-CA10FF6F7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2">
              <a:extLst>
                <a:ext uri="{FF2B5EF4-FFF2-40B4-BE49-F238E27FC236}">
                  <a16:creationId xmlns:a16="http://schemas.microsoft.com/office/drawing/2014/main" id="{91414711-C3A4-4E96-854A-DDDEB2F2E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3">
              <a:extLst>
                <a:ext uri="{FF2B5EF4-FFF2-40B4-BE49-F238E27FC236}">
                  <a16:creationId xmlns:a16="http://schemas.microsoft.com/office/drawing/2014/main" id="{86815BA8-3055-4B42-98C3-4202FD92E0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4">
              <a:extLst>
                <a:ext uri="{FF2B5EF4-FFF2-40B4-BE49-F238E27FC236}">
                  <a16:creationId xmlns:a16="http://schemas.microsoft.com/office/drawing/2014/main" id="{44457813-E991-44AE-9A83-B7488D1F36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" name="Rectangle 45">
              <a:extLst>
                <a:ext uri="{FF2B5EF4-FFF2-40B4-BE49-F238E27FC236}">
                  <a16:creationId xmlns:a16="http://schemas.microsoft.com/office/drawing/2014/main" id="{8CE1CF47-A73F-4560-8835-AE1DC51E5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4" name="Freeform 46">
              <a:extLst>
                <a:ext uri="{FF2B5EF4-FFF2-40B4-BE49-F238E27FC236}">
                  <a16:creationId xmlns:a16="http://schemas.microsoft.com/office/drawing/2014/main" id="{C2A935E4-AACC-4CB9-995E-D28617887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93B5B778-8ACB-4004-932D-BD95997B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8">
              <a:extLst>
                <a:ext uri="{FF2B5EF4-FFF2-40B4-BE49-F238E27FC236}">
                  <a16:creationId xmlns:a16="http://schemas.microsoft.com/office/drawing/2014/main" id="{1434AF34-0919-40AD-84B1-446D4FF2D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49">
              <a:extLst>
                <a:ext uri="{FF2B5EF4-FFF2-40B4-BE49-F238E27FC236}">
                  <a16:creationId xmlns:a16="http://schemas.microsoft.com/office/drawing/2014/main" id="{29546CF3-6DDD-4073-AB7F-C6E722257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0">
              <a:extLst>
                <a:ext uri="{FF2B5EF4-FFF2-40B4-BE49-F238E27FC236}">
                  <a16:creationId xmlns:a16="http://schemas.microsoft.com/office/drawing/2014/main" id="{289D46AB-128A-477F-B6C9-F40F115D6C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1">
              <a:extLst>
                <a:ext uri="{FF2B5EF4-FFF2-40B4-BE49-F238E27FC236}">
                  <a16:creationId xmlns:a16="http://schemas.microsoft.com/office/drawing/2014/main" id="{A7DA7E67-3368-44AD-AACD-EB64AE348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2">
              <a:extLst>
                <a:ext uri="{FF2B5EF4-FFF2-40B4-BE49-F238E27FC236}">
                  <a16:creationId xmlns:a16="http://schemas.microsoft.com/office/drawing/2014/main" id="{78BB1152-AB85-4AD8-BBA1-07CEA1F508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3">
              <a:extLst>
                <a:ext uri="{FF2B5EF4-FFF2-40B4-BE49-F238E27FC236}">
                  <a16:creationId xmlns:a16="http://schemas.microsoft.com/office/drawing/2014/main" id="{A982E7F2-DD68-4093-B9C5-3E42B475A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4">
              <a:extLst>
                <a:ext uri="{FF2B5EF4-FFF2-40B4-BE49-F238E27FC236}">
                  <a16:creationId xmlns:a16="http://schemas.microsoft.com/office/drawing/2014/main" id="{A682E224-4CD6-420B-897A-B23D50B82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5">
              <a:extLst>
                <a:ext uri="{FF2B5EF4-FFF2-40B4-BE49-F238E27FC236}">
                  <a16:creationId xmlns:a16="http://schemas.microsoft.com/office/drawing/2014/main" id="{31B90F10-06CD-480E-8D35-6E0FFFB894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6">
              <a:extLst>
                <a:ext uri="{FF2B5EF4-FFF2-40B4-BE49-F238E27FC236}">
                  <a16:creationId xmlns:a16="http://schemas.microsoft.com/office/drawing/2014/main" id="{7BC977DB-69B0-4D8D-B77C-E1127EC41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7">
              <a:extLst>
                <a:ext uri="{FF2B5EF4-FFF2-40B4-BE49-F238E27FC236}">
                  <a16:creationId xmlns:a16="http://schemas.microsoft.com/office/drawing/2014/main" id="{24127454-3FCB-41D6-ACFB-81D7E05A79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8">
              <a:extLst>
                <a:ext uri="{FF2B5EF4-FFF2-40B4-BE49-F238E27FC236}">
                  <a16:creationId xmlns:a16="http://schemas.microsoft.com/office/drawing/2014/main" id="{7AA80D42-B8A8-475B-ADBF-99719CE9FE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81B1BC20-CC70-4C30-B9BE-C23E121CA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Picture 2">
            <a:extLst>
              <a:ext uri="{FF2B5EF4-FFF2-40B4-BE49-F238E27FC236}">
                <a16:creationId xmlns:a16="http://schemas.microsoft.com/office/drawing/2014/main" id="{BED7CCD5-D3A4-4162-9CC4-03DF5AB89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-3747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D5E95061-A9DC-4C67-BCAF-F56069099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73" name="Rectangle 5">
              <a:extLst>
                <a:ext uri="{FF2B5EF4-FFF2-40B4-BE49-F238E27FC236}">
                  <a16:creationId xmlns:a16="http://schemas.microsoft.com/office/drawing/2014/main" id="{92D4D96C-8395-4198-90A3-2363570D4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EF229BAE-A3AA-4095-A3F8-65181A713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C71621C3-B057-4E50-808A-EF718590D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Rectangle 8">
              <a:extLst>
                <a:ext uri="{FF2B5EF4-FFF2-40B4-BE49-F238E27FC236}">
                  <a16:creationId xmlns:a16="http://schemas.microsoft.com/office/drawing/2014/main" id="{37D3BCDA-C38C-4B10-A653-0210E85978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CE4DC5B4-793A-4E8B-A3F7-53EB548F45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2664DA82-4469-42CC-93F4-662128EC65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ED439A82-9407-4694-886D-7447BDFFD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2">
              <a:extLst>
                <a:ext uri="{FF2B5EF4-FFF2-40B4-BE49-F238E27FC236}">
                  <a16:creationId xmlns:a16="http://schemas.microsoft.com/office/drawing/2014/main" id="{C35292A7-2459-4132-8FE8-54BF071CCE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3">
              <a:extLst>
                <a:ext uri="{FF2B5EF4-FFF2-40B4-BE49-F238E27FC236}">
                  <a16:creationId xmlns:a16="http://schemas.microsoft.com/office/drawing/2014/main" id="{8A55D4A9-1B6E-409D-BF10-201C8A8292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id="{FDA8F85E-07E7-45C0-A165-6DB771A53D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09508E73-6AA1-460C-97B9-8EF00855A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5913AD99-4A77-44C3-ACDF-8410765B76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17">
              <a:extLst>
                <a:ext uri="{FF2B5EF4-FFF2-40B4-BE49-F238E27FC236}">
                  <a16:creationId xmlns:a16="http://schemas.microsoft.com/office/drawing/2014/main" id="{413BDF5F-2CC6-47A3-B422-38D6E292D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18">
              <a:extLst>
                <a:ext uri="{FF2B5EF4-FFF2-40B4-BE49-F238E27FC236}">
                  <a16:creationId xmlns:a16="http://schemas.microsoft.com/office/drawing/2014/main" id="{6F69599A-544F-4B1D-91C3-762B09CF7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19">
              <a:extLst>
                <a:ext uri="{FF2B5EF4-FFF2-40B4-BE49-F238E27FC236}">
                  <a16:creationId xmlns:a16="http://schemas.microsoft.com/office/drawing/2014/main" id="{DFAE31B2-DF2A-4FD2-B98E-3657F825C9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0">
              <a:extLst>
                <a:ext uri="{FF2B5EF4-FFF2-40B4-BE49-F238E27FC236}">
                  <a16:creationId xmlns:a16="http://schemas.microsoft.com/office/drawing/2014/main" id="{9D7B120D-680C-4AC9-A263-A7DE0F5F1F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1">
              <a:extLst>
                <a:ext uri="{FF2B5EF4-FFF2-40B4-BE49-F238E27FC236}">
                  <a16:creationId xmlns:a16="http://schemas.microsoft.com/office/drawing/2014/main" id="{DC8A9F99-D409-4E13-8D58-6A34BE714D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2">
              <a:extLst>
                <a:ext uri="{FF2B5EF4-FFF2-40B4-BE49-F238E27FC236}">
                  <a16:creationId xmlns:a16="http://schemas.microsoft.com/office/drawing/2014/main" id="{EB955E41-680C-44AA-B602-C1A69E951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3">
              <a:extLst>
                <a:ext uri="{FF2B5EF4-FFF2-40B4-BE49-F238E27FC236}">
                  <a16:creationId xmlns:a16="http://schemas.microsoft.com/office/drawing/2014/main" id="{332ED336-B831-4A24-9181-CC63707A4E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24">
              <a:extLst>
                <a:ext uri="{FF2B5EF4-FFF2-40B4-BE49-F238E27FC236}">
                  <a16:creationId xmlns:a16="http://schemas.microsoft.com/office/drawing/2014/main" id="{1A8B6B8C-5265-4AD1-9A67-B3CFFF4A9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25">
              <a:extLst>
                <a:ext uri="{FF2B5EF4-FFF2-40B4-BE49-F238E27FC236}">
                  <a16:creationId xmlns:a16="http://schemas.microsoft.com/office/drawing/2014/main" id="{9E8ED6FD-8796-48CB-98ED-0E729E16BF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26">
              <a:extLst>
                <a:ext uri="{FF2B5EF4-FFF2-40B4-BE49-F238E27FC236}">
                  <a16:creationId xmlns:a16="http://schemas.microsoft.com/office/drawing/2014/main" id="{DE668E67-2522-4B6B-A8BF-C3CD36F891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27">
              <a:extLst>
                <a:ext uri="{FF2B5EF4-FFF2-40B4-BE49-F238E27FC236}">
                  <a16:creationId xmlns:a16="http://schemas.microsoft.com/office/drawing/2014/main" id="{B2474CAA-635F-43E4-AFFF-B24637DC6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28">
              <a:extLst>
                <a:ext uri="{FF2B5EF4-FFF2-40B4-BE49-F238E27FC236}">
                  <a16:creationId xmlns:a16="http://schemas.microsoft.com/office/drawing/2014/main" id="{1C1B778D-83CB-443C-B463-7EE26603E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29">
              <a:extLst>
                <a:ext uri="{FF2B5EF4-FFF2-40B4-BE49-F238E27FC236}">
                  <a16:creationId xmlns:a16="http://schemas.microsoft.com/office/drawing/2014/main" id="{654DEAB4-B194-4182-A7BE-E247F19AA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7" name="Freeform 30">
              <a:extLst>
                <a:ext uri="{FF2B5EF4-FFF2-40B4-BE49-F238E27FC236}">
                  <a16:creationId xmlns:a16="http://schemas.microsoft.com/office/drawing/2014/main" id="{D8E3CE4C-0C48-485B-8EA0-B036FCC33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1">
              <a:extLst>
                <a:ext uri="{FF2B5EF4-FFF2-40B4-BE49-F238E27FC236}">
                  <a16:creationId xmlns:a16="http://schemas.microsoft.com/office/drawing/2014/main" id="{7958BBBD-B721-4DA1-8764-D8188EB706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reeform 32">
              <a:extLst>
                <a:ext uri="{FF2B5EF4-FFF2-40B4-BE49-F238E27FC236}">
                  <a16:creationId xmlns:a16="http://schemas.microsoft.com/office/drawing/2014/main" id="{23180B75-7F19-41E5-A4C3-9096FF7D19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Rectangle 33">
              <a:extLst>
                <a:ext uri="{FF2B5EF4-FFF2-40B4-BE49-F238E27FC236}">
                  <a16:creationId xmlns:a16="http://schemas.microsoft.com/office/drawing/2014/main" id="{57F706CF-8096-494C-A6E1-5BE7F6230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2" name="Freeform 34">
              <a:extLst>
                <a:ext uri="{FF2B5EF4-FFF2-40B4-BE49-F238E27FC236}">
                  <a16:creationId xmlns:a16="http://schemas.microsoft.com/office/drawing/2014/main" id="{8B4065A5-6701-492B-BE7F-9E00FE615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35">
              <a:extLst>
                <a:ext uri="{FF2B5EF4-FFF2-40B4-BE49-F238E27FC236}">
                  <a16:creationId xmlns:a16="http://schemas.microsoft.com/office/drawing/2014/main" id="{66E06571-DDD0-47CB-97CF-FF84324673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36">
              <a:extLst>
                <a:ext uri="{FF2B5EF4-FFF2-40B4-BE49-F238E27FC236}">
                  <a16:creationId xmlns:a16="http://schemas.microsoft.com/office/drawing/2014/main" id="{50F0D75F-DE36-46A5-8FEB-00CF9D01A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37">
              <a:extLst>
                <a:ext uri="{FF2B5EF4-FFF2-40B4-BE49-F238E27FC236}">
                  <a16:creationId xmlns:a16="http://schemas.microsoft.com/office/drawing/2014/main" id="{C7AF11B9-2298-41D7-9878-99E19E827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38">
              <a:extLst>
                <a:ext uri="{FF2B5EF4-FFF2-40B4-BE49-F238E27FC236}">
                  <a16:creationId xmlns:a16="http://schemas.microsoft.com/office/drawing/2014/main" id="{7B43B683-4229-4623-A504-56FE6CCB5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39">
              <a:extLst>
                <a:ext uri="{FF2B5EF4-FFF2-40B4-BE49-F238E27FC236}">
                  <a16:creationId xmlns:a16="http://schemas.microsoft.com/office/drawing/2014/main" id="{7B4CC276-9BB9-4394-A369-F7DB2BD8E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40">
              <a:extLst>
                <a:ext uri="{FF2B5EF4-FFF2-40B4-BE49-F238E27FC236}">
                  <a16:creationId xmlns:a16="http://schemas.microsoft.com/office/drawing/2014/main" id="{98010162-18EE-455C-AABD-0B715C2BBF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1">
              <a:extLst>
                <a:ext uri="{FF2B5EF4-FFF2-40B4-BE49-F238E27FC236}">
                  <a16:creationId xmlns:a16="http://schemas.microsoft.com/office/drawing/2014/main" id="{5950D288-22B2-4286-B4FB-D6665C103E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2">
              <a:extLst>
                <a:ext uri="{FF2B5EF4-FFF2-40B4-BE49-F238E27FC236}">
                  <a16:creationId xmlns:a16="http://schemas.microsoft.com/office/drawing/2014/main" id="{E0A686CA-B0EF-4B0C-B69B-E715EA3E54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3">
              <a:extLst>
                <a:ext uri="{FF2B5EF4-FFF2-40B4-BE49-F238E27FC236}">
                  <a16:creationId xmlns:a16="http://schemas.microsoft.com/office/drawing/2014/main" id="{75D61EE6-C405-433B-AEC8-6241D5472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1" name="Freeform 44">
              <a:extLst>
                <a:ext uri="{FF2B5EF4-FFF2-40B4-BE49-F238E27FC236}">
                  <a16:creationId xmlns:a16="http://schemas.microsoft.com/office/drawing/2014/main" id="{4C718553-7221-4BFF-AFEE-64E166C6A8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2" name="Rectangle 45">
              <a:extLst>
                <a:ext uri="{FF2B5EF4-FFF2-40B4-BE49-F238E27FC236}">
                  <a16:creationId xmlns:a16="http://schemas.microsoft.com/office/drawing/2014/main" id="{9F00A845-A7BB-4253-8C15-0FF3D05980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3" name="Freeform 46">
              <a:extLst>
                <a:ext uri="{FF2B5EF4-FFF2-40B4-BE49-F238E27FC236}">
                  <a16:creationId xmlns:a16="http://schemas.microsoft.com/office/drawing/2014/main" id="{53476DBF-E7E4-46E9-AAF2-8810E14EE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47">
              <a:extLst>
                <a:ext uri="{FF2B5EF4-FFF2-40B4-BE49-F238E27FC236}">
                  <a16:creationId xmlns:a16="http://schemas.microsoft.com/office/drawing/2014/main" id="{4F608C86-9940-444C-B200-155DF4E02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48">
              <a:extLst>
                <a:ext uri="{FF2B5EF4-FFF2-40B4-BE49-F238E27FC236}">
                  <a16:creationId xmlns:a16="http://schemas.microsoft.com/office/drawing/2014/main" id="{BB49A08B-2E6F-4B8C-8F61-6869B069B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49">
              <a:extLst>
                <a:ext uri="{FF2B5EF4-FFF2-40B4-BE49-F238E27FC236}">
                  <a16:creationId xmlns:a16="http://schemas.microsoft.com/office/drawing/2014/main" id="{03A08195-C526-497F-89D0-566E91704B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0">
              <a:extLst>
                <a:ext uri="{FF2B5EF4-FFF2-40B4-BE49-F238E27FC236}">
                  <a16:creationId xmlns:a16="http://schemas.microsoft.com/office/drawing/2014/main" id="{235FDAAF-2063-40C9-BE1C-7E116C8A3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1">
              <a:extLst>
                <a:ext uri="{FF2B5EF4-FFF2-40B4-BE49-F238E27FC236}">
                  <a16:creationId xmlns:a16="http://schemas.microsoft.com/office/drawing/2014/main" id="{2EAF15FA-570E-412B-992B-CAAB83384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2">
              <a:extLst>
                <a:ext uri="{FF2B5EF4-FFF2-40B4-BE49-F238E27FC236}">
                  <a16:creationId xmlns:a16="http://schemas.microsoft.com/office/drawing/2014/main" id="{91FCA14D-FA3E-44C1-B8CB-8C8B730486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53">
              <a:extLst>
                <a:ext uri="{FF2B5EF4-FFF2-40B4-BE49-F238E27FC236}">
                  <a16:creationId xmlns:a16="http://schemas.microsoft.com/office/drawing/2014/main" id="{A889215B-3708-4985-A1D7-42A99B3575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54">
              <a:extLst>
                <a:ext uri="{FF2B5EF4-FFF2-40B4-BE49-F238E27FC236}">
                  <a16:creationId xmlns:a16="http://schemas.microsoft.com/office/drawing/2014/main" id="{5C58C66E-AFD4-4A37-9646-FF8A511A6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55">
              <a:extLst>
                <a:ext uri="{FF2B5EF4-FFF2-40B4-BE49-F238E27FC236}">
                  <a16:creationId xmlns:a16="http://schemas.microsoft.com/office/drawing/2014/main" id="{F99DC7ED-E983-4ACA-B702-727C2A5939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56">
              <a:extLst>
                <a:ext uri="{FF2B5EF4-FFF2-40B4-BE49-F238E27FC236}">
                  <a16:creationId xmlns:a16="http://schemas.microsoft.com/office/drawing/2014/main" id="{918FC910-5BDA-49AE-95A5-774012D2D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57">
              <a:extLst>
                <a:ext uri="{FF2B5EF4-FFF2-40B4-BE49-F238E27FC236}">
                  <a16:creationId xmlns:a16="http://schemas.microsoft.com/office/drawing/2014/main" id="{AA1E286C-EECB-46DC-9505-501CCDD8B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6" name="Freeform 58">
              <a:extLst>
                <a:ext uri="{FF2B5EF4-FFF2-40B4-BE49-F238E27FC236}">
                  <a16:creationId xmlns:a16="http://schemas.microsoft.com/office/drawing/2014/main" id="{A838D816-F9F3-4AB2-92C6-1F986D0B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1C8DCB3-8B8D-49EB-295C-F1AE23125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233" y="4539573"/>
            <a:ext cx="8957534" cy="11828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Question: how much of vegetables do you eat per day?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605D63-D55D-80D8-5824-0ED3C2E336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11275" y="5722411"/>
            <a:ext cx="8369450" cy="48033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2800" cap="all" dirty="0">
                <a:solidFill>
                  <a:schemeClr val="bg2"/>
                </a:solidFill>
              </a:rPr>
              <a:t>The most popular answer was one servings</a:t>
            </a:r>
          </a:p>
        </p:txBody>
      </p:sp>
      <p:sp useBgFill="1">
        <p:nvSpPr>
          <p:cNvPr id="128" name="Round Diagonal Corner Rectangle 6">
            <a:extLst>
              <a:ext uri="{FF2B5EF4-FFF2-40B4-BE49-F238E27FC236}">
                <a16:creationId xmlns:a16="http://schemas.microsoft.com/office/drawing/2014/main" id="{4683B8BC-85C4-41F2-9CD3-B074823B6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974" y="639965"/>
            <a:ext cx="10879991" cy="3598548"/>
          </a:xfrm>
          <a:prstGeom prst="round2DiagRect">
            <a:avLst>
              <a:gd name="adj1" fmla="val 9529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9" descr="Chart, pie chart&#10;&#10;Description automatically generated">
            <a:extLst>
              <a:ext uri="{FF2B5EF4-FFF2-40B4-BE49-F238E27FC236}">
                <a16:creationId xmlns:a16="http://schemas.microsoft.com/office/drawing/2014/main" id="{A0A5C9A4-7553-EBFB-3C33-6623716D6D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67732" y="642840"/>
            <a:ext cx="8403426" cy="3538469"/>
          </a:xfrm>
        </p:spPr>
      </p:pic>
    </p:spTree>
    <p:extLst>
      <p:ext uri="{BB962C8B-B14F-4D97-AF65-F5344CB8AC3E}">
        <p14:creationId xmlns:p14="http://schemas.microsoft.com/office/powerpoint/2010/main" val="17481549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69408-BE26-5A0C-9446-124A68B68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74" y="-461962"/>
            <a:ext cx="10321130" cy="1497010"/>
          </a:xfrm>
        </p:spPr>
        <p:txBody>
          <a:bodyPr>
            <a:normAutofit/>
          </a:bodyPr>
          <a:lstStyle/>
          <a:p>
            <a:r>
              <a:rPr lang="en-US" dirty="0"/>
              <a:t>Question: how much water do you drink daily?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1CBB43-A8ED-D278-97A9-A4F754F619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42018" y="1880390"/>
            <a:ext cx="8713787" cy="79137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THE MOST POPULAR ANSWER WAS MORE THAN 5 CUPS</a:t>
            </a:r>
            <a:endParaRPr lang="en-US" sz="280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8" descr="Chart, pie chart&#10;&#10;Description automatically generated">
            <a:extLst>
              <a:ext uri="{FF2B5EF4-FFF2-40B4-BE49-F238E27FC236}">
                <a16:creationId xmlns:a16="http://schemas.microsoft.com/office/drawing/2014/main" id="{E4A569E2-D7E4-062D-6CAD-9A04F35124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6387" y="3190775"/>
            <a:ext cx="7022302" cy="2990783"/>
          </a:xfrm>
        </p:spPr>
      </p:pic>
    </p:spTree>
    <p:extLst>
      <p:ext uri="{BB962C8B-B14F-4D97-AF65-F5344CB8AC3E}">
        <p14:creationId xmlns:p14="http://schemas.microsoft.com/office/powerpoint/2010/main" val="36872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7FEC9-857A-8D9B-05F1-3AFA05AE2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986" y="157163"/>
            <a:ext cx="4641849" cy="1461292"/>
          </a:xfrm>
        </p:spPr>
        <p:txBody>
          <a:bodyPr/>
          <a:lstStyle/>
          <a:p>
            <a:r>
              <a:rPr lang="en-US" dirty="0"/>
              <a:t>QUESTION: WHAT KIND OF SODA DO YOU DRINK?</a:t>
            </a:r>
          </a:p>
        </p:txBody>
      </p:sp>
      <p:pic>
        <p:nvPicPr>
          <p:cNvPr id="5" name="Picture 5" descr="A picture containing schematic&#10;&#10;Description automatically generated">
            <a:extLst>
              <a:ext uri="{FF2B5EF4-FFF2-40B4-BE49-F238E27FC236}">
                <a16:creationId xmlns:a16="http://schemas.microsoft.com/office/drawing/2014/main" id="{568F04BD-BB26-6087-8407-B7E00F8C23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0671" y="-2645"/>
            <a:ext cx="7158172" cy="847275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AD1CB4-8085-54EC-9251-BE91FDC763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8988" y="2392361"/>
            <a:ext cx="5118099" cy="25534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THE MOST POPULAR ANSWER WAS COCA COLA</a:t>
            </a:r>
            <a:endParaRPr lang="en-US" sz="280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799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3DEF1-E61A-75A1-AACC-55369301E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0111" y="800101"/>
            <a:ext cx="8999536" cy="580227"/>
          </a:xfrm>
        </p:spPr>
        <p:txBody>
          <a:bodyPr>
            <a:normAutofit/>
          </a:bodyPr>
          <a:lstStyle/>
          <a:p>
            <a:r>
              <a:rPr lang="en-US" dirty="0"/>
              <a:t>QUESTION: WHAT DO YOU DRINK MORE OFTEN?</a:t>
            </a:r>
          </a:p>
        </p:txBody>
      </p:sp>
      <p:pic>
        <p:nvPicPr>
          <p:cNvPr id="5" name="Picture 5" descr="Chart, pie chart&#10;&#10;Description automatically generated">
            <a:extLst>
              <a:ext uri="{FF2B5EF4-FFF2-40B4-BE49-F238E27FC236}">
                <a16:creationId xmlns:a16="http://schemas.microsoft.com/office/drawing/2014/main" id="{7F17FECA-30AD-C2DD-2CC6-D3A337A0B5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1107" y="3428901"/>
            <a:ext cx="7462833" cy="313365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29D8BE-BBC9-89B9-25B4-CF3411AC3F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94517" y="2249486"/>
            <a:ext cx="6975474" cy="9342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THE MOST POPULAR ANSWER WAS WATER</a:t>
            </a:r>
          </a:p>
        </p:txBody>
      </p:sp>
    </p:spTree>
    <p:extLst>
      <p:ext uri="{BB962C8B-B14F-4D97-AF65-F5344CB8AC3E}">
        <p14:creationId xmlns:p14="http://schemas.microsoft.com/office/powerpoint/2010/main" val="13623108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2</TotalTime>
  <Words>175</Words>
  <Application>Microsoft Office PowerPoint</Application>
  <PresentationFormat>Laajakuva</PresentationFormat>
  <Paragraphs>22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3" baseType="lpstr">
      <vt:lpstr>Arial</vt:lpstr>
      <vt:lpstr>Tw Cen MT</vt:lpstr>
      <vt:lpstr>Circuit</vt:lpstr>
      <vt:lpstr>Results from the food quiz</vt:lpstr>
      <vt:lpstr>PowerPoint-esitys</vt:lpstr>
      <vt:lpstr>Question: what are your favorite fruits?</vt:lpstr>
      <vt:lpstr>Question: how much of fruits do you eat per day?</vt:lpstr>
      <vt:lpstr>QUESTION: WHAT ARE YOUR FAVORITE vegetables?</vt:lpstr>
      <vt:lpstr>Question: how much of vegetables do you eat per day?</vt:lpstr>
      <vt:lpstr>Question: how much water do you drink daily?</vt:lpstr>
      <vt:lpstr>QUESTION: WHAT KIND OF SODA DO YOU DRINK?</vt:lpstr>
      <vt:lpstr>QUESTION: WHAT DO YOU DRINK MORE OFTEN?</vt:lpstr>
      <vt:lpstr>ThE LAST QUESTION WAS:  wHAT IS YOU FAVOURITE FOOD?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Tissari Merja</dc:creator>
  <cp:lastModifiedBy>Tissari Merja</cp:lastModifiedBy>
  <cp:revision>256</cp:revision>
  <dcterms:created xsi:type="dcterms:W3CDTF">2022-03-24T16:35:57Z</dcterms:created>
  <dcterms:modified xsi:type="dcterms:W3CDTF">2022-10-13T16:06:10Z</dcterms:modified>
</cp:coreProperties>
</file>