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7" r:id="rId5"/>
    <p:sldId id="286" r:id="rId6"/>
    <p:sldId id="291" r:id="rId7"/>
    <p:sldId id="278" r:id="rId8"/>
    <p:sldId id="279" r:id="rId9"/>
    <p:sldId id="287" r:id="rId10"/>
    <p:sldId id="288" r:id="rId11"/>
    <p:sldId id="280" r:id="rId12"/>
    <p:sldId id="281" r:id="rId13"/>
    <p:sldId id="282" r:id="rId14"/>
    <p:sldId id="283" r:id="rId15"/>
    <p:sldId id="284" r:id="rId16"/>
    <p:sldId id="290" r:id="rId17"/>
    <p:sldId id="285" r:id="rId18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FFDE1-5BC5-9AE4-9889-F842B30C9054}" v="119" dt="2024-08-06T11:06:11.903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0" autoAdjust="0"/>
  </p:normalViewPr>
  <p:slideViewPr>
    <p:cSldViewPr snapToGrid="0">
      <p:cViewPr varScale="1">
        <p:scale>
          <a:sx n="96" d="100"/>
          <a:sy n="96" d="100"/>
        </p:scale>
        <p:origin x="173" y="72"/>
      </p:cViewPr>
      <p:guideLst/>
    </p:cSldViewPr>
  </p:slideViewPr>
  <p:outlineViewPr>
    <p:cViewPr>
      <p:scale>
        <a:sx n="33" d="100"/>
        <a:sy n="33" d="100"/>
      </p:scale>
      <p:origin x="0" y="-2186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07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g Mervi" userId="S::mervi.berg@pielavesi.fi::87c022ff-9e40-4277-9c47-10e1f921823e" providerId="AD" clId="Web-{79EFFDE1-5BC5-9AE4-9889-F842B30C9054}"/>
    <pc:docChg chg="modSld">
      <pc:chgData name="Berg Mervi" userId="S::mervi.berg@pielavesi.fi::87c022ff-9e40-4277-9c47-10e1f921823e" providerId="AD" clId="Web-{79EFFDE1-5BC5-9AE4-9889-F842B30C9054}" dt="2024-08-06T11:06:11.621" v="100" actId="20577"/>
      <pc:docMkLst>
        <pc:docMk/>
      </pc:docMkLst>
      <pc:sldChg chg="modSp">
        <pc:chgData name="Berg Mervi" userId="S::mervi.berg@pielavesi.fi::87c022ff-9e40-4277-9c47-10e1f921823e" providerId="AD" clId="Web-{79EFFDE1-5BC5-9AE4-9889-F842B30C9054}" dt="2024-08-06T11:04:37.230" v="81" actId="20577"/>
        <pc:sldMkLst>
          <pc:docMk/>
          <pc:sldMk cId="296461327" sldId="278"/>
        </pc:sldMkLst>
        <pc:spChg chg="mod">
          <ac:chgData name="Berg Mervi" userId="S::mervi.berg@pielavesi.fi::87c022ff-9e40-4277-9c47-10e1f921823e" providerId="AD" clId="Web-{79EFFDE1-5BC5-9AE4-9889-F842B30C9054}" dt="2024-08-06T11:04:37.230" v="81" actId="20577"/>
          <ac:spMkLst>
            <pc:docMk/>
            <pc:sldMk cId="296461327" sldId="278"/>
            <ac:spMk id="6" creationId="{B72E0008-EC45-B2B1-0AB9-00125DE853AB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4:45.215" v="82" actId="20577"/>
        <pc:sldMkLst>
          <pc:docMk/>
          <pc:sldMk cId="57856426" sldId="279"/>
        </pc:sldMkLst>
        <pc:spChg chg="mod">
          <ac:chgData name="Berg Mervi" userId="S::mervi.berg@pielavesi.fi::87c022ff-9e40-4277-9c47-10e1f921823e" providerId="AD" clId="Web-{79EFFDE1-5BC5-9AE4-9889-F842B30C9054}" dt="2024-08-06T11:04:45.215" v="82" actId="20577"/>
          <ac:spMkLst>
            <pc:docMk/>
            <pc:sldMk cId="57856426" sldId="279"/>
            <ac:spMk id="6" creationId="{176F9C3F-7E59-20A8-28B5-EA2DE07B20A1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5:05.074" v="85" actId="20577"/>
        <pc:sldMkLst>
          <pc:docMk/>
          <pc:sldMk cId="3084711655" sldId="280"/>
        </pc:sldMkLst>
        <pc:spChg chg="mod">
          <ac:chgData name="Berg Mervi" userId="S::mervi.berg@pielavesi.fi::87c022ff-9e40-4277-9c47-10e1f921823e" providerId="AD" clId="Web-{79EFFDE1-5BC5-9AE4-9889-F842B30C9054}" dt="2024-08-06T11:05:05.074" v="85" actId="20577"/>
          <ac:spMkLst>
            <pc:docMk/>
            <pc:sldMk cId="3084711655" sldId="280"/>
            <ac:spMk id="6" creationId="{176F9C3F-7E59-20A8-28B5-EA2DE07B20A1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5:14.824" v="86" actId="20577"/>
        <pc:sldMkLst>
          <pc:docMk/>
          <pc:sldMk cId="3765212269" sldId="281"/>
        </pc:sldMkLst>
        <pc:spChg chg="mod">
          <ac:chgData name="Berg Mervi" userId="S::mervi.berg@pielavesi.fi::87c022ff-9e40-4277-9c47-10e1f921823e" providerId="AD" clId="Web-{79EFFDE1-5BC5-9AE4-9889-F842B30C9054}" dt="2024-08-06T10:59:30.400" v="1" actId="20577"/>
          <ac:spMkLst>
            <pc:docMk/>
            <pc:sldMk cId="3765212269" sldId="281"/>
            <ac:spMk id="3" creationId="{AD3905D7-7CED-857C-B9A6-3F71E62BC3A9}"/>
          </ac:spMkLst>
        </pc:spChg>
        <pc:spChg chg="mod">
          <ac:chgData name="Berg Mervi" userId="S::mervi.berg@pielavesi.fi::87c022ff-9e40-4277-9c47-10e1f921823e" providerId="AD" clId="Web-{79EFFDE1-5BC5-9AE4-9889-F842B30C9054}" dt="2024-08-06T11:05:14.824" v="86" actId="20577"/>
          <ac:spMkLst>
            <pc:docMk/>
            <pc:sldMk cId="3765212269" sldId="281"/>
            <ac:spMk id="6" creationId="{176F9C3F-7E59-20A8-28B5-EA2DE07B20A1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5:23.387" v="87" actId="20577"/>
        <pc:sldMkLst>
          <pc:docMk/>
          <pc:sldMk cId="3606707254" sldId="282"/>
        </pc:sldMkLst>
        <pc:spChg chg="mod">
          <ac:chgData name="Berg Mervi" userId="S::mervi.berg@pielavesi.fi::87c022ff-9e40-4277-9c47-10e1f921823e" providerId="AD" clId="Web-{79EFFDE1-5BC5-9AE4-9889-F842B30C9054}" dt="2024-08-06T11:05:23.387" v="87" actId="20577"/>
          <ac:spMkLst>
            <pc:docMk/>
            <pc:sldMk cId="3606707254" sldId="282"/>
            <ac:spMk id="6" creationId="{176F9C3F-7E59-20A8-28B5-EA2DE07B20A1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5:29.246" v="88" actId="20577"/>
        <pc:sldMkLst>
          <pc:docMk/>
          <pc:sldMk cId="332082630" sldId="283"/>
        </pc:sldMkLst>
        <pc:spChg chg="mod">
          <ac:chgData name="Berg Mervi" userId="S::mervi.berg@pielavesi.fi::87c022ff-9e40-4277-9c47-10e1f921823e" providerId="AD" clId="Web-{79EFFDE1-5BC5-9AE4-9889-F842B30C9054}" dt="2024-08-06T11:05:29.246" v="88" actId="20577"/>
          <ac:spMkLst>
            <pc:docMk/>
            <pc:sldMk cId="332082630" sldId="283"/>
            <ac:spMk id="6" creationId="{176F9C3F-7E59-20A8-28B5-EA2DE07B20A1}"/>
          </ac:spMkLst>
        </pc:spChg>
      </pc:sldChg>
      <pc:sldChg chg="addSp modSp mod modClrScheme chgLayout">
        <pc:chgData name="Berg Mervi" userId="S::mervi.berg@pielavesi.fi::87c022ff-9e40-4277-9c47-10e1f921823e" providerId="AD" clId="Web-{79EFFDE1-5BC5-9AE4-9889-F842B30C9054}" dt="2024-08-06T11:05:36.684" v="89" actId="20577"/>
        <pc:sldMkLst>
          <pc:docMk/>
          <pc:sldMk cId="1948898543" sldId="284"/>
        </pc:sldMkLst>
        <pc:spChg chg="mod">
          <ac:chgData name="Berg Mervi" userId="S::mervi.berg@pielavesi.fi::87c022ff-9e40-4277-9c47-10e1f921823e" providerId="AD" clId="Web-{79EFFDE1-5BC5-9AE4-9889-F842B30C9054}" dt="2024-08-06T11:04:09.168" v="78" actId="20577"/>
          <ac:spMkLst>
            <pc:docMk/>
            <pc:sldMk cId="1948898543" sldId="284"/>
            <ac:spMk id="3" creationId="{AD3905D7-7CED-857C-B9A6-3F71E62BC3A9}"/>
          </ac:spMkLst>
        </pc:spChg>
        <pc:spChg chg="mod ord">
          <ac:chgData name="Berg Mervi" userId="S::mervi.berg@pielavesi.fi::87c022ff-9e40-4277-9c47-10e1f921823e" providerId="AD" clId="Web-{79EFFDE1-5BC5-9AE4-9889-F842B30C9054}" dt="2024-08-06T11:03:31.933" v="61" actId="20577"/>
          <ac:spMkLst>
            <pc:docMk/>
            <pc:sldMk cId="1948898543" sldId="284"/>
            <ac:spMk id="4" creationId="{774A6727-8FF5-353B-3119-F07EA42EB377}"/>
          </ac:spMkLst>
        </pc:spChg>
        <pc:spChg chg="mod">
          <ac:chgData name="Berg Mervi" userId="S::mervi.berg@pielavesi.fi::87c022ff-9e40-4277-9c47-10e1f921823e" providerId="AD" clId="Web-{79EFFDE1-5BC5-9AE4-9889-F842B30C9054}" dt="2024-08-06T11:05:36.684" v="89" actId="20577"/>
          <ac:spMkLst>
            <pc:docMk/>
            <pc:sldMk cId="1948898543" sldId="284"/>
            <ac:spMk id="6" creationId="{176F9C3F-7E59-20A8-28B5-EA2DE07B20A1}"/>
          </ac:spMkLst>
        </pc:spChg>
        <pc:spChg chg="mod">
          <ac:chgData name="Berg Mervi" userId="S::mervi.berg@pielavesi.fi::87c022ff-9e40-4277-9c47-10e1f921823e" providerId="AD" clId="Web-{79EFFDE1-5BC5-9AE4-9889-F842B30C9054}" dt="2024-08-06T11:02:42.324" v="58"/>
          <ac:spMkLst>
            <pc:docMk/>
            <pc:sldMk cId="1948898543" sldId="284"/>
            <ac:spMk id="7" creationId="{899C1E00-E98D-AC83-88E2-25E4750172CD}"/>
          </ac:spMkLst>
        </pc:spChg>
        <pc:picChg chg="add mod ord">
          <ac:chgData name="Berg Mervi" userId="S::mervi.berg@pielavesi.fi::87c022ff-9e40-4277-9c47-10e1f921823e" providerId="AD" clId="Web-{79EFFDE1-5BC5-9AE4-9889-F842B30C9054}" dt="2024-08-06T11:02:42.324" v="58"/>
          <ac:picMkLst>
            <pc:docMk/>
            <pc:sldMk cId="1948898543" sldId="284"/>
            <ac:picMk id="2" creationId="{6FA63827-6029-F714-70C7-2F262A3009A7}"/>
          </ac:picMkLst>
        </pc:picChg>
      </pc:sldChg>
      <pc:sldChg chg="modSp">
        <pc:chgData name="Berg Mervi" userId="S::mervi.berg@pielavesi.fi::87c022ff-9e40-4277-9c47-10e1f921823e" providerId="AD" clId="Web-{79EFFDE1-5BC5-9AE4-9889-F842B30C9054}" dt="2024-08-06T11:06:11.621" v="100" actId="20577"/>
        <pc:sldMkLst>
          <pc:docMk/>
          <pc:sldMk cId="4195957121" sldId="285"/>
        </pc:sldMkLst>
        <pc:spChg chg="mod">
          <ac:chgData name="Berg Mervi" userId="S::mervi.berg@pielavesi.fi::87c022ff-9e40-4277-9c47-10e1f921823e" providerId="AD" clId="Web-{79EFFDE1-5BC5-9AE4-9889-F842B30C9054}" dt="2024-08-06T11:06:11.621" v="100" actId="20577"/>
          <ac:spMkLst>
            <pc:docMk/>
            <pc:sldMk cId="4195957121" sldId="285"/>
            <ac:spMk id="3" creationId="{1C70BAE3-4F48-2E22-DFBA-66E0B57BFE91}"/>
          </ac:spMkLst>
        </pc:spChg>
        <pc:spChg chg="mod">
          <ac:chgData name="Berg Mervi" userId="S::mervi.berg@pielavesi.fi::87c022ff-9e40-4277-9c47-10e1f921823e" providerId="AD" clId="Web-{79EFFDE1-5BC5-9AE4-9889-F842B30C9054}" dt="2024-08-06T11:06:01.621" v="92" actId="20577"/>
          <ac:spMkLst>
            <pc:docMk/>
            <pc:sldMk cId="4195957121" sldId="285"/>
            <ac:spMk id="5" creationId="{8D7CF059-B335-C49D-7221-A7AECDC2E9B4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4:23.543" v="79" actId="20577"/>
        <pc:sldMkLst>
          <pc:docMk/>
          <pc:sldMk cId="2155040859" sldId="286"/>
        </pc:sldMkLst>
        <pc:spChg chg="mod">
          <ac:chgData name="Berg Mervi" userId="S::mervi.berg@pielavesi.fi::87c022ff-9e40-4277-9c47-10e1f921823e" providerId="AD" clId="Web-{79EFFDE1-5BC5-9AE4-9889-F842B30C9054}" dt="2024-08-06T11:04:23.543" v="79" actId="20577"/>
          <ac:spMkLst>
            <pc:docMk/>
            <pc:sldMk cId="2155040859" sldId="286"/>
            <ac:spMk id="5" creationId="{84CE085B-B474-D1FD-9767-5BAA4FD61C04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4:52.637" v="83" actId="20577"/>
        <pc:sldMkLst>
          <pc:docMk/>
          <pc:sldMk cId="141466903" sldId="287"/>
        </pc:sldMkLst>
        <pc:spChg chg="mod">
          <ac:chgData name="Berg Mervi" userId="S::mervi.berg@pielavesi.fi::87c022ff-9e40-4277-9c47-10e1f921823e" providerId="AD" clId="Web-{79EFFDE1-5BC5-9AE4-9889-F842B30C9054}" dt="2024-08-06T10:58:36.847" v="0" actId="20577"/>
          <ac:spMkLst>
            <pc:docMk/>
            <pc:sldMk cId="141466903" sldId="287"/>
            <ac:spMk id="3" creationId="{822652AA-4FA2-6831-375E-39B976288A82}"/>
          </ac:spMkLst>
        </pc:spChg>
        <pc:spChg chg="mod">
          <ac:chgData name="Berg Mervi" userId="S::mervi.berg@pielavesi.fi::87c022ff-9e40-4277-9c47-10e1f921823e" providerId="AD" clId="Web-{79EFFDE1-5BC5-9AE4-9889-F842B30C9054}" dt="2024-08-06T11:04:52.637" v="83" actId="20577"/>
          <ac:spMkLst>
            <pc:docMk/>
            <pc:sldMk cId="141466903" sldId="287"/>
            <ac:spMk id="5" creationId="{74E91924-5A00-9D40-AABB-A67646C683BC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4:59.215" v="84" actId="20577"/>
        <pc:sldMkLst>
          <pc:docMk/>
          <pc:sldMk cId="2364093644" sldId="288"/>
        </pc:sldMkLst>
        <pc:spChg chg="mod">
          <ac:chgData name="Berg Mervi" userId="S::mervi.berg@pielavesi.fi::87c022ff-9e40-4277-9c47-10e1f921823e" providerId="AD" clId="Web-{79EFFDE1-5BC5-9AE4-9889-F842B30C9054}" dt="2024-08-06T11:04:59.215" v="84" actId="20577"/>
          <ac:spMkLst>
            <pc:docMk/>
            <pc:sldMk cId="2364093644" sldId="288"/>
            <ac:spMk id="5" creationId="{74E91924-5A00-9D40-AABB-A67646C683BC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5:46.652" v="90" actId="20577"/>
        <pc:sldMkLst>
          <pc:docMk/>
          <pc:sldMk cId="279114688" sldId="290"/>
        </pc:sldMkLst>
        <pc:spChg chg="mod">
          <ac:chgData name="Berg Mervi" userId="S::mervi.berg@pielavesi.fi::87c022ff-9e40-4277-9c47-10e1f921823e" providerId="AD" clId="Web-{79EFFDE1-5BC5-9AE4-9889-F842B30C9054}" dt="2024-08-06T11:00:53.135" v="53" actId="20577"/>
          <ac:spMkLst>
            <pc:docMk/>
            <pc:sldMk cId="279114688" sldId="290"/>
            <ac:spMk id="3" creationId="{AD3905D7-7CED-857C-B9A6-3F71E62BC3A9}"/>
          </ac:spMkLst>
        </pc:spChg>
        <pc:spChg chg="mod">
          <ac:chgData name="Berg Mervi" userId="S::mervi.berg@pielavesi.fi::87c022ff-9e40-4277-9c47-10e1f921823e" providerId="AD" clId="Web-{79EFFDE1-5BC5-9AE4-9889-F842B30C9054}" dt="2024-08-06T11:05:46.652" v="90" actId="20577"/>
          <ac:spMkLst>
            <pc:docMk/>
            <pc:sldMk cId="279114688" sldId="290"/>
            <ac:spMk id="6" creationId="{176F9C3F-7E59-20A8-28B5-EA2DE07B20A1}"/>
          </ac:spMkLst>
        </pc:spChg>
      </pc:sldChg>
      <pc:sldChg chg="modSp">
        <pc:chgData name="Berg Mervi" userId="S::mervi.berg@pielavesi.fi::87c022ff-9e40-4277-9c47-10e1f921823e" providerId="AD" clId="Web-{79EFFDE1-5BC5-9AE4-9889-F842B30C9054}" dt="2024-08-06T11:04:32.433" v="80" actId="20577"/>
        <pc:sldMkLst>
          <pc:docMk/>
          <pc:sldMk cId="973306598" sldId="291"/>
        </pc:sldMkLst>
        <pc:spChg chg="mod">
          <ac:chgData name="Berg Mervi" userId="S::mervi.berg@pielavesi.fi::87c022ff-9e40-4277-9c47-10e1f921823e" providerId="AD" clId="Web-{79EFFDE1-5BC5-9AE4-9889-F842B30C9054}" dt="2024-08-06T11:04:32.433" v="80" actId="20577"/>
          <ac:spMkLst>
            <pc:docMk/>
            <pc:sldMk cId="973306598" sldId="291"/>
            <ac:spMk id="6" creationId="{B72E0008-EC45-B2B1-0AB9-00125DE853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6AA3114B-0CDD-4419-A4DE-E0C29A2AE1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FC25048-78D1-4821-8E2B-7A77CCA12F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840D0B-3426-447D-90E7-BC036DE4F6D5}" type="datetime1">
              <a:rPr lang="fi-FI" smtClean="0"/>
              <a:t>6.8.2024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1924695-047D-4CC8-8801-1AA37457E7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0F00293-63F6-438D-A9A8-024975FD55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D56CFAD-C154-4C9C-AD01-665A505506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78791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92059-D972-4244-80F1-A9B6CA369E38}" type="datetime1">
              <a:rPr lang="fi-FI" smtClean="0"/>
              <a:pPr/>
              <a:t>6.8.2024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5B62BC0-7DC4-4569-951D-2BB9475345C6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44641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5B62BC0-7DC4-4569-951D-2BB9475345C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8699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CA325D4D-835D-41B6-9B16-A090AA08832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D1D87D16-A856-42F4-9D8C-A0C1D482E5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442052"/>
            <a:ext cx="12192000" cy="1425257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rtlCol="0" anchor="ctr"/>
          <a:lstStyle>
            <a:lvl1pPr algn="ctr">
              <a:defRPr sz="6000" cap="all" spc="1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noProof="0"/>
              <a:t>Lisää otsikko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BD39BB44-64AC-49A7-8555-2CC62AD7C2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867309"/>
            <a:ext cx="12192000" cy="1036320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cap="none" spc="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F51AF15-A085-49C8-ABEC-EF90E7D7B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92779" y="2325925"/>
            <a:ext cx="5806440" cy="159654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9203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kinamahdollisuuksien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22198964-B829-4E4F-AAE7-4D7A404AB7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3057" y="698523"/>
            <a:ext cx="5715000" cy="469089"/>
          </a:xfrm>
          <a:prstGeom prst="rect">
            <a:avLst/>
          </a:prstGeom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F7C80E83-E343-4BA5-ABB5-ACA84EEE62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81078" y="1853427"/>
            <a:ext cx="1252367" cy="863490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2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BA56986C-C9AC-44CD-9D32-24AA209F76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883704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7" name="Tekstin paikkamerkki 10">
            <a:extLst>
              <a:ext uri="{FF2B5EF4-FFF2-40B4-BE49-F238E27FC236}">
                <a16:creationId xmlns:a16="http://schemas.microsoft.com/office/drawing/2014/main" id="{61B45AB9-9A5F-4872-A322-AD3890A5BE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3253816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9" name="Tekstin paikkamerkki 10">
            <a:extLst>
              <a:ext uri="{FF2B5EF4-FFF2-40B4-BE49-F238E27FC236}">
                <a16:creationId xmlns:a16="http://schemas.microsoft.com/office/drawing/2014/main" id="{E5E3032E-6B86-4F42-95E1-7C7B130871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69646" y="1853426"/>
            <a:ext cx="1252367" cy="863491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2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28" name="Tekstin paikkamerkki 10">
            <a:extLst>
              <a:ext uri="{FF2B5EF4-FFF2-40B4-BE49-F238E27FC236}">
                <a16:creationId xmlns:a16="http://schemas.microsoft.com/office/drawing/2014/main" id="{C56EA384-B876-4E37-81CC-FF14C8064E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26428" y="2883704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0" name="Tekstin paikkamerkki 10">
            <a:extLst>
              <a:ext uri="{FF2B5EF4-FFF2-40B4-BE49-F238E27FC236}">
                <a16:creationId xmlns:a16="http://schemas.microsoft.com/office/drawing/2014/main" id="{7A136A37-A8C3-48F4-978F-3042B2451FF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26428" y="3253816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2" name="Tekstin paikkamerkki 10">
            <a:extLst>
              <a:ext uri="{FF2B5EF4-FFF2-40B4-BE49-F238E27FC236}">
                <a16:creationId xmlns:a16="http://schemas.microsoft.com/office/drawing/2014/main" id="{90D156C2-557C-45F2-B9BA-7CE533312A0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58214" y="1853427"/>
            <a:ext cx="1252028" cy="863492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rtlCol="0" anchor="ctr"/>
          <a:lstStyle>
            <a:lvl1pPr marL="0" indent="0" algn="ctr">
              <a:buNone/>
              <a:defRPr sz="32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31" name="Tekstin paikkamerkki 10">
            <a:extLst>
              <a:ext uri="{FF2B5EF4-FFF2-40B4-BE49-F238E27FC236}">
                <a16:creationId xmlns:a16="http://schemas.microsoft.com/office/drawing/2014/main" id="{38E358D4-D1F9-4872-A079-98E1F6BD662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414657" y="2883704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3" name="Tekstin paikkamerkki 10">
            <a:extLst>
              <a:ext uri="{FF2B5EF4-FFF2-40B4-BE49-F238E27FC236}">
                <a16:creationId xmlns:a16="http://schemas.microsoft.com/office/drawing/2014/main" id="{8D809314-142B-40CA-8424-37611F5E9C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14657" y="3253816"/>
            <a:ext cx="2939143" cy="469089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6" name="Kuvan paikkamerkki 8">
            <a:extLst>
              <a:ext uri="{FF2B5EF4-FFF2-40B4-BE49-F238E27FC236}">
                <a16:creationId xmlns:a16="http://schemas.microsoft.com/office/drawing/2014/main" id="{3B652552-1A5B-4884-9BDF-1A266395934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234542"/>
            <a:ext cx="12191999" cy="262345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36" name="Päivämäärän paikkamerkki 3">
            <a:extLst>
              <a:ext uri="{FF2B5EF4-FFF2-40B4-BE49-F238E27FC236}">
                <a16:creationId xmlns:a16="http://schemas.microsoft.com/office/drawing/2014/main" id="{5C7A8808-3BA5-498D-8E57-CAB9DF018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37" name="Alatunnisteen paikkamerkki 4">
            <a:extLst>
              <a:ext uri="{FF2B5EF4-FFF2-40B4-BE49-F238E27FC236}">
                <a16:creationId xmlns:a16="http://schemas.microsoft.com/office/drawing/2014/main" id="{742EE3D7-DACC-458E-82B0-EC87F8BAE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38" name="Dian numeron paikkamerkki 5">
            <a:extLst>
              <a:ext uri="{FF2B5EF4-FFF2-40B4-BE49-F238E27FC236}">
                <a16:creationId xmlns:a16="http://schemas.microsoft.com/office/drawing/2014/main" id="{8ED908E6-B839-44D9-AFFC-E5E5E592E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8222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lp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41225E-57F6-4605-A684-F9B30F1F66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9568" y="2450440"/>
            <a:ext cx="4143432" cy="548711"/>
          </a:xfrm>
          <a:prstGeom prst="rect">
            <a:avLst/>
          </a:prstGeom>
        </p:spPr>
        <p:txBody>
          <a:bodyPr rtlCol="0" anchor="b"/>
          <a:lstStyle>
            <a:lvl1pPr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7" name="Kuvan paikkamerkki 8">
            <a:extLst>
              <a:ext uri="{FF2B5EF4-FFF2-40B4-BE49-F238E27FC236}">
                <a16:creationId xmlns:a16="http://schemas.microsoft.com/office/drawing/2014/main" id="{C93927AF-DF09-4CE5-8767-B2ECF0215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37756" y="0"/>
            <a:ext cx="7354243" cy="286247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AE2342C8-E968-4F49-930C-F5C43F88F0B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9728" y="3365446"/>
            <a:ext cx="4953000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FE8D114B-8AAB-41D6-AFCF-750066A652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9728" y="3744950"/>
            <a:ext cx="4953000" cy="204625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DCCC938D-0BC7-4BBB-BBF2-B830D9D0C1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00800" y="3365446"/>
            <a:ext cx="4953000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796405D2-E28F-41EC-844E-034C5D7072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00800" y="3744950"/>
            <a:ext cx="4953000" cy="2046251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8751D887-2419-4911-A7CC-9B5A598D7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B8B214E0-C574-4CE5-8FF0-E0F965A4A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6C033920-FB08-49F3-8A75-14E68EF78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651951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lpailu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rafiikka 48">
            <a:extLst>
              <a:ext uri="{FF2B5EF4-FFF2-40B4-BE49-F238E27FC236}">
                <a16:creationId xmlns:a16="http://schemas.microsoft.com/office/drawing/2014/main" id="{CC3C8467-268E-4ABA-B4F5-0808AFBB2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6237133"/>
            <a:ext cx="12191999" cy="620867"/>
          </a:xfrm>
          <a:prstGeom prst="rect">
            <a:avLst/>
          </a:prstGeom>
        </p:spPr>
      </p:pic>
      <p:cxnSp>
        <p:nvCxnSpPr>
          <p:cNvPr id="18" name="Suora yhdysviiva 17">
            <a:extLst>
              <a:ext uri="{FF2B5EF4-FFF2-40B4-BE49-F238E27FC236}">
                <a16:creationId xmlns:a16="http://schemas.microsoft.com/office/drawing/2014/main" id="{D69FF8FD-CDD1-4BEE-8DB9-0CD4BDE98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35793" y="766762"/>
            <a:ext cx="0" cy="49039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>
            <a:extLst>
              <a:ext uri="{FF2B5EF4-FFF2-40B4-BE49-F238E27FC236}">
                <a16:creationId xmlns:a16="http://schemas.microsoft.com/office/drawing/2014/main" id="{09F1257F-A86F-48F4-BFFA-9BFB4355E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7334351" y="757238"/>
            <a:ext cx="0" cy="49039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uorakulmio 20">
            <a:extLst>
              <a:ext uri="{FF2B5EF4-FFF2-40B4-BE49-F238E27FC236}">
                <a16:creationId xmlns:a16="http://schemas.microsoft.com/office/drawing/2014/main" id="{FFD01FCA-DF30-466C-9EAE-B0A13CF25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831167" y="4486275"/>
            <a:ext cx="622236" cy="622236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56F9F0CF-5966-47C2-9A41-0CD85E85D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64642" y="4047275"/>
            <a:ext cx="622236" cy="622236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92EFF630-FDAA-46A7-8CEE-21CAB6BC2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29331" y="2163148"/>
            <a:ext cx="622236" cy="622236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2383BA8C-6DBE-4569-B07B-9FB55F80D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59108" y="3573553"/>
            <a:ext cx="622236" cy="622236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1108DE16-ABA8-4BC8-93C4-F8A521C8A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95826" y="4201049"/>
            <a:ext cx="622236" cy="622236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E93C062E-DD5E-49BC-A10D-F70C1931F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62756" y="1603981"/>
            <a:ext cx="2057805" cy="767123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1799781-E0A0-4C4E-A069-37290BED8F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0427" y="571145"/>
            <a:ext cx="5355570" cy="438144"/>
          </a:xfrm>
          <a:prstGeom prst="rect">
            <a:avLst/>
          </a:prstGeom>
        </p:spPr>
        <p:txBody>
          <a:bodyPr rtlCol="0"/>
          <a:lstStyle>
            <a:lvl1pPr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38" name="Tekstin paikkamerkki 10">
            <a:extLst>
              <a:ext uri="{FF2B5EF4-FFF2-40B4-BE49-F238E27FC236}">
                <a16:creationId xmlns:a16="http://schemas.microsoft.com/office/drawing/2014/main" id="{5D896357-F0C4-4728-BE54-A809E6E3100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63262" y="311795"/>
            <a:ext cx="1706966" cy="42639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42" name="Tekstin paikkamerkki 10">
            <a:extLst>
              <a:ext uri="{FF2B5EF4-FFF2-40B4-BE49-F238E27FC236}">
                <a16:creationId xmlns:a16="http://schemas.microsoft.com/office/drawing/2014/main" id="{CB13D4EF-593A-4D3C-9712-515EE5A358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26762" y="1774346"/>
            <a:ext cx="1929792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47" name="Tekstin paikkamerkki 10">
            <a:extLst>
              <a:ext uri="{FF2B5EF4-FFF2-40B4-BE49-F238E27FC236}">
                <a16:creationId xmlns:a16="http://schemas.microsoft.com/office/drawing/2014/main" id="{449D2BE7-8177-406D-94BB-001D561B5A8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83673" y="2261070"/>
            <a:ext cx="913553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40" name="Tekstin paikkamerkki 10">
            <a:extLst>
              <a:ext uri="{FF2B5EF4-FFF2-40B4-BE49-F238E27FC236}">
                <a16:creationId xmlns:a16="http://schemas.microsoft.com/office/drawing/2014/main" id="{FD164278-C8C4-4514-8B3E-9505CB6747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49242" y="3061800"/>
            <a:ext cx="1706966" cy="426393"/>
          </a:xfrm>
          <a:prstGeom prst="rect">
            <a:avLst/>
          </a:prstGeom>
        </p:spPr>
        <p:txBody>
          <a:bodyPr rtlCol="0" anchor="t"/>
          <a:lstStyle>
            <a:lvl1pPr marL="0" indent="0" algn="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41" name="Tekstin paikkamerkki 10">
            <a:extLst>
              <a:ext uri="{FF2B5EF4-FFF2-40B4-BE49-F238E27FC236}">
                <a16:creationId xmlns:a16="http://schemas.microsoft.com/office/drawing/2014/main" id="{45FF02C4-FA25-4AE4-B4EF-D106CDD0FE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795826" y="3061800"/>
            <a:ext cx="1706966" cy="42639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45" name="Tekstin paikkamerkki 10">
            <a:extLst>
              <a:ext uri="{FF2B5EF4-FFF2-40B4-BE49-F238E27FC236}">
                <a16:creationId xmlns:a16="http://schemas.microsoft.com/office/drawing/2014/main" id="{2EA0BE42-73C1-43D0-9520-94265CBEE4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713450" y="3671475"/>
            <a:ext cx="913553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0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43" name="Tekstin paikkamerkki 10">
            <a:extLst>
              <a:ext uri="{FF2B5EF4-FFF2-40B4-BE49-F238E27FC236}">
                <a16:creationId xmlns:a16="http://schemas.microsoft.com/office/drawing/2014/main" id="{4E23821A-CE37-4CA8-82BC-5731CBD7BC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984" y="4145197"/>
            <a:ext cx="913553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00" cap="all" spc="10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44" name="Tekstin paikkamerkki 10">
            <a:extLst>
              <a:ext uri="{FF2B5EF4-FFF2-40B4-BE49-F238E27FC236}">
                <a16:creationId xmlns:a16="http://schemas.microsoft.com/office/drawing/2014/main" id="{83ED92E9-F268-4C1E-9440-F605C9EBD5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85509" y="4584197"/>
            <a:ext cx="913553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00" cap="all" spc="10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46" name="Tekstin paikkamerkki 10">
            <a:extLst>
              <a:ext uri="{FF2B5EF4-FFF2-40B4-BE49-F238E27FC236}">
                <a16:creationId xmlns:a16="http://schemas.microsoft.com/office/drawing/2014/main" id="{B29F508B-CAFE-4871-8267-E5406A4D6C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650168" y="4298971"/>
            <a:ext cx="913553" cy="426393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1600" cap="all" spc="100" baseline="0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nimi</a:t>
            </a:r>
          </a:p>
        </p:txBody>
      </p:sp>
      <p:sp>
        <p:nvSpPr>
          <p:cNvPr id="39" name="Tekstin paikkamerkki 10">
            <a:extLst>
              <a:ext uri="{FF2B5EF4-FFF2-40B4-BE49-F238E27FC236}">
                <a16:creationId xmlns:a16="http://schemas.microsoft.com/office/drawing/2014/main" id="{C40D7D1C-3379-42CE-B3D7-A585CDECBD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63261" y="5683895"/>
            <a:ext cx="1706966" cy="426393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129BD8-DBDF-484C-89DD-80EDD7B8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CF621E8-9FBF-4DC8-AA1D-234C0A47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1D5819-A04D-4AB0-A144-E7BBA340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60847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vustrateg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8B3D21-9143-4E6D-87CD-82F00F7DC6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314" y="627486"/>
            <a:ext cx="5268686" cy="568896"/>
          </a:xfrm>
          <a:prstGeom prst="rect">
            <a:avLst/>
          </a:prstGeom>
        </p:spPr>
        <p:txBody>
          <a:bodyPr rtlCol="0" anchor="ctr"/>
          <a:lstStyle>
            <a:lvl1pPr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235C24E7-D67D-40AA-B6B1-AE47659E18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0438" y="1011439"/>
            <a:ext cx="4989233" cy="568896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buNone/>
              <a:defRPr sz="2000" cap="none" spc="100" baseline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 napsauttamalla</a:t>
            </a:r>
          </a:p>
        </p:txBody>
      </p:sp>
      <p:sp>
        <p:nvSpPr>
          <p:cNvPr id="19" name="Tekstin paikkamerkki 14">
            <a:extLst>
              <a:ext uri="{FF2B5EF4-FFF2-40B4-BE49-F238E27FC236}">
                <a16:creationId xmlns:a16="http://schemas.microsoft.com/office/drawing/2014/main" id="{A756E9B8-BA57-4251-A0E6-DDADC29D95B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666" y="2044485"/>
            <a:ext cx="1584471" cy="1121230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000" cap="all" spc="2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20" name="Tekstin paikkamerkki 14">
            <a:extLst>
              <a:ext uri="{FF2B5EF4-FFF2-40B4-BE49-F238E27FC236}">
                <a16:creationId xmlns:a16="http://schemas.microsoft.com/office/drawing/2014/main" id="{C0B962B5-0EC7-48EC-A687-C206A69C56D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7695" y="2044485"/>
            <a:ext cx="3081975" cy="112123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2" name="Tekstin paikkamerkki 14">
            <a:extLst>
              <a:ext uri="{FF2B5EF4-FFF2-40B4-BE49-F238E27FC236}">
                <a16:creationId xmlns:a16="http://schemas.microsoft.com/office/drawing/2014/main" id="{1314A100-8075-4D1D-995C-34F5838D5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0666" y="3428263"/>
            <a:ext cx="1584471" cy="1121230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000" cap="all" spc="2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23" name="Tekstin paikkamerkki 14">
            <a:extLst>
              <a:ext uri="{FF2B5EF4-FFF2-40B4-BE49-F238E27FC236}">
                <a16:creationId xmlns:a16="http://schemas.microsoft.com/office/drawing/2014/main" id="{9C946523-4B92-4003-B43C-B01D972454F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27695" y="3428263"/>
            <a:ext cx="3081975" cy="112123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5" name="Tekstin paikkamerkki 14">
            <a:extLst>
              <a:ext uri="{FF2B5EF4-FFF2-40B4-BE49-F238E27FC236}">
                <a16:creationId xmlns:a16="http://schemas.microsoft.com/office/drawing/2014/main" id="{F9BEEAAD-CC7F-427D-BCFF-1BBA5023ABE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20666" y="4812041"/>
            <a:ext cx="1584471" cy="1121230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txBody>
          <a:bodyPr lIns="182880" rIns="182880" rtlCol="0" anchor="ctr"/>
          <a:lstStyle>
            <a:lvl1pPr marL="0" indent="0" algn="ctr">
              <a:lnSpc>
                <a:spcPct val="100000"/>
              </a:lnSpc>
              <a:buNone/>
              <a:defRPr sz="2000" cap="all" spc="2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 napsauttamalla</a:t>
            </a:r>
          </a:p>
        </p:txBody>
      </p:sp>
      <p:sp>
        <p:nvSpPr>
          <p:cNvPr id="26" name="Tekstin paikkamerkki 14">
            <a:extLst>
              <a:ext uri="{FF2B5EF4-FFF2-40B4-BE49-F238E27FC236}">
                <a16:creationId xmlns:a16="http://schemas.microsoft.com/office/drawing/2014/main" id="{B6693A35-4411-4FE2-82FD-5D30D8D62AF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727695" y="4812041"/>
            <a:ext cx="3081975" cy="112123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none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7" name="Päivämäärän paikkamerkki 3">
            <a:extLst>
              <a:ext uri="{FF2B5EF4-FFF2-40B4-BE49-F238E27FC236}">
                <a16:creationId xmlns:a16="http://schemas.microsoft.com/office/drawing/2014/main" id="{B658EBA7-4275-488A-B86F-67B70609F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5906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27" name="Alatunnisteen paikkamerkki 4">
            <a:extLst>
              <a:ext uri="{FF2B5EF4-FFF2-40B4-BE49-F238E27FC236}">
                <a16:creationId xmlns:a16="http://schemas.microsoft.com/office/drawing/2014/main" id="{A59824DA-522A-4135-800A-60F50492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7" name="Kuvan paikkamerkki 8">
            <a:extLst>
              <a:ext uri="{FF2B5EF4-FFF2-40B4-BE49-F238E27FC236}">
                <a16:creationId xmlns:a16="http://schemas.microsoft.com/office/drawing/2014/main" id="{93D3F372-68E2-486A-A105-748C2BB245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683831" y="0"/>
            <a:ext cx="5508168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28" name="Dian numeron paikkamerkki 5">
            <a:extLst>
              <a:ext uri="{FF2B5EF4-FFF2-40B4-BE49-F238E27FC236}">
                <a16:creationId xmlns:a16="http://schemas.microsoft.com/office/drawing/2014/main" id="{8D667147-015B-4B04-886E-3451355DC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371206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tovo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BB09C70A-0F34-4BEB-BABD-659A58DC4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70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8F6663C8-5425-48D7-9E9D-F2B794222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8600" y="599301"/>
            <a:ext cx="4114800" cy="607969"/>
          </a:xfrm>
          <a:prstGeom prst="rect">
            <a:avLst/>
          </a:prstGeom>
        </p:spPr>
        <p:txBody>
          <a:bodyPr rtlCol="0" anchor="ctr"/>
          <a:lstStyle>
            <a:lvl1pPr algn="ctr">
              <a:defRPr sz="2400" cap="all" spc="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34" name="Tekstin paikkamerkki 10">
            <a:extLst>
              <a:ext uri="{FF2B5EF4-FFF2-40B4-BE49-F238E27FC236}">
                <a16:creationId xmlns:a16="http://schemas.microsoft.com/office/drawing/2014/main" id="{781F399C-8EA8-402F-B2A4-828B062584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362186" y="1011441"/>
            <a:ext cx="3467628" cy="568896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000" cap="none" spc="100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 napsauttamalla</a:t>
            </a:r>
          </a:p>
        </p:txBody>
      </p:sp>
      <p:sp>
        <p:nvSpPr>
          <p:cNvPr id="35" name="Tekstin paikkamerkki 10">
            <a:extLst>
              <a:ext uri="{FF2B5EF4-FFF2-40B4-BE49-F238E27FC236}">
                <a16:creationId xmlns:a16="http://schemas.microsoft.com/office/drawing/2014/main" id="{07DF62A2-2B04-4192-9858-1F4C30EFDA5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0838" y="2564313"/>
            <a:ext cx="4750631" cy="448769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 cap="none" spc="2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otsikko napsauttamalla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910CB016-EEF8-4992-8F92-8FE3375CEB0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739877" y="2564313"/>
            <a:ext cx="3532840" cy="448769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 cap="none" spc="2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otsikko napsauttamalla</a:t>
            </a:r>
          </a:p>
        </p:txBody>
      </p:sp>
      <p:sp>
        <p:nvSpPr>
          <p:cNvPr id="30" name="Sisällön paikkamerkki 29">
            <a:extLst>
              <a:ext uri="{FF2B5EF4-FFF2-40B4-BE49-F238E27FC236}">
                <a16:creationId xmlns:a16="http://schemas.microsoft.com/office/drawing/2014/main" id="{E7176063-74EF-4FC1-A687-2F5900412F55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911225" y="3187700"/>
            <a:ext cx="4749800" cy="277177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i-FI" noProof="0"/>
              <a:t>Lisää sisältöä napsauttamalla</a:t>
            </a:r>
          </a:p>
        </p:txBody>
      </p:sp>
      <p:sp>
        <p:nvSpPr>
          <p:cNvPr id="37" name="Sisällön paikkamerkki 29">
            <a:extLst>
              <a:ext uri="{FF2B5EF4-FFF2-40B4-BE49-F238E27FC236}">
                <a16:creationId xmlns:a16="http://schemas.microsoft.com/office/drawing/2014/main" id="{1958214F-5F3C-4FBF-9DBD-97579EF4CF4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7028164" y="3107442"/>
            <a:ext cx="4252612" cy="28829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i-FI" noProof="0"/>
              <a:t>Lisää sisältöä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058ECB-2935-45B1-80F1-ED38302C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8FC42CC-A62B-40E8-907A-F15D7C21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33E0735-85DE-48C3-8FE9-0754F9AB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8116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vuotinen toimintasuunnite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2">
            <a:extLst>
              <a:ext uri="{FF2B5EF4-FFF2-40B4-BE49-F238E27FC236}">
                <a16:creationId xmlns:a16="http://schemas.microsoft.com/office/drawing/2014/main" id="{1A378E50-94EF-4230-91B3-4CDA4804D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749477" y="4411918"/>
            <a:ext cx="7895340" cy="344415"/>
            <a:chOff x="2749477" y="4411918"/>
            <a:chExt cx="7895340" cy="344415"/>
          </a:xfrm>
        </p:grpSpPr>
        <p:cxnSp>
          <p:nvCxnSpPr>
            <p:cNvPr id="102" name="Suora yhdysviiva 101">
              <a:extLst>
                <a:ext uri="{FF2B5EF4-FFF2-40B4-BE49-F238E27FC236}">
                  <a16:creationId xmlns:a16="http://schemas.microsoft.com/office/drawing/2014/main" id="{3FDF687F-1594-4839-AA46-5DACB2E04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9477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uora yhdysviiva 102">
              <a:extLst>
                <a:ext uri="{FF2B5EF4-FFF2-40B4-BE49-F238E27FC236}">
                  <a16:creationId xmlns:a16="http://schemas.microsoft.com/office/drawing/2014/main" id="{EAD917A9-665D-46F4-8911-E2881838B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9668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uora yhdysviiva 103">
              <a:extLst>
                <a:ext uri="{FF2B5EF4-FFF2-40B4-BE49-F238E27FC236}">
                  <a16:creationId xmlns:a16="http://schemas.microsoft.com/office/drawing/2014/main" id="{37D52265-C77D-45A6-96A5-2656848A3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43557" y="441191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4075B284-B3F9-49E3-A5BC-FBFD2C706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750737" y="2675138"/>
            <a:ext cx="6313957" cy="344415"/>
            <a:chOff x="2750737" y="2675138"/>
            <a:chExt cx="6313957" cy="344415"/>
          </a:xfrm>
        </p:grpSpPr>
        <p:cxnSp>
          <p:nvCxnSpPr>
            <p:cNvPr id="148" name="Suora yhdysviiva 147">
              <a:extLst>
                <a:ext uri="{FF2B5EF4-FFF2-40B4-BE49-F238E27FC236}">
                  <a16:creationId xmlns:a16="http://schemas.microsoft.com/office/drawing/2014/main" id="{1D75FFD8-965E-47C7-B05F-A941B5164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2750737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uora yhdysviiva 149">
              <a:extLst>
                <a:ext uri="{FF2B5EF4-FFF2-40B4-BE49-F238E27FC236}">
                  <a16:creationId xmlns:a16="http://schemas.microsoft.com/office/drawing/2014/main" id="{ABDDFF1A-AABD-4DA5-9811-02C41491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116887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uora yhdysviiva 151">
              <a:extLst>
                <a:ext uri="{FF2B5EF4-FFF2-40B4-BE49-F238E27FC236}">
                  <a16:creationId xmlns:a16="http://schemas.microsoft.com/office/drawing/2014/main" id="{7862A0FB-DDED-42C5-B28D-D466080F46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063434" y="2675138"/>
              <a:ext cx="1260" cy="344415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Otsikko 3">
            <a:extLst>
              <a:ext uri="{FF2B5EF4-FFF2-40B4-BE49-F238E27FC236}">
                <a16:creationId xmlns:a16="http://schemas.microsoft.com/office/drawing/2014/main" id="{7CD073CE-AA33-40C2-9636-3F5C236050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92241" y="693422"/>
            <a:ext cx="3607518" cy="633402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400" cap="all" spc="1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58" name="Tekstin paikkamerkki 14">
            <a:extLst>
              <a:ext uri="{FF2B5EF4-FFF2-40B4-BE49-F238E27FC236}">
                <a16:creationId xmlns:a16="http://schemas.microsoft.com/office/drawing/2014/main" id="{FC053B39-4BE6-44B3-8D93-ED230B1611A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029367" y="2200550"/>
            <a:ext cx="1440088" cy="469597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9" name="Tekstin paikkamerkki 14">
            <a:extLst>
              <a:ext uri="{FF2B5EF4-FFF2-40B4-BE49-F238E27FC236}">
                <a16:creationId xmlns:a16="http://schemas.microsoft.com/office/drawing/2014/main" id="{95F74BD3-C751-4644-9E0D-36D890A69E6E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397612" y="2200550"/>
            <a:ext cx="1440088" cy="469597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0" name="Tekstin paikkamerkki 14">
            <a:extLst>
              <a:ext uri="{FF2B5EF4-FFF2-40B4-BE49-F238E27FC236}">
                <a16:creationId xmlns:a16="http://schemas.microsoft.com/office/drawing/2014/main" id="{3D5CF2BE-8C0B-408F-AEEB-45E3B588305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44687" y="2200550"/>
            <a:ext cx="1440088" cy="469597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6" name="Tekstin paikkamerkki 14">
            <a:extLst>
              <a:ext uri="{FF2B5EF4-FFF2-40B4-BE49-F238E27FC236}">
                <a16:creationId xmlns:a16="http://schemas.microsoft.com/office/drawing/2014/main" id="{4A07D9B0-4F06-4D69-B211-37FC634E508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6804" y="2739533"/>
            <a:ext cx="1021001" cy="501726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vuosi</a:t>
            </a:r>
          </a:p>
        </p:txBody>
      </p:sp>
      <p:sp>
        <p:nvSpPr>
          <p:cNvPr id="20" name="Tekstin paikkamerkki 14">
            <a:extLst>
              <a:ext uri="{FF2B5EF4-FFF2-40B4-BE49-F238E27FC236}">
                <a16:creationId xmlns:a16="http://schemas.microsoft.com/office/drawing/2014/main" id="{E36FDE7A-7F96-4A7E-AB4F-DBCEFD81C3B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12346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1" name="Tekstin paikkamerkki 14">
            <a:extLst>
              <a:ext uri="{FF2B5EF4-FFF2-40B4-BE49-F238E27FC236}">
                <a16:creationId xmlns:a16="http://schemas.microsoft.com/office/drawing/2014/main" id="{C3C9C771-CEBA-46FF-9941-0F82E4028C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01761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2" name="Tekstin paikkamerkki 14">
            <a:extLst>
              <a:ext uri="{FF2B5EF4-FFF2-40B4-BE49-F238E27FC236}">
                <a16:creationId xmlns:a16="http://schemas.microsoft.com/office/drawing/2014/main" id="{945F6154-355B-4195-8155-1E8C079CDEE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176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3" name="Tekstin paikkamerkki 14">
            <a:extLst>
              <a:ext uri="{FF2B5EF4-FFF2-40B4-BE49-F238E27FC236}">
                <a16:creationId xmlns:a16="http://schemas.microsoft.com/office/drawing/2014/main" id="{B8E228D5-C0F1-4215-8880-B28856B6F7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80591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4" name="Tekstin paikkamerkki 14">
            <a:extLst>
              <a:ext uri="{FF2B5EF4-FFF2-40B4-BE49-F238E27FC236}">
                <a16:creationId xmlns:a16="http://schemas.microsoft.com/office/drawing/2014/main" id="{5568E40A-0330-4C80-9F64-FB6C4B7CC1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10807" y="3170170"/>
            <a:ext cx="61531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5" name="Tekstin paikkamerkki 14">
            <a:extLst>
              <a:ext uri="{FF2B5EF4-FFF2-40B4-BE49-F238E27FC236}">
                <a16:creationId xmlns:a16="http://schemas.microsoft.com/office/drawing/2014/main" id="{EC8A3FD2-F6F6-40A0-89E1-7769CBB8D4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59421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6" name="Tekstin paikkamerkki 14">
            <a:extLst>
              <a:ext uri="{FF2B5EF4-FFF2-40B4-BE49-F238E27FC236}">
                <a16:creationId xmlns:a16="http://schemas.microsoft.com/office/drawing/2014/main" id="{A882D901-8E7C-431B-B6E9-14C8BD5B22C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48836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7" name="Tekstin paikkamerkki 14">
            <a:extLst>
              <a:ext uri="{FF2B5EF4-FFF2-40B4-BE49-F238E27FC236}">
                <a16:creationId xmlns:a16="http://schemas.microsoft.com/office/drawing/2014/main" id="{2051E2EF-F729-4B79-8CD4-C0D60EE9AD0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38251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8" name="Tekstin paikkamerkki 14">
            <a:extLst>
              <a:ext uri="{FF2B5EF4-FFF2-40B4-BE49-F238E27FC236}">
                <a16:creationId xmlns:a16="http://schemas.microsoft.com/office/drawing/2014/main" id="{A8A6BF26-67C7-4AFD-82B4-5F8831E6276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27666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9" name="Tekstin paikkamerkki 14">
            <a:extLst>
              <a:ext uri="{FF2B5EF4-FFF2-40B4-BE49-F238E27FC236}">
                <a16:creationId xmlns:a16="http://schemas.microsoft.com/office/drawing/2014/main" id="{9D579002-8C14-4A35-90BB-43E508420D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17081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0" name="Tekstin paikkamerkki 14">
            <a:extLst>
              <a:ext uri="{FF2B5EF4-FFF2-40B4-BE49-F238E27FC236}">
                <a16:creationId xmlns:a16="http://schemas.microsoft.com/office/drawing/2014/main" id="{AA2D386B-15E3-4543-8D79-5B890CB60E7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06496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1" name="Tekstin paikkamerkki 14">
            <a:extLst>
              <a:ext uri="{FF2B5EF4-FFF2-40B4-BE49-F238E27FC236}">
                <a16:creationId xmlns:a16="http://schemas.microsoft.com/office/drawing/2014/main" id="{D1BBCCCB-0A70-4CE2-AC23-DC53C20096B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395907" y="3170170"/>
            <a:ext cx="495300" cy="652276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1" name="Tekstin paikkamerkki 14">
            <a:extLst>
              <a:ext uri="{FF2B5EF4-FFF2-40B4-BE49-F238E27FC236}">
                <a16:creationId xmlns:a16="http://schemas.microsoft.com/office/drawing/2014/main" id="{83DD38EA-382F-4255-927F-5F23153D51A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29367" y="4003137"/>
            <a:ext cx="1440088" cy="40878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2" name="Tekstin paikkamerkki 14">
            <a:extLst>
              <a:ext uri="{FF2B5EF4-FFF2-40B4-BE49-F238E27FC236}">
                <a16:creationId xmlns:a16="http://schemas.microsoft.com/office/drawing/2014/main" id="{DDBB317C-ECEA-48F8-B070-51A7C7B4CDB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976442" y="4003137"/>
            <a:ext cx="1440088" cy="40878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3" name="Tekstin paikkamerkki 14">
            <a:extLst>
              <a:ext uri="{FF2B5EF4-FFF2-40B4-BE49-F238E27FC236}">
                <a16:creationId xmlns:a16="http://schemas.microsoft.com/office/drawing/2014/main" id="{5C19CD78-318A-4E21-9027-254A8711F4C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23517" y="4003137"/>
            <a:ext cx="1440088" cy="408780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57" name="Tekstin paikkamerkki 14">
            <a:extLst>
              <a:ext uri="{FF2B5EF4-FFF2-40B4-BE49-F238E27FC236}">
                <a16:creationId xmlns:a16="http://schemas.microsoft.com/office/drawing/2014/main" id="{A437805B-FB40-4996-AD55-1BF1A2D64F0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6804" y="4437609"/>
            <a:ext cx="1021001" cy="501726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vuosi</a:t>
            </a:r>
          </a:p>
        </p:txBody>
      </p:sp>
      <p:sp>
        <p:nvSpPr>
          <p:cNvPr id="32" name="Tekstin paikkamerkki 14">
            <a:extLst>
              <a:ext uri="{FF2B5EF4-FFF2-40B4-BE49-F238E27FC236}">
                <a16:creationId xmlns:a16="http://schemas.microsoft.com/office/drawing/2014/main" id="{40A55730-770B-4851-B7C1-A3AE260339E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12346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3" name="Tekstin paikkamerkki 14">
            <a:extLst>
              <a:ext uri="{FF2B5EF4-FFF2-40B4-BE49-F238E27FC236}">
                <a16:creationId xmlns:a16="http://schemas.microsoft.com/office/drawing/2014/main" id="{32F5F67C-8450-4CC2-984C-18CEA2A424F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01761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4" name="Tekstin paikkamerkki 14">
            <a:extLst>
              <a:ext uri="{FF2B5EF4-FFF2-40B4-BE49-F238E27FC236}">
                <a16:creationId xmlns:a16="http://schemas.microsoft.com/office/drawing/2014/main" id="{205940B1-D0A7-4FA0-8075-1DD875262A2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91176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5" name="Tekstin paikkamerkki 14">
            <a:extLst>
              <a:ext uri="{FF2B5EF4-FFF2-40B4-BE49-F238E27FC236}">
                <a16:creationId xmlns:a16="http://schemas.microsoft.com/office/drawing/2014/main" id="{FF257E24-EF53-4359-8CF5-CC42A8F661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80591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6" name="Tekstin paikkamerkki 14">
            <a:extLst>
              <a:ext uri="{FF2B5EF4-FFF2-40B4-BE49-F238E27FC236}">
                <a16:creationId xmlns:a16="http://schemas.microsoft.com/office/drawing/2014/main" id="{5A2166B8-0F7E-45E9-970E-79F921472A3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10807" y="4871997"/>
            <a:ext cx="61531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7" name="Tekstin paikkamerkki 14">
            <a:extLst>
              <a:ext uri="{FF2B5EF4-FFF2-40B4-BE49-F238E27FC236}">
                <a16:creationId xmlns:a16="http://schemas.microsoft.com/office/drawing/2014/main" id="{FF45DCBF-40C1-4B85-9196-4C0237FA8CE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59421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8" name="Tekstin paikkamerkki 14">
            <a:extLst>
              <a:ext uri="{FF2B5EF4-FFF2-40B4-BE49-F238E27FC236}">
                <a16:creationId xmlns:a16="http://schemas.microsoft.com/office/drawing/2014/main" id="{E0182695-A664-4408-ACB6-D9273831D56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8836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9" name="Tekstin paikkamerkki 14">
            <a:extLst>
              <a:ext uri="{FF2B5EF4-FFF2-40B4-BE49-F238E27FC236}">
                <a16:creationId xmlns:a16="http://schemas.microsoft.com/office/drawing/2014/main" id="{2928531F-4FEC-4B06-9428-27244D33B9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38251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0" name="Tekstin paikkamerkki 14">
            <a:extLst>
              <a:ext uri="{FF2B5EF4-FFF2-40B4-BE49-F238E27FC236}">
                <a16:creationId xmlns:a16="http://schemas.microsoft.com/office/drawing/2014/main" id="{E678C8DB-AF28-4A99-B976-36F54BA279C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7666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1" name="Tekstin paikkamerkki 14">
            <a:extLst>
              <a:ext uri="{FF2B5EF4-FFF2-40B4-BE49-F238E27FC236}">
                <a16:creationId xmlns:a16="http://schemas.microsoft.com/office/drawing/2014/main" id="{FB1CBFC6-0E9C-4ECA-A915-798C00479D6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17081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2" name="Tekstin paikkamerkki 14">
            <a:extLst>
              <a:ext uri="{FF2B5EF4-FFF2-40B4-BE49-F238E27FC236}">
                <a16:creationId xmlns:a16="http://schemas.microsoft.com/office/drawing/2014/main" id="{B4EC71CB-AE6D-46A0-87B4-6E2BD6A1CF6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06496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3" name="Tekstin paikkamerkki 14">
            <a:extLst>
              <a:ext uri="{FF2B5EF4-FFF2-40B4-BE49-F238E27FC236}">
                <a16:creationId xmlns:a16="http://schemas.microsoft.com/office/drawing/2014/main" id="{16A1EE39-3790-4721-9E09-19024F590A9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395907" y="4871997"/>
            <a:ext cx="495300" cy="652272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grpSp>
        <p:nvGrpSpPr>
          <p:cNvPr id="44" name="Ryhmä 43">
            <a:extLst>
              <a:ext uri="{FF2B5EF4-FFF2-40B4-BE49-F238E27FC236}">
                <a16:creationId xmlns:a16="http://schemas.microsoft.com/office/drawing/2014/main" id="{D4F8B141-9EE2-47E7-AF2A-94CECF907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047081" y="4694680"/>
            <a:ext cx="8510121" cy="0"/>
            <a:chOff x="1504814" y="2488864"/>
            <a:chExt cx="8510121" cy="0"/>
          </a:xfrm>
        </p:grpSpPr>
        <p:cxnSp>
          <p:nvCxnSpPr>
            <p:cNvPr id="45" name="Suora yhdysviiva 44">
              <a:extLst>
                <a:ext uri="{FF2B5EF4-FFF2-40B4-BE49-F238E27FC236}">
                  <a16:creationId xmlns:a16="http://schemas.microsoft.com/office/drawing/2014/main" id="{0D73D561-653C-420E-BC66-5DA51DD36C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04814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uora yhdysviiva 45">
              <a:extLst>
                <a:ext uri="{FF2B5EF4-FFF2-40B4-BE49-F238E27FC236}">
                  <a16:creationId xmlns:a16="http://schemas.microsoft.com/office/drawing/2014/main" id="{D3729D46-C590-474A-BF51-5B9D4359EB7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01137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uora yhdysviiva 46">
              <a:extLst>
                <a:ext uri="{FF2B5EF4-FFF2-40B4-BE49-F238E27FC236}">
                  <a16:creationId xmlns:a16="http://schemas.microsoft.com/office/drawing/2014/main" id="{148D21A3-16A8-4ECB-832A-29159F1D20E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8377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uora yhdysviiva 47">
              <a:extLst>
                <a:ext uri="{FF2B5EF4-FFF2-40B4-BE49-F238E27FC236}">
                  <a16:creationId xmlns:a16="http://schemas.microsoft.com/office/drawing/2014/main" id="{DB217E3B-A68A-4BBD-889D-C078F6616C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8009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uora yhdysviiva 48">
              <a:extLst>
                <a:ext uri="{FF2B5EF4-FFF2-40B4-BE49-F238E27FC236}">
                  <a16:creationId xmlns:a16="http://schemas.microsoft.com/office/drawing/2014/main" id="{3AC64796-B68D-4AE1-A16E-54663926A7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5589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uora yhdysviiva 49">
              <a:extLst>
                <a:ext uri="{FF2B5EF4-FFF2-40B4-BE49-F238E27FC236}">
                  <a16:creationId xmlns:a16="http://schemas.microsoft.com/office/drawing/2014/main" id="{869D787A-5A6E-4ADB-BAAA-FC5EF3EF1BE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5221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uora yhdysviiva 50">
              <a:extLst>
                <a:ext uri="{FF2B5EF4-FFF2-40B4-BE49-F238E27FC236}">
                  <a16:creationId xmlns:a16="http://schemas.microsoft.com/office/drawing/2014/main" id="{1E371F89-9862-4F45-9CA4-A53BF2C3F7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34858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uora yhdysviiva 51">
              <a:extLst>
                <a:ext uri="{FF2B5EF4-FFF2-40B4-BE49-F238E27FC236}">
                  <a16:creationId xmlns:a16="http://schemas.microsoft.com/office/drawing/2014/main" id="{819AC00F-FB14-4E51-ABB2-C72FB6C0A0F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031181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>
              <a:extLst>
                <a:ext uri="{FF2B5EF4-FFF2-40B4-BE49-F238E27FC236}">
                  <a16:creationId xmlns:a16="http://schemas.microsoft.com/office/drawing/2014/main" id="{E083D041-D6E2-4DFF-A37E-21E03F46AF9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813820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uora yhdysviiva 53">
              <a:extLst>
                <a:ext uri="{FF2B5EF4-FFF2-40B4-BE49-F238E27FC236}">
                  <a16:creationId xmlns:a16="http://schemas.microsoft.com/office/drawing/2014/main" id="{E4589E1D-9976-4550-917F-D88195CDCE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10143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uora yhdysviiva 54">
              <a:extLst>
                <a:ext uri="{FF2B5EF4-FFF2-40B4-BE49-F238E27FC236}">
                  <a16:creationId xmlns:a16="http://schemas.microsoft.com/office/drawing/2014/main" id="{1065CC16-DED3-4048-8705-CA87554422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399625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Ryhmä 132">
            <a:extLst>
              <a:ext uri="{FF2B5EF4-FFF2-40B4-BE49-F238E27FC236}">
                <a16:creationId xmlns:a16="http://schemas.microsoft.com/office/drawing/2014/main" id="{4EDC1B45-4090-4B45-80FB-8DF542E67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72910" y="4599626"/>
            <a:ext cx="8858463" cy="174171"/>
            <a:chOff x="1835966" y="4162015"/>
            <a:chExt cx="8858463" cy="174171"/>
          </a:xfrm>
        </p:grpSpPr>
        <p:sp>
          <p:nvSpPr>
            <p:cNvPr id="90" name="Oval 234">
              <a:extLst>
                <a:ext uri="{FF2B5EF4-FFF2-40B4-BE49-F238E27FC236}">
                  <a16:creationId xmlns:a16="http://schemas.microsoft.com/office/drawing/2014/main" id="{1EFAF30E-1CB4-4DCC-B1A8-30450AECD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83596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1" name="Oval 236">
              <a:extLst>
                <a:ext uri="{FF2B5EF4-FFF2-40B4-BE49-F238E27FC236}">
                  <a16:creationId xmlns:a16="http://schemas.microsoft.com/office/drawing/2014/main" id="{A53911EE-BFCB-48ED-9821-C8FD04498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625447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2" name="Oval 238">
              <a:extLst>
                <a:ext uri="{FF2B5EF4-FFF2-40B4-BE49-F238E27FC236}">
                  <a16:creationId xmlns:a16="http://schemas.microsoft.com/office/drawing/2014/main" id="{AE84E691-02AF-4C42-B3B7-EE46E825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41492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3" name="Oval 240">
              <a:extLst>
                <a:ext uri="{FF2B5EF4-FFF2-40B4-BE49-F238E27FC236}">
                  <a16:creationId xmlns:a16="http://schemas.microsoft.com/office/drawing/2014/main" id="{EB9041A9-2967-41AF-BE0A-A7476B97B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204409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4" name="Oval 242">
              <a:extLst>
                <a:ext uri="{FF2B5EF4-FFF2-40B4-BE49-F238E27FC236}">
                  <a16:creationId xmlns:a16="http://schemas.microsoft.com/office/drawing/2014/main" id="{2B7F05AE-8C2E-43EB-BBA0-897D173AF6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993890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5" name="Oval 244">
              <a:extLst>
                <a:ext uri="{FF2B5EF4-FFF2-40B4-BE49-F238E27FC236}">
                  <a16:creationId xmlns:a16="http://schemas.microsoft.com/office/drawing/2014/main" id="{4248E8A5-3D01-49ED-BEC6-0D27C4C50B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83371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6" name="Oval 246">
              <a:extLst>
                <a:ext uri="{FF2B5EF4-FFF2-40B4-BE49-F238E27FC236}">
                  <a16:creationId xmlns:a16="http://schemas.microsoft.com/office/drawing/2014/main" id="{A50B1FA2-FFAB-4A04-8C04-CF6BC1BCD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572852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7" name="Oval 248">
              <a:extLst>
                <a:ext uri="{FF2B5EF4-FFF2-40B4-BE49-F238E27FC236}">
                  <a16:creationId xmlns:a16="http://schemas.microsoft.com/office/drawing/2014/main" id="{B70F9284-E3A9-4E8C-9C28-93D985513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362333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8" name="Oval 250">
              <a:extLst>
                <a:ext uri="{FF2B5EF4-FFF2-40B4-BE49-F238E27FC236}">
                  <a16:creationId xmlns:a16="http://schemas.microsoft.com/office/drawing/2014/main" id="{494AA308-491E-44AE-A81D-E62D362FC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1814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99" name="Oval 252">
              <a:extLst>
                <a:ext uri="{FF2B5EF4-FFF2-40B4-BE49-F238E27FC236}">
                  <a16:creationId xmlns:a16="http://schemas.microsoft.com/office/drawing/2014/main" id="{03B58A61-0691-4D1F-9A25-7CCB12DA9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41295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00" name="Oval 254">
              <a:extLst>
                <a:ext uri="{FF2B5EF4-FFF2-40B4-BE49-F238E27FC236}">
                  <a16:creationId xmlns:a16="http://schemas.microsoft.com/office/drawing/2014/main" id="{57F5DE50-7369-4681-A8F6-5E935A517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3077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01" name="Oval 256">
              <a:extLst>
                <a:ext uri="{FF2B5EF4-FFF2-40B4-BE49-F238E27FC236}">
                  <a16:creationId xmlns:a16="http://schemas.microsoft.com/office/drawing/2014/main" id="{4C666F7C-EBDE-456E-B607-1E0FA6924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20258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</p:grpSp>
      <p:grpSp>
        <p:nvGrpSpPr>
          <p:cNvPr id="105" name="Ryhmä 104">
            <a:extLst>
              <a:ext uri="{FF2B5EF4-FFF2-40B4-BE49-F238E27FC236}">
                <a16:creationId xmlns:a16="http://schemas.microsoft.com/office/drawing/2014/main" id="{FFFF66A7-062A-4A45-8A10-A8F847AF1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049387" y="2999128"/>
            <a:ext cx="8510121" cy="0"/>
            <a:chOff x="1504814" y="2488864"/>
            <a:chExt cx="8510121" cy="0"/>
          </a:xfrm>
        </p:grpSpPr>
        <p:cxnSp>
          <p:nvCxnSpPr>
            <p:cNvPr id="106" name="Suora yhdysviiva 105">
              <a:extLst>
                <a:ext uri="{FF2B5EF4-FFF2-40B4-BE49-F238E27FC236}">
                  <a16:creationId xmlns:a16="http://schemas.microsoft.com/office/drawing/2014/main" id="{A2090933-BFE5-4598-998F-C2857039426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04814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uora yhdysviiva 106">
              <a:extLst>
                <a:ext uri="{FF2B5EF4-FFF2-40B4-BE49-F238E27FC236}">
                  <a16:creationId xmlns:a16="http://schemas.microsoft.com/office/drawing/2014/main" id="{C7E50B9E-AD14-448E-B2DF-ED1D0F49086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01137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uora yhdysviiva 107">
              <a:extLst>
                <a:ext uri="{FF2B5EF4-FFF2-40B4-BE49-F238E27FC236}">
                  <a16:creationId xmlns:a16="http://schemas.microsoft.com/office/drawing/2014/main" id="{1F782020-9AE0-4B20-ACD4-057C60173A6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8377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uora yhdysviiva 108">
              <a:extLst>
                <a:ext uri="{FF2B5EF4-FFF2-40B4-BE49-F238E27FC236}">
                  <a16:creationId xmlns:a16="http://schemas.microsoft.com/office/drawing/2014/main" id="{DE1A502D-7651-4CBE-81DE-FF4F102DAA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8009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uora yhdysviiva 109">
              <a:extLst>
                <a:ext uri="{FF2B5EF4-FFF2-40B4-BE49-F238E27FC236}">
                  <a16:creationId xmlns:a16="http://schemas.microsoft.com/office/drawing/2014/main" id="{D4C29AAF-4E83-44DA-A084-3FF3C70F61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55896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uora yhdysviiva 110">
              <a:extLst>
                <a:ext uri="{FF2B5EF4-FFF2-40B4-BE49-F238E27FC236}">
                  <a16:creationId xmlns:a16="http://schemas.microsoft.com/office/drawing/2014/main" id="{AC5616E9-1DAC-4713-A257-8682DD24AC5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52219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uora yhdysviiva 111">
              <a:extLst>
                <a:ext uri="{FF2B5EF4-FFF2-40B4-BE49-F238E27FC236}">
                  <a16:creationId xmlns:a16="http://schemas.microsoft.com/office/drawing/2014/main" id="{ACDC726D-AB0E-4ED3-82DB-9DD54ADB10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34858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uora yhdysviiva 112">
              <a:extLst>
                <a:ext uri="{FF2B5EF4-FFF2-40B4-BE49-F238E27FC236}">
                  <a16:creationId xmlns:a16="http://schemas.microsoft.com/office/drawing/2014/main" id="{12F1E4A6-E07E-4550-AB72-53438E0C4F0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031181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uora yhdysviiva 113">
              <a:extLst>
                <a:ext uri="{FF2B5EF4-FFF2-40B4-BE49-F238E27FC236}">
                  <a16:creationId xmlns:a16="http://schemas.microsoft.com/office/drawing/2014/main" id="{6B638F82-2127-4858-AA45-F08A1CADAB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813820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uora yhdysviiva 114">
              <a:extLst>
                <a:ext uri="{FF2B5EF4-FFF2-40B4-BE49-F238E27FC236}">
                  <a16:creationId xmlns:a16="http://schemas.microsoft.com/office/drawing/2014/main" id="{028005E8-9894-4966-8BDE-95577A6039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8610143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uora yhdysviiva 115">
              <a:extLst>
                <a:ext uri="{FF2B5EF4-FFF2-40B4-BE49-F238E27FC236}">
                  <a16:creationId xmlns:a16="http://schemas.microsoft.com/office/drawing/2014/main" id="{CFFBFEB2-9943-4D83-86DB-1A86AC15E8E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399625" y="2488864"/>
              <a:ext cx="615310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Ryhmä 133">
            <a:extLst>
              <a:ext uri="{FF2B5EF4-FFF2-40B4-BE49-F238E27FC236}">
                <a16:creationId xmlns:a16="http://schemas.microsoft.com/office/drawing/2014/main" id="{67045F09-8CF5-4E51-A65C-54F8BF015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72910" y="2903401"/>
            <a:ext cx="8858463" cy="174171"/>
            <a:chOff x="1835966" y="4162015"/>
            <a:chExt cx="8858463" cy="174171"/>
          </a:xfrm>
        </p:grpSpPr>
        <p:sp>
          <p:nvSpPr>
            <p:cNvPr id="135" name="Oval 234">
              <a:extLst>
                <a:ext uri="{FF2B5EF4-FFF2-40B4-BE49-F238E27FC236}">
                  <a16:creationId xmlns:a16="http://schemas.microsoft.com/office/drawing/2014/main" id="{09B4CFFD-0C29-4685-915E-4DC40D4D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83596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36" name="Oval 236">
              <a:extLst>
                <a:ext uri="{FF2B5EF4-FFF2-40B4-BE49-F238E27FC236}">
                  <a16:creationId xmlns:a16="http://schemas.microsoft.com/office/drawing/2014/main" id="{736381B7-7D05-4040-9A1B-191841576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625447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37" name="Oval 238">
              <a:extLst>
                <a:ext uri="{FF2B5EF4-FFF2-40B4-BE49-F238E27FC236}">
                  <a16:creationId xmlns:a16="http://schemas.microsoft.com/office/drawing/2014/main" id="{4F77152F-41F4-45EC-B530-B38C5111C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41492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38" name="Oval 240">
              <a:extLst>
                <a:ext uri="{FF2B5EF4-FFF2-40B4-BE49-F238E27FC236}">
                  <a16:creationId xmlns:a16="http://schemas.microsoft.com/office/drawing/2014/main" id="{8FB428D5-0A0E-4CF3-A223-9F4F7B386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204409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39" name="Oval 242">
              <a:extLst>
                <a:ext uri="{FF2B5EF4-FFF2-40B4-BE49-F238E27FC236}">
                  <a16:creationId xmlns:a16="http://schemas.microsoft.com/office/drawing/2014/main" id="{A4275727-B33C-4EB0-9E6E-7CE335603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993890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0" name="Oval 244">
              <a:extLst>
                <a:ext uri="{FF2B5EF4-FFF2-40B4-BE49-F238E27FC236}">
                  <a16:creationId xmlns:a16="http://schemas.microsoft.com/office/drawing/2014/main" id="{7998F366-05B2-42D3-9B4E-CD7F91FB9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83371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1" name="Oval 246">
              <a:extLst>
                <a:ext uri="{FF2B5EF4-FFF2-40B4-BE49-F238E27FC236}">
                  <a16:creationId xmlns:a16="http://schemas.microsoft.com/office/drawing/2014/main" id="{8593BF6C-17E2-4AB7-85D7-0B93D2376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572852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2" name="Oval 248">
              <a:extLst>
                <a:ext uri="{FF2B5EF4-FFF2-40B4-BE49-F238E27FC236}">
                  <a16:creationId xmlns:a16="http://schemas.microsoft.com/office/drawing/2014/main" id="{74F85EBE-E43B-4B81-85F1-89969EC56D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7362333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3" name="Oval 250">
              <a:extLst>
                <a:ext uri="{FF2B5EF4-FFF2-40B4-BE49-F238E27FC236}">
                  <a16:creationId xmlns:a16="http://schemas.microsoft.com/office/drawing/2014/main" id="{16C21525-8829-45F3-8C9F-05274678E7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1814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4" name="Oval 252">
              <a:extLst>
                <a:ext uri="{FF2B5EF4-FFF2-40B4-BE49-F238E27FC236}">
                  <a16:creationId xmlns:a16="http://schemas.microsoft.com/office/drawing/2014/main" id="{8FFF03BC-2EFF-4AF5-B788-A1FEA5378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41295" y="4162015"/>
              <a:ext cx="174171" cy="17417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5" name="Oval 254">
              <a:extLst>
                <a:ext uri="{FF2B5EF4-FFF2-40B4-BE49-F238E27FC236}">
                  <a16:creationId xmlns:a16="http://schemas.microsoft.com/office/drawing/2014/main" id="{D811BD14-6461-4DD9-9A2C-BFC2C9553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9730776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  <p:sp>
          <p:nvSpPr>
            <p:cNvPr id="146" name="Oval 256">
              <a:extLst>
                <a:ext uri="{FF2B5EF4-FFF2-40B4-BE49-F238E27FC236}">
                  <a16:creationId xmlns:a16="http://schemas.microsoft.com/office/drawing/2014/main" id="{929BB859-9DB9-433D-8C7B-91E7FED48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20258" y="4162015"/>
              <a:ext cx="174171" cy="174171"/>
            </a:xfrm>
            <a:prstGeom prst="rect">
              <a:avLst/>
            </a:prstGeom>
            <a:noFill/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/>
            </a:p>
          </p:txBody>
        </p:sp>
      </p:grpSp>
      <p:pic>
        <p:nvPicPr>
          <p:cNvPr id="159" name="Grafiikka 158">
            <a:extLst>
              <a:ext uri="{FF2B5EF4-FFF2-40B4-BE49-F238E27FC236}">
                <a16:creationId xmlns:a16="http://schemas.microsoft.com/office/drawing/2014/main" id="{A24C8354-AD07-4B50-9334-314D6B2B1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6237133"/>
            <a:ext cx="12191999" cy="620867"/>
          </a:xfrm>
          <a:prstGeom prst="rect">
            <a:avLst/>
          </a:prstGeom>
        </p:spPr>
      </p:pic>
      <p:sp>
        <p:nvSpPr>
          <p:cNvPr id="160" name="Päivämäärän paikkamerkki 2">
            <a:extLst>
              <a:ext uri="{FF2B5EF4-FFF2-40B4-BE49-F238E27FC236}">
                <a16:creationId xmlns:a16="http://schemas.microsoft.com/office/drawing/2014/main" id="{D3F09D93-A56A-41E4-A3BA-42472B0A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161" name="Alatunnisteen paikkamerkki 3">
            <a:extLst>
              <a:ext uri="{FF2B5EF4-FFF2-40B4-BE49-F238E27FC236}">
                <a16:creationId xmlns:a16="http://schemas.microsoft.com/office/drawing/2014/main" id="{5951592E-5737-43C9-B6B0-D1340766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62" name="Dian numeron paikkamerkki 4">
            <a:extLst>
              <a:ext uri="{FF2B5EF4-FFF2-40B4-BE49-F238E27FC236}">
                <a16:creationId xmlns:a16="http://schemas.microsoft.com/office/drawing/2014/main" id="{3B542197-0399-4FBD-A10C-B97A68AA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706256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oustied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D96D4A-16D3-4C35-A383-2DF039D54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9728" y="317739"/>
            <a:ext cx="4114800" cy="623923"/>
          </a:xfrm>
          <a:prstGeom prst="rect">
            <a:avLst/>
          </a:prstGeom>
        </p:spPr>
        <p:txBody>
          <a:bodyPr rtlCol="0" anchor="ctr"/>
          <a:lstStyle>
            <a:lvl1pPr>
              <a:defRPr sz="2400" cap="all" spc="1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FF255611-8280-41F3-A5FA-821E144AEA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14400" y="905856"/>
            <a:ext cx="5759450" cy="5047269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 cap="all" baseline="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 cap="all" baseline="0">
                <a:solidFill>
                  <a:schemeClr val="accent5">
                    <a:lumMod val="50000"/>
                  </a:schemeClr>
                </a:solidFill>
              </a:defRPr>
            </a:lvl2pPr>
            <a:lvl3pPr marL="914400" indent="0">
              <a:buNone/>
              <a:defRPr sz="1400" cap="all" baseline="0">
                <a:solidFill>
                  <a:schemeClr val="accent5">
                    <a:lumMod val="50000"/>
                  </a:schemeClr>
                </a:solidFill>
              </a:defRPr>
            </a:lvl3pPr>
            <a:lvl4pPr marL="1371600" indent="0">
              <a:buNone/>
              <a:defRPr sz="1200" cap="all" baseline="0">
                <a:solidFill>
                  <a:schemeClr val="accent5">
                    <a:lumMod val="50000"/>
                  </a:schemeClr>
                </a:solidFill>
              </a:defRPr>
            </a:lvl4pPr>
            <a:lvl5pPr marL="1828800" indent="0">
              <a:buNone/>
              <a:defRPr sz="1200" cap="all" baseline="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i-FI" noProof="0"/>
              <a:t>Lisää sisältöä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3453DB9-3C4B-4136-96D2-08A7D5AD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464841-801A-499A-BFD2-9731D2D8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Mervi Berg 2023</a:t>
            </a:r>
          </a:p>
        </p:txBody>
      </p:sp>
      <p:sp>
        <p:nvSpPr>
          <p:cNvPr id="8" name="Kuvan paikkamerkki 8">
            <a:extLst>
              <a:ext uri="{FF2B5EF4-FFF2-40B4-BE49-F238E27FC236}">
                <a16:creationId xmlns:a16="http://schemas.microsoft.com/office/drawing/2014/main" id="{A6BF61C1-4A8C-44D4-901D-E065B7B42A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98229" y="0"/>
            <a:ext cx="4593770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C78F9D-CD73-4D53-A871-D6C0B643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78806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mimme 4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orakulmio 34">
            <a:extLst>
              <a:ext uri="{FF2B5EF4-FFF2-40B4-BE49-F238E27FC236}">
                <a16:creationId xmlns:a16="http://schemas.microsoft.com/office/drawing/2014/main" id="{7726902C-381D-4629-AF04-0689A76C5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354286"/>
            <a:ext cx="12192001" cy="2503713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480C3F3-53A4-4049-96CE-C6C4EB9DA6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8600" y="544286"/>
            <a:ext cx="4114800" cy="747929"/>
          </a:xfrm>
          <a:prstGeom prst="rect">
            <a:avLst/>
          </a:prstGeom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3F669E6E-28BD-4FC9-BFB3-B42707D25A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7731" y="2427897"/>
            <a:ext cx="2099702" cy="211522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B0CE1D3C-6E95-41C8-9202-B6BACEA97C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3729" y="4731112"/>
            <a:ext cx="2487705" cy="53139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A90F4B16-F669-4D35-8B6D-5DE38097DD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3728" y="5199750"/>
            <a:ext cx="2487705" cy="531393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E90D56BE-BB71-4ADC-B308-883B7BB63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3729" y="2239910"/>
            <a:ext cx="2487706" cy="24912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8" name="Kuvan paikkamerkki 9">
            <a:extLst>
              <a:ext uri="{FF2B5EF4-FFF2-40B4-BE49-F238E27FC236}">
                <a16:creationId xmlns:a16="http://schemas.microsoft.com/office/drawing/2014/main" id="{24532133-7BD7-49DF-96C1-B4A992CE4DF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667826" y="2427897"/>
            <a:ext cx="2099702" cy="211522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4AF4F5B9-821C-4A57-B5E2-055949CEC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3824" y="2239910"/>
            <a:ext cx="2487706" cy="24912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6" name="Tekstin paikkamerkki 10">
            <a:extLst>
              <a:ext uri="{FF2B5EF4-FFF2-40B4-BE49-F238E27FC236}">
                <a16:creationId xmlns:a16="http://schemas.microsoft.com/office/drawing/2014/main" id="{63893EB3-C98E-4A69-A71C-7C92212837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73826" y="4731112"/>
            <a:ext cx="2487705" cy="53139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27" name="Tekstin paikkamerkki 10">
            <a:extLst>
              <a:ext uri="{FF2B5EF4-FFF2-40B4-BE49-F238E27FC236}">
                <a16:creationId xmlns:a16="http://schemas.microsoft.com/office/drawing/2014/main" id="{5D0352AF-E877-45F2-9868-A8A1E017A9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73825" y="5199750"/>
            <a:ext cx="2487705" cy="531393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20" name="Kuvan paikkamerkki 9">
            <a:extLst>
              <a:ext uri="{FF2B5EF4-FFF2-40B4-BE49-F238E27FC236}">
                <a16:creationId xmlns:a16="http://schemas.microsoft.com/office/drawing/2014/main" id="{750DAF93-603B-44B6-99DC-79A63DC3A1F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37921" y="2427897"/>
            <a:ext cx="2099702" cy="211522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C372AD67-26BA-4843-BAFE-B661A05BB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3919" y="2239910"/>
            <a:ext cx="2487706" cy="24912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FE0EAD7F-FBD0-4EA0-A7E7-5E65604B4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14014" y="2239910"/>
            <a:ext cx="2487706" cy="24912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8" name="Tekstin paikkamerkki 10">
            <a:extLst>
              <a:ext uri="{FF2B5EF4-FFF2-40B4-BE49-F238E27FC236}">
                <a16:creationId xmlns:a16="http://schemas.microsoft.com/office/drawing/2014/main" id="{DA3EAA29-D608-4031-9C0E-0610D1886CA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43921" y="4731112"/>
            <a:ext cx="2487705" cy="53139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29" name="Tekstin paikkamerkki 10">
            <a:extLst>
              <a:ext uri="{FF2B5EF4-FFF2-40B4-BE49-F238E27FC236}">
                <a16:creationId xmlns:a16="http://schemas.microsoft.com/office/drawing/2014/main" id="{1DC4676B-9880-4C33-A8A2-88FB0944CF3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3920" y="5199750"/>
            <a:ext cx="2487705" cy="531393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24" name="Kuvan paikkamerkki 9">
            <a:extLst>
              <a:ext uri="{FF2B5EF4-FFF2-40B4-BE49-F238E27FC236}">
                <a16:creationId xmlns:a16="http://schemas.microsoft.com/office/drawing/2014/main" id="{AF6D479F-D265-4CD5-88BE-FC37AFC5FF4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08016" y="2427897"/>
            <a:ext cx="2099702" cy="2115227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30" name="Tekstin paikkamerkki 10">
            <a:extLst>
              <a:ext uri="{FF2B5EF4-FFF2-40B4-BE49-F238E27FC236}">
                <a16:creationId xmlns:a16="http://schemas.microsoft.com/office/drawing/2014/main" id="{ED618ADF-296A-4300-A8AE-A1837B390A9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14015" y="4731112"/>
            <a:ext cx="2487705" cy="53139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31" name="Tekstin paikkamerkki 10">
            <a:extLst>
              <a:ext uri="{FF2B5EF4-FFF2-40B4-BE49-F238E27FC236}">
                <a16:creationId xmlns:a16="http://schemas.microsoft.com/office/drawing/2014/main" id="{CA503612-3331-4786-8298-4A1E0C1C75D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14014" y="5199750"/>
            <a:ext cx="2487705" cy="531393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A1D0F5-2B0B-4318-B5DC-AECB0985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63A8939-F5BE-47FA-AE2F-AF66C45B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98A3F37-FB91-4420-832B-EA39AE37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23259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mimme 8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uorakulmio 76">
            <a:extLst>
              <a:ext uri="{FF2B5EF4-FFF2-40B4-BE49-F238E27FC236}">
                <a16:creationId xmlns:a16="http://schemas.microsoft.com/office/drawing/2014/main" id="{B70B2057-9B78-4391-A15F-27A41A72F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354286"/>
            <a:ext cx="12192001" cy="2503713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B059CD-37AB-48A3-9976-0B38FF7A5A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7106" y="589720"/>
            <a:ext cx="4006114" cy="657784"/>
          </a:xfrm>
          <a:prstGeom prst="rect">
            <a:avLst/>
          </a:prstGeom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236E0B0A-0B1B-438D-8971-570ACA956B8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564029" y="186203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1FB8438-2DA4-4B23-ACCD-3DEADF3E7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9156" y="171914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46" name="Tekstin paikkamerkki 10">
            <a:extLst>
              <a:ext uri="{FF2B5EF4-FFF2-40B4-BE49-F238E27FC236}">
                <a16:creationId xmlns:a16="http://schemas.microsoft.com/office/drawing/2014/main" id="{3E63EE1F-208F-40D0-9307-47F66C8581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28073" y="321268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47" name="Tekstin paikkamerkki 10">
            <a:extLst>
              <a:ext uri="{FF2B5EF4-FFF2-40B4-BE49-F238E27FC236}">
                <a16:creationId xmlns:a16="http://schemas.microsoft.com/office/drawing/2014/main" id="{40F7C878-62A1-4A30-AA27-C5F502C8D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28073" y="349627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48" name="Kuvan paikkamerkki 9">
            <a:extLst>
              <a:ext uri="{FF2B5EF4-FFF2-40B4-BE49-F238E27FC236}">
                <a16:creationId xmlns:a16="http://schemas.microsoft.com/office/drawing/2014/main" id="{5D495D18-EB49-4AD5-A7EE-1E6D2496B69A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211979" y="186203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49" name="Suorakulmio 48">
            <a:extLst>
              <a:ext uri="{FF2B5EF4-FFF2-40B4-BE49-F238E27FC236}">
                <a16:creationId xmlns:a16="http://schemas.microsoft.com/office/drawing/2014/main" id="{9248BBAE-0CA8-464A-A4E0-AB7D697DA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97106" y="171914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0" name="Tekstin paikkamerkki 10">
            <a:extLst>
              <a:ext uri="{FF2B5EF4-FFF2-40B4-BE49-F238E27FC236}">
                <a16:creationId xmlns:a16="http://schemas.microsoft.com/office/drawing/2014/main" id="{03551339-A94F-4674-8165-3BFA78946D0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76023" y="321268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51" name="Tekstin paikkamerkki 10">
            <a:extLst>
              <a:ext uri="{FF2B5EF4-FFF2-40B4-BE49-F238E27FC236}">
                <a16:creationId xmlns:a16="http://schemas.microsoft.com/office/drawing/2014/main" id="{D1839C5B-C216-4FB8-A285-4D99AF56E8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76023" y="349627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52" name="Kuvan paikkamerkki 9">
            <a:extLst>
              <a:ext uri="{FF2B5EF4-FFF2-40B4-BE49-F238E27FC236}">
                <a16:creationId xmlns:a16="http://schemas.microsoft.com/office/drawing/2014/main" id="{ACA22B55-1DD2-4FE6-95FC-D8BC2BBECF0A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859928" y="186203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53" name="Suorakulmio 52">
            <a:extLst>
              <a:ext uri="{FF2B5EF4-FFF2-40B4-BE49-F238E27FC236}">
                <a16:creationId xmlns:a16="http://schemas.microsoft.com/office/drawing/2014/main" id="{9473BE6D-AE02-42D4-838E-F7916980D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45055" y="171914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4" name="Tekstin paikkamerkki 10">
            <a:extLst>
              <a:ext uri="{FF2B5EF4-FFF2-40B4-BE49-F238E27FC236}">
                <a16:creationId xmlns:a16="http://schemas.microsoft.com/office/drawing/2014/main" id="{35C2A2FE-AA36-4715-97F6-B743D26DE3F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23972" y="321268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55" name="Tekstin paikkamerkki 10">
            <a:extLst>
              <a:ext uri="{FF2B5EF4-FFF2-40B4-BE49-F238E27FC236}">
                <a16:creationId xmlns:a16="http://schemas.microsoft.com/office/drawing/2014/main" id="{B98652DE-F8C8-4EA5-8CDA-9985B636DE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23972" y="349627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56" name="Kuvan paikkamerkki 9">
            <a:extLst>
              <a:ext uri="{FF2B5EF4-FFF2-40B4-BE49-F238E27FC236}">
                <a16:creationId xmlns:a16="http://schemas.microsoft.com/office/drawing/2014/main" id="{40C3D084-82F3-4C1C-95E8-56362097EDF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507876" y="1858432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57" name="Suorakulmio 56">
            <a:extLst>
              <a:ext uri="{FF2B5EF4-FFF2-40B4-BE49-F238E27FC236}">
                <a16:creationId xmlns:a16="http://schemas.microsoft.com/office/drawing/2014/main" id="{E0EC4B6A-1FAA-43D1-9436-A3BFF08A8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93003" y="1715538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8" name="Tekstin paikkamerkki 10">
            <a:extLst>
              <a:ext uri="{FF2B5EF4-FFF2-40B4-BE49-F238E27FC236}">
                <a16:creationId xmlns:a16="http://schemas.microsoft.com/office/drawing/2014/main" id="{ABB7ACFA-C6F3-4D7A-A6D8-73035EF164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971920" y="3209081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59" name="Tekstin paikkamerkki 10">
            <a:extLst>
              <a:ext uri="{FF2B5EF4-FFF2-40B4-BE49-F238E27FC236}">
                <a16:creationId xmlns:a16="http://schemas.microsoft.com/office/drawing/2014/main" id="{F9CBC3B9-EDF1-45E0-BFBF-53888131CB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71920" y="3492671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60" name="Kuvan paikkamerkki 9">
            <a:extLst>
              <a:ext uri="{FF2B5EF4-FFF2-40B4-BE49-F238E27FC236}">
                <a16:creationId xmlns:a16="http://schemas.microsoft.com/office/drawing/2014/main" id="{A7D13807-1ECF-4830-AB8D-D33E4F22330E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564029" y="412947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61" name="Suorakulmio 60">
            <a:extLst>
              <a:ext uri="{FF2B5EF4-FFF2-40B4-BE49-F238E27FC236}">
                <a16:creationId xmlns:a16="http://schemas.microsoft.com/office/drawing/2014/main" id="{40E1F756-2737-4291-8D41-307BFE73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9156" y="398658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62" name="Tekstin paikkamerkki 10">
            <a:extLst>
              <a:ext uri="{FF2B5EF4-FFF2-40B4-BE49-F238E27FC236}">
                <a16:creationId xmlns:a16="http://schemas.microsoft.com/office/drawing/2014/main" id="{C5BD35EC-547F-4A42-85C6-E2C94C2A03C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8073" y="548012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63" name="Tekstin paikkamerkki 10">
            <a:extLst>
              <a:ext uri="{FF2B5EF4-FFF2-40B4-BE49-F238E27FC236}">
                <a16:creationId xmlns:a16="http://schemas.microsoft.com/office/drawing/2014/main" id="{D89797D3-65B3-414D-9657-B5DA3934914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028073" y="576371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64" name="Kuvan paikkamerkki 9">
            <a:extLst>
              <a:ext uri="{FF2B5EF4-FFF2-40B4-BE49-F238E27FC236}">
                <a16:creationId xmlns:a16="http://schemas.microsoft.com/office/drawing/2014/main" id="{280147ED-89CE-475D-A96F-AA7A912E00B8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4211979" y="412947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65" name="Suorakulmio 64">
            <a:extLst>
              <a:ext uri="{FF2B5EF4-FFF2-40B4-BE49-F238E27FC236}">
                <a16:creationId xmlns:a16="http://schemas.microsoft.com/office/drawing/2014/main" id="{B10D74ED-CECE-4A22-B877-966D53821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97106" y="398658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66" name="Tekstin paikkamerkki 10">
            <a:extLst>
              <a:ext uri="{FF2B5EF4-FFF2-40B4-BE49-F238E27FC236}">
                <a16:creationId xmlns:a16="http://schemas.microsoft.com/office/drawing/2014/main" id="{0C937A25-DAA7-4478-ADF6-728F4D61897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676023" y="548012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67" name="Tekstin paikkamerkki 10">
            <a:extLst>
              <a:ext uri="{FF2B5EF4-FFF2-40B4-BE49-F238E27FC236}">
                <a16:creationId xmlns:a16="http://schemas.microsoft.com/office/drawing/2014/main" id="{8AB48703-9A4A-440C-9049-7FE889764E5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676023" y="576371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68" name="Kuvan paikkamerkki 9">
            <a:extLst>
              <a:ext uri="{FF2B5EF4-FFF2-40B4-BE49-F238E27FC236}">
                <a16:creationId xmlns:a16="http://schemas.microsoft.com/office/drawing/2014/main" id="{5D9D5119-D677-47FD-AEEB-49FE4DDEF6B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859928" y="4129478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69" name="Suorakulmio 68">
            <a:extLst>
              <a:ext uri="{FF2B5EF4-FFF2-40B4-BE49-F238E27FC236}">
                <a16:creationId xmlns:a16="http://schemas.microsoft.com/office/drawing/2014/main" id="{0AF0F623-CF57-4D6B-87F3-FD410516E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45055" y="3986584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70" name="Tekstin paikkamerkki 10">
            <a:extLst>
              <a:ext uri="{FF2B5EF4-FFF2-40B4-BE49-F238E27FC236}">
                <a16:creationId xmlns:a16="http://schemas.microsoft.com/office/drawing/2014/main" id="{3BE3B8C3-ECB9-46D2-B11F-A5569909748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323972" y="5480127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71" name="Tekstin paikkamerkki 10">
            <a:extLst>
              <a:ext uri="{FF2B5EF4-FFF2-40B4-BE49-F238E27FC236}">
                <a16:creationId xmlns:a16="http://schemas.microsoft.com/office/drawing/2014/main" id="{FB1EE68D-97FA-4EA4-B792-5AC6C49F902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323972" y="5763717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72" name="Kuvan paikkamerkki 9">
            <a:extLst>
              <a:ext uri="{FF2B5EF4-FFF2-40B4-BE49-F238E27FC236}">
                <a16:creationId xmlns:a16="http://schemas.microsoft.com/office/drawing/2014/main" id="{7E98343B-32E9-4538-991A-B5EACD651D41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9507876" y="4125872"/>
            <a:ext cx="1243292" cy="1144666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73" name="Suorakulmio 72">
            <a:extLst>
              <a:ext uri="{FF2B5EF4-FFF2-40B4-BE49-F238E27FC236}">
                <a16:creationId xmlns:a16="http://schemas.microsoft.com/office/drawing/2014/main" id="{823CC91A-02A3-4B96-BCEE-76C1D25CC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93003" y="3982978"/>
            <a:ext cx="1473039" cy="1430455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74" name="Tekstin paikkamerkki 10">
            <a:extLst>
              <a:ext uri="{FF2B5EF4-FFF2-40B4-BE49-F238E27FC236}">
                <a16:creationId xmlns:a16="http://schemas.microsoft.com/office/drawing/2014/main" id="{DBE2EAAB-674D-41E1-92E6-A7459FEFDAE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971920" y="5476521"/>
            <a:ext cx="2315205" cy="348421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600" cap="all" spc="100" baseline="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nimi</a:t>
            </a:r>
          </a:p>
        </p:txBody>
      </p:sp>
      <p:sp>
        <p:nvSpPr>
          <p:cNvPr id="75" name="Tekstin paikkamerkki 10">
            <a:extLst>
              <a:ext uri="{FF2B5EF4-FFF2-40B4-BE49-F238E27FC236}">
                <a16:creationId xmlns:a16="http://schemas.microsoft.com/office/drawing/2014/main" id="{C60D862C-3474-4A4A-8557-AD2C7917BFE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971920" y="5760111"/>
            <a:ext cx="2315205" cy="287066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buNone/>
              <a:defRPr sz="12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otsikko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508728-25CF-4DB1-9A83-FAFA5ABE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9D454F9-A55F-44A0-9695-FC40C668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38C64F-7F14-454A-B830-80CCE5B1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828162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hoit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D4C64230-8BD4-4150-967D-421B6FE43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70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BBA8AE08-0788-4D8A-8C9D-7E5AAA112A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8600" y="615940"/>
            <a:ext cx="4137262" cy="938778"/>
          </a:xfrm>
          <a:prstGeom prst="rect">
            <a:avLst/>
          </a:prstGeom>
        </p:spPr>
        <p:txBody>
          <a:bodyPr rtlCol="0" anchor="ctr"/>
          <a:lstStyle>
            <a:lvl1pPr algn="ctr">
              <a:defRPr lang="en-US" sz="2400" cap="all" spc="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8" name="Tekstin paikkamerkki 10">
            <a:extLst>
              <a:ext uri="{FF2B5EF4-FFF2-40B4-BE49-F238E27FC236}">
                <a16:creationId xmlns:a16="http://schemas.microsoft.com/office/drawing/2014/main" id="{8A119E1C-2243-42E2-8A58-CC171131D19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01170" y="3079567"/>
            <a:ext cx="1200150" cy="1151632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200" cap="all" spc="4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</a:t>
            </a:r>
          </a:p>
        </p:txBody>
      </p:sp>
      <p:sp>
        <p:nvSpPr>
          <p:cNvPr id="59" name="Tekstin paikkamerkki 10">
            <a:extLst>
              <a:ext uri="{FF2B5EF4-FFF2-40B4-BE49-F238E27FC236}">
                <a16:creationId xmlns:a16="http://schemas.microsoft.com/office/drawing/2014/main" id="{337797F5-74CE-492B-806B-221CAF3535C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0890" y="3079567"/>
            <a:ext cx="1223858" cy="1151632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200" cap="all" spc="4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</a:t>
            </a:r>
          </a:p>
        </p:txBody>
      </p:sp>
      <p:sp>
        <p:nvSpPr>
          <p:cNvPr id="60" name="Tekstin paikkamerkki 10">
            <a:extLst>
              <a:ext uri="{FF2B5EF4-FFF2-40B4-BE49-F238E27FC236}">
                <a16:creationId xmlns:a16="http://schemas.microsoft.com/office/drawing/2014/main" id="{2431D1A0-10D1-4D2E-AC6F-F8C9E6A2260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988252" y="3079567"/>
            <a:ext cx="1187610" cy="1151632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200" cap="all" spc="4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</a:t>
            </a:r>
          </a:p>
        </p:txBody>
      </p:sp>
      <p:sp>
        <p:nvSpPr>
          <p:cNvPr id="61" name="Tekstin paikkamerkki 10">
            <a:extLst>
              <a:ext uri="{FF2B5EF4-FFF2-40B4-BE49-F238E27FC236}">
                <a16:creationId xmlns:a16="http://schemas.microsoft.com/office/drawing/2014/main" id="{4028BD6A-568F-4A16-AE86-5D88861C3BB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79382" y="3079567"/>
            <a:ext cx="1211785" cy="1151632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200" cap="all" spc="4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</a:t>
            </a:r>
          </a:p>
        </p:txBody>
      </p:sp>
      <p:sp>
        <p:nvSpPr>
          <p:cNvPr id="52" name="Tekstin paikkamerkki 10">
            <a:extLst>
              <a:ext uri="{FF2B5EF4-FFF2-40B4-BE49-F238E27FC236}">
                <a16:creationId xmlns:a16="http://schemas.microsoft.com/office/drawing/2014/main" id="{2E935678-32B2-4589-933F-F74B3E68FF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0458" y="4524194"/>
            <a:ext cx="2381574" cy="63264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51" name="Tekstin paikkamerkki 10">
            <a:extLst>
              <a:ext uri="{FF2B5EF4-FFF2-40B4-BE49-F238E27FC236}">
                <a16:creationId xmlns:a16="http://schemas.microsoft.com/office/drawing/2014/main" id="{B3C5A73C-51DD-4781-943C-235704BBF6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10458" y="5156838"/>
            <a:ext cx="2381574" cy="905378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78" name="Tekstin paikkamerkki 10">
            <a:extLst>
              <a:ext uri="{FF2B5EF4-FFF2-40B4-BE49-F238E27FC236}">
                <a16:creationId xmlns:a16="http://schemas.microsoft.com/office/drawing/2014/main" id="{AD95FB24-5DA0-4000-B023-A00C32D53F0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32032" y="4524194"/>
            <a:ext cx="2381574" cy="63264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77" name="Tekstin paikkamerkki 10">
            <a:extLst>
              <a:ext uri="{FF2B5EF4-FFF2-40B4-BE49-F238E27FC236}">
                <a16:creationId xmlns:a16="http://schemas.microsoft.com/office/drawing/2014/main" id="{7455F56A-A263-4D13-A484-2D15CD61D0F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32032" y="5156837"/>
            <a:ext cx="2381574" cy="905378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80" name="Tekstin paikkamerkki 10">
            <a:extLst>
              <a:ext uri="{FF2B5EF4-FFF2-40B4-BE49-F238E27FC236}">
                <a16:creationId xmlns:a16="http://schemas.microsoft.com/office/drawing/2014/main" id="{6C6ABB33-3D98-4D76-B96F-65F57493622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91270" y="4524194"/>
            <a:ext cx="2381574" cy="63264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79" name="Tekstin paikkamerkki 10">
            <a:extLst>
              <a:ext uri="{FF2B5EF4-FFF2-40B4-BE49-F238E27FC236}">
                <a16:creationId xmlns:a16="http://schemas.microsoft.com/office/drawing/2014/main" id="{8EA8275A-A17A-42ED-9DDC-5F06000BFBE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91270" y="5157592"/>
            <a:ext cx="2381574" cy="905378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82" name="Tekstin paikkamerkki 10">
            <a:extLst>
              <a:ext uri="{FF2B5EF4-FFF2-40B4-BE49-F238E27FC236}">
                <a16:creationId xmlns:a16="http://schemas.microsoft.com/office/drawing/2014/main" id="{4AEA6122-22B2-49EC-8451-E43D40F323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94487" y="4524194"/>
            <a:ext cx="2381574" cy="632643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81" name="Tekstin paikkamerkki 10">
            <a:extLst>
              <a:ext uri="{FF2B5EF4-FFF2-40B4-BE49-F238E27FC236}">
                <a16:creationId xmlns:a16="http://schemas.microsoft.com/office/drawing/2014/main" id="{103D7EA4-00E4-43FA-8129-1CBE0C1291A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94487" y="5166170"/>
            <a:ext cx="2381574" cy="905378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68" name="Päivämäärän paikkamerkki 2">
            <a:extLst>
              <a:ext uri="{FF2B5EF4-FFF2-40B4-BE49-F238E27FC236}">
                <a16:creationId xmlns:a16="http://schemas.microsoft.com/office/drawing/2014/main" id="{811592B2-2D21-495C-8C11-680EC81556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20XX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EFB73D1-17D7-400F-B750-F5EA2675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E30E81D-C76E-4DB7-9722-4BE8D7CF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2940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etoja meist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DC1E109A-BBBE-498A-AC65-464AAF5710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6874" y="1329829"/>
            <a:ext cx="2043713" cy="640698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lnSpc>
                <a:spcPct val="100000"/>
              </a:lnSpc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otsikko</a:t>
            </a:r>
          </a:p>
        </p:txBody>
      </p:sp>
      <p:sp>
        <p:nvSpPr>
          <p:cNvPr id="10" name="Tekstin paikkamerkki 10">
            <a:extLst>
              <a:ext uri="{FF2B5EF4-FFF2-40B4-BE49-F238E27FC236}">
                <a16:creationId xmlns:a16="http://schemas.microsoft.com/office/drawing/2014/main" id="{7408009F-7441-4960-8688-598E553778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12513" y="808353"/>
            <a:ext cx="6341212" cy="1682433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0721A019-F5C2-4A15-A6AE-C03209D1D7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234519"/>
            <a:ext cx="12192000" cy="3623481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CFE1DF53-32D0-456E-8221-7FCD23325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DC108F1B-58C5-43B6-8251-B1392CA9A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3" name="Dian numeron paikkamerkki 5">
            <a:extLst>
              <a:ext uri="{FF2B5EF4-FFF2-40B4-BE49-F238E27FC236}">
                <a16:creationId xmlns:a16="http://schemas.microsoft.com/office/drawing/2014/main" id="{C530B1E0-03D4-4E5B-A2A7-903B17B30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91211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hteenv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907C99-0702-4DEF-A72F-2451B3DC6D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86544" y="-1"/>
            <a:ext cx="3944790" cy="1845127"/>
          </a:xfrm>
          <a:prstGeom prst="rect">
            <a:avLst/>
          </a:prstGeom>
        </p:spPr>
        <p:txBody>
          <a:bodyPr rtlCol="0" anchor="ctr"/>
          <a:lstStyle>
            <a:lvl1pPr algn="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6" name="Kuvan paikkamerkki 7">
            <a:extLst>
              <a:ext uri="{FF2B5EF4-FFF2-40B4-BE49-F238E27FC236}">
                <a16:creationId xmlns:a16="http://schemas.microsoft.com/office/drawing/2014/main" id="{74497024-D7D5-447C-8133-660B1F47A19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845128"/>
            <a:ext cx="12192000" cy="5012871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AE88F42-9013-4CBC-BF65-3FE14705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8" name="Tekstin paikkamerkki 10">
            <a:extLst>
              <a:ext uri="{FF2B5EF4-FFF2-40B4-BE49-F238E27FC236}">
                <a16:creationId xmlns:a16="http://schemas.microsoft.com/office/drawing/2014/main" id="{91F54EB4-06CA-459B-8F8C-86061BA6F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27913" y="0"/>
            <a:ext cx="6564087" cy="3614737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lIns="640080" tIns="731520" rIns="548640"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322B1A3-ADD1-4AAF-A733-AF9AEAB49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8AE2F48-AB83-42F0-93C2-9F943F0B0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02069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0ED8B338-CD86-47FF-A4B9-9EE6A11AFBF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511344" y="0"/>
            <a:ext cx="6680656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FAF4E84F-A3BE-442F-B9F1-68AB2244A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320" y="-7084"/>
            <a:ext cx="5511344" cy="6858000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39AED10-F37C-48B3-A407-EDC6878C7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6566" y="3035081"/>
            <a:ext cx="2341256" cy="640698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 rtl="0"/>
            <a:r>
              <a:rPr lang="fi-FI" noProof="0"/>
              <a:t>Lisää otsikko</a:t>
            </a:r>
          </a:p>
        </p:txBody>
      </p:sp>
      <p:sp>
        <p:nvSpPr>
          <p:cNvPr id="7" name="Tekstin paikkamerkki 10">
            <a:extLst>
              <a:ext uri="{FF2B5EF4-FFF2-40B4-BE49-F238E27FC236}">
                <a16:creationId xmlns:a16="http://schemas.microsoft.com/office/drawing/2014/main" id="{F20D097E-45D7-422E-A8D1-635C7DE9A9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04805" y="3959761"/>
            <a:ext cx="2879477" cy="1790164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5" name="Päivämäärän paikkamerkki 2">
            <a:extLst>
              <a:ext uri="{FF2B5EF4-FFF2-40B4-BE49-F238E27FC236}">
                <a16:creationId xmlns:a16="http://schemas.microsoft.com/office/drawing/2014/main" id="{19507D12-915D-42C7-9250-F3912C1C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14520C17-104B-4F9D-B1D8-2FA4676B3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3" name="Dian numeron paikkamerkki 5">
            <a:extLst>
              <a:ext uri="{FF2B5EF4-FFF2-40B4-BE49-F238E27FC236}">
                <a16:creationId xmlns:a16="http://schemas.microsoft.com/office/drawing/2014/main" id="{219F9CF7-C4CD-4EEB-A49F-1820A981A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67133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ge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DE3FCFFF-5934-4C8D-A4B0-6B19C662D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3651"/>
            <a:ext cx="3701436" cy="6858000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720FC4D-FDE2-42C3-B907-27B071B649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41" y="1332239"/>
            <a:ext cx="1871580" cy="640698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Otsikko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97404DC9-3FBE-41B9-946D-9A0D878C28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31042" y="652826"/>
            <a:ext cx="3433138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8" name="Tekstin paikkamerkki 10">
            <a:extLst>
              <a:ext uri="{FF2B5EF4-FFF2-40B4-BE49-F238E27FC236}">
                <a16:creationId xmlns:a16="http://schemas.microsoft.com/office/drawing/2014/main" id="{88BB7876-0125-4084-804C-A842C855860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31042" y="1032330"/>
            <a:ext cx="3433138" cy="137067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8645735C-4621-4667-AB52-0391CFBB6B5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3339" y="652826"/>
            <a:ext cx="3433138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9" name="Tekstin paikkamerkki 10">
            <a:extLst>
              <a:ext uri="{FF2B5EF4-FFF2-40B4-BE49-F238E27FC236}">
                <a16:creationId xmlns:a16="http://schemas.microsoft.com/office/drawing/2014/main" id="{488BB2B1-07E3-42A2-B3BE-7FC7D7AE15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3339" y="1032330"/>
            <a:ext cx="3433138" cy="137067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02C103C8-E422-4DEB-9077-DC11E00805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31042" y="2620561"/>
            <a:ext cx="3433138" cy="428891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FA80948A-8FCC-4BE4-A5F7-20802B17630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1042" y="3002562"/>
            <a:ext cx="3433138" cy="96135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4744F88B-3CB7-4A2B-B718-EEB4E061A79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03339" y="2620561"/>
            <a:ext cx="3433138" cy="428891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22" name="Tekstin paikkamerkki 10">
            <a:extLst>
              <a:ext uri="{FF2B5EF4-FFF2-40B4-BE49-F238E27FC236}">
                <a16:creationId xmlns:a16="http://schemas.microsoft.com/office/drawing/2014/main" id="{7343EDF6-C2D8-47E1-856B-6329A7CE07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03339" y="3002562"/>
            <a:ext cx="3433138" cy="961350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AC6352A5-5003-4E32-B8FF-A84B4A4AC3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31042" y="4147932"/>
            <a:ext cx="3433138" cy="428891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24" name="Tekstin paikkamerkki 10">
            <a:extLst>
              <a:ext uri="{FF2B5EF4-FFF2-40B4-BE49-F238E27FC236}">
                <a16:creationId xmlns:a16="http://schemas.microsoft.com/office/drawing/2014/main" id="{CC2603EF-30BF-4C6C-BA93-E99C7248091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31042" y="4529933"/>
            <a:ext cx="3433138" cy="1450988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D38E30C9-543F-4532-B571-2F2EF52E7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17" name="Alatunnisteen paikkamerkki 4">
            <a:extLst>
              <a:ext uri="{FF2B5EF4-FFF2-40B4-BE49-F238E27FC236}">
                <a16:creationId xmlns:a16="http://schemas.microsoft.com/office/drawing/2014/main" id="{9E2F8B6B-A63E-448F-86E5-CF3F12A29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8" name="Dian numeron paikkamerkki 5">
            <a:extLst>
              <a:ext uri="{FF2B5EF4-FFF2-40B4-BE49-F238E27FC236}">
                <a16:creationId xmlns:a16="http://schemas.microsoft.com/office/drawing/2014/main" id="{5EC1D779-DE8A-45DF-9A79-70F63DD68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47649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tka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3A5AC9-F6E1-46F9-8810-475475E17B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34980" y="848536"/>
            <a:ext cx="1929607" cy="640698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Otsikko</a:t>
            </a:r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952C02D9-C262-43C0-BE24-402661B059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4495801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D8BD2DF2-5753-43B2-82AD-30DBE8004D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4359" y="2046233"/>
            <a:ext cx="3126583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3A5FD5DB-8694-4BD8-819A-7AD23AAAE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24359" y="2425736"/>
            <a:ext cx="3126583" cy="1306527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1F5129C3-CFB0-408F-BE5C-AC32F5C68F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526986" y="2046233"/>
            <a:ext cx="3281556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3344438D-488B-4739-95B6-56F81A25FA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26986" y="2425736"/>
            <a:ext cx="3281556" cy="1306527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8" name="Tekstin paikkamerkki 10">
            <a:extLst>
              <a:ext uri="{FF2B5EF4-FFF2-40B4-BE49-F238E27FC236}">
                <a16:creationId xmlns:a16="http://schemas.microsoft.com/office/drawing/2014/main" id="{A6F801D1-185D-4C5B-9855-3AD0372C33D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4359" y="4180976"/>
            <a:ext cx="3126583" cy="428891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E46B3EF2-B93D-4E2D-8ECF-31A1DF927B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24359" y="4562976"/>
            <a:ext cx="3126583" cy="1258935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35A8C3BD-2930-45A1-B3E0-EC8FA92B65F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26986" y="4180976"/>
            <a:ext cx="3281556" cy="428891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7A5E528-A349-45DA-A841-E092311D8F7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26986" y="4562976"/>
            <a:ext cx="3281556" cy="1258935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0" name="Päivämäärän paikkamerkki 3">
            <a:extLst>
              <a:ext uri="{FF2B5EF4-FFF2-40B4-BE49-F238E27FC236}">
                <a16:creationId xmlns:a16="http://schemas.microsoft.com/office/drawing/2014/main" id="{61AB9D5A-1951-48B0-9CAE-84FC869BE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31" name="Alatunnisteen paikkamerkki 4">
            <a:extLst>
              <a:ext uri="{FF2B5EF4-FFF2-40B4-BE49-F238E27FC236}">
                <a16:creationId xmlns:a16="http://schemas.microsoft.com/office/drawing/2014/main" id="{3AEF9F4B-0EB4-4C9F-9159-80E393F3A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32" name="Dian numeron paikkamerkki 5">
            <a:extLst>
              <a:ext uri="{FF2B5EF4-FFF2-40B4-BE49-F238E27FC236}">
                <a16:creationId xmlns:a16="http://schemas.microsoft.com/office/drawing/2014/main" id="{6BC4F905-196D-4DFF-9947-C56088B56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03120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otteen yleiskats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82B5AB06-9792-445C-9B3C-103D5EBCE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70545"/>
          </a:xfrm>
          <a:prstGeom prst="rect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6AEFB40-063A-41A7-9581-865BBE62C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97992"/>
            <a:ext cx="10515600" cy="994835"/>
          </a:xfrm>
          <a:prstGeom prst="rect">
            <a:avLst/>
          </a:prstGeom>
        </p:spPr>
        <p:txBody>
          <a:bodyPr rtlCol="0" anchor="ctr"/>
          <a:lstStyle>
            <a:lvl1pPr algn="ctr">
              <a:defRPr sz="2400" cap="all" spc="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5" name="Kuvan paikkamerkki 4">
            <a:extLst>
              <a:ext uri="{FF2B5EF4-FFF2-40B4-BE49-F238E27FC236}">
                <a16:creationId xmlns:a16="http://schemas.microsoft.com/office/drawing/2014/main" id="{4C3BAD53-6B4A-490D-BE06-B5A0B068755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32608" y="2982740"/>
            <a:ext cx="603504" cy="60350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2" name="Kuvan paikkamerkki 4">
            <a:extLst>
              <a:ext uri="{FF2B5EF4-FFF2-40B4-BE49-F238E27FC236}">
                <a16:creationId xmlns:a16="http://schemas.microsoft.com/office/drawing/2014/main" id="{30E1FC4A-DE44-4B85-856E-E2480DF55A8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88240" y="2981421"/>
            <a:ext cx="603504" cy="59436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3" name="Kuvan paikkamerkki 4">
            <a:extLst>
              <a:ext uri="{FF2B5EF4-FFF2-40B4-BE49-F238E27FC236}">
                <a16:creationId xmlns:a16="http://schemas.microsoft.com/office/drawing/2014/main" id="{02E70B7A-F000-4D8D-9BDF-E10FF6B3837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182902" y="2983163"/>
            <a:ext cx="603504" cy="60350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4" name="Kuvan paikkamerkki 4">
            <a:extLst>
              <a:ext uri="{FF2B5EF4-FFF2-40B4-BE49-F238E27FC236}">
                <a16:creationId xmlns:a16="http://schemas.microsoft.com/office/drawing/2014/main" id="{1CED61F8-3F2F-4611-8E56-88AAF763257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927648" y="3001928"/>
            <a:ext cx="594360" cy="59436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100"/>
            </a:lvl1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30" name="Tekstin paikkamerkki 10">
            <a:extLst>
              <a:ext uri="{FF2B5EF4-FFF2-40B4-BE49-F238E27FC236}">
                <a16:creationId xmlns:a16="http://schemas.microsoft.com/office/drawing/2014/main" id="{B7058D0A-FADA-4AE8-99E1-90B4E5D358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0800" y="3608439"/>
            <a:ext cx="2351446" cy="49150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28" name="Tekstin paikkamerkki 10">
            <a:extLst>
              <a:ext uri="{FF2B5EF4-FFF2-40B4-BE49-F238E27FC236}">
                <a16:creationId xmlns:a16="http://schemas.microsoft.com/office/drawing/2014/main" id="{3B7B90F8-2155-4E8A-BCE9-7780EE14ED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0800" y="4036041"/>
            <a:ext cx="2351446" cy="1704547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4" name="Tekstin paikkamerkki 10">
            <a:extLst>
              <a:ext uri="{FF2B5EF4-FFF2-40B4-BE49-F238E27FC236}">
                <a16:creationId xmlns:a16="http://schemas.microsoft.com/office/drawing/2014/main" id="{9C0C6E63-A45B-409B-824C-FAA0CC56EC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08580" y="3608439"/>
            <a:ext cx="2351446" cy="49150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43" name="Tekstin paikkamerkki 10">
            <a:extLst>
              <a:ext uri="{FF2B5EF4-FFF2-40B4-BE49-F238E27FC236}">
                <a16:creationId xmlns:a16="http://schemas.microsoft.com/office/drawing/2014/main" id="{B910C319-3589-469F-9A8A-173CB714BA4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08580" y="4036041"/>
            <a:ext cx="2351446" cy="1704547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6" name="Tekstin paikkamerkki 10">
            <a:extLst>
              <a:ext uri="{FF2B5EF4-FFF2-40B4-BE49-F238E27FC236}">
                <a16:creationId xmlns:a16="http://schemas.microsoft.com/office/drawing/2014/main" id="{D9802FCD-21E3-4F6F-B57C-02AEB618FE8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03400" y="3608439"/>
            <a:ext cx="2351446" cy="49150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45" name="Tekstin paikkamerkki 10">
            <a:extLst>
              <a:ext uri="{FF2B5EF4-FFF2-40B4-BE49-F238E27FC236}">
                <a16:creationId xmlns:a16="http://schemas.microsoft.com/office/drawing/2014/main" id="{4AFEE648-F3AD-453E-895B-F43C7415C7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03400" y="4036041"/>
            <a:ext cx="2351446" cy="1704547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8" name="Tekstin paikkamerkki 10">
            <a:extLst>
              <a:ext uri="{FF2B5EF4-FFF2-40B4-BE49-F238E27FC236}">
                <a16:creationId xmlns:a16="http://schemas.microsoft.com/office/drawing/2014/main" id="{AA760860-8E89-42DD-87FD-F9951F28372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71180" y="3608439"/>
            <a:ext cx="2351446" cy="491509"/>
          </a:xfrm>
          <a:prstGeom prst="rect">
            <a:avLst/>
          </a:prstGeom>
        </p:spPr>
        <p:txBody>
          <a:bodyPr rtlCol="0" anchor="b"/>
          <a:lstStyle>
            <a:lvl1pPr marL="0" indent="0" algn="ctr">
              <a:buNone/>
              <a:defRPr sz="18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47" name="Tekstin paikkamerkki 10">
            <a:extLst>
              <a:ext uri="{FF2B5EF4-FFF2-40B4-BE49-F238E27FC236}">
                <a16:creationId xmlns:a16="http://schemas.microsoft.com/office/drawing/2014/main" id="{5FD2DFE0-D25E-4B72-A2B4-C40CF72D522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1180" y="4036041"/>
            <a:ext cx="2351446" cy="1704547"/>
          </a:xfrm>
          <a:prstGeom prst="rect">
            <a:avLst/>
          </a:prstGeom>
        </p:spPr>
        <p:txBody>
          <a:bodyPr rtlCol="0"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40" name="Päivämäärän paikkamerkki 3">
            <a:extLst>
              <a:ext uri="{FF2B5EF4-FFF2-40B4-BE49-F238E27FC236}">
                <a16:creationId xmlns:a16="http://schemas.microsoft.com/office/drawing/2014/main" id="{573EDDB2-8AC2-4A88-95EE-20082E77D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41" name="Alatunnisteen paikkamerkki 4">
            <a:extLst>
              <a:ext uri="{FF2B5EF4-FFF2-40B4-BE49-F238E27FC236}">
                <a16:creationId xmlns:a16="http://schemas.microsoft.com/office/drawing/2014/main" id="{325A34CF-B8DC-4A28-86BC-8D450E3D3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42" name="Dian numeron paikkamerkki 5">
            <a:extLst>
              <a:ext uri="{FF2B5EF4-FFF2-40B4-BE49-F238E27FC236}">
                <a16:creationId xmlns:a16="http://schemas.microsoft.com/office/drawing/2014/main" id="{3F009426-0603-4EF7-8DE1-0CA50818F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4765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otteen ed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8">
            <a:extLst>
              <a:ext uri="{FF2B5EF4-FFF2-40B4-BE49-F238E27FC236}">
                <a16:creationId xmlns:a16="http://schemas.microsoft.com/office/drawing/2014/main" id="{E090415B-A73D-4D17-B5FA-F442D6C0EB2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429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B9CB337-B3D4-443D-99C2-B7AE9EB5D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279" y="-136525"/>
            <a:ext cx="4979773" cy="6858000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tIns="3246120" rtlCol="0" anchor="ctr"/>
          <a:lstStyle>
            <a:lvl1pPr algn="ctr">
              <a:defRPr sz="2400" cap="all" spc="1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Lisää otsikko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C9AB6E92-BF31-4AA5-B407-78E1D7795A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803124F-8B71-4805-8DBD-A3AB3ED434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99A9D64C-A9E2-4148-B514-933547C5B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4218B468-C542-4326-86FA-43DF3A4F3D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43575" y="3972253"/>
            <a:ext cx="5859420" cy="1769419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ct val="200000"/>
              </a:lnSpc>
              <a:spcBef>
                <a:spcPts val="0"/>
              </a:spcBef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7042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otin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7">
            <a:extLst>
              <a:ext uri="{FF2B5EF4-FFF2-40B4-BE49-F238E27FC236}">
                <a16:creationId xmlns:a16="http://schemas.microsoft.com/office/drawing/2014/main" id="{02728A58-8DE2-4B1C-B6CA-F2AED56F45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69D7CAC-EE78-4BAE-94EA-EBE4BB1181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375848"/>
            <a:ext cx="12192000" cy="4491182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</p:spPr>
        <p:txBody>
          <a:bodyPr lIns="3657600" tIns="182880" rIns="3657600" rtlCol="0"/>
          <a:lstStyle>
            <a:lvl1pPr algn="ctr">
              <a:defRPr sz="6000" cap="all" spc="100" baseline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4832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iketoimintamalli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8">
            <a:extLst>
              <a:ext uri="{FF2B5EF4-FFF2-40B4-BE49-F238E27FC236}">
                <a16:creationId xmlns:a16="http://schemas.microsoft.com/office/drawing/2014/main" id="{50298920-F98C-4AFF-A39F-BB5644F96EB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6772276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906EC1-D867-4113-B1E4-72ADCC4B1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1354" y="790901"/>
            <a:ext cx="3049568" cy="640698"/>
          </a:xfrm>
          <a:prstGeom prst="rect">
            <a:avLst/>
          </a:prstGeom>
          <a:gradFill>
            <a:gsLst>
              <a:gs pos="50000">
                <a:schemeClr val="accent1">
                  <a:lumMod val="5000"/>
                  <a:lumOff val="95000"/>
                  <a:alpha val="0"/>
                </a:schemeClr>
              </a:gs>
              <a:gs pos="50000">
                <a:schemeClr val="accent5">
                  <a:alpha val="10000"/>
                </a:schemeClr>
              </a:gs>
            </a:gsLst>
            <a:lin ang="0" scaled="0"/>
          </a:gradFill>
          <a:ln w="28575">
            <a:solidFill>
              <a:schemeClr val="bg1"/>
            </a:solidFill>
          </a:ln>
        </p:spPr>
        <p:txBody>
          <a:bodyPr rtlCol="0" anchor="ctr"/>
          <a:lstStyle>
            <a:lvl1pPr algn="ctr">
              <a:defRPr sz="2400" cap="all" spc="1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Lisää otsikko</a:t>
            </a:r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782CE97E-7FF6-4E8B-AF42-9777A2451F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22086" y="826720"/>
            <a:ext cx="3421103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F57B5FEE-44D7-4F94-A843-EC7BD802D8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22086" y="1206225"/>
            <a:ext cx="34211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6" name="Tekstin paikkamerkki 10">
            <a:extLst>
              <a:ext uri="{FF2B5EF4-FFF2-40B4-BE49-F238E27FC236}">
                <a16:creationId xmlns:a16="http://schemas.microsoft.com/office/drawing/2014/main" id="{4250112D-DE79-407A-BBAB-B2BB2CB881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22086" y="2666702"/>
            <a:ext cx="3421103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35" name="Tekstin paikkamerkki 10">
            <a:extLst>
              <a:ext uri="{FF2B5EF4-FFF2-40B4-BE49-F238E27FC236}">
                <a16:creationId xmlns:a16="http://schemas.microsoft.com/office/drawing/2014/main" id="{1C55DCE1-6E6B-4CDD-A9D8-B2A00348569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22086" y="3046207"/>
            <a:ext cx="34211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39" name="Tekstin paikkamerkki 10">
            <a:extLst>
              <a:ext uri="{FF2B5EF4-FFF2-40B4-BE49-F238E27FC236}">
                <a16:creationId xmlns:a16="http://schemas.microsoft.com/office/drawing/2014/main" id="{9CAE3862-A5E9-4B70-8F14-8F5BFEE3AAE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22086" y="4536575"/>
            <a:ext cx="3421103" cy="426393"/>
          </a:xfrm>
          <a:prstGeom prst="rect">
            <a:avLst/>
          </a:prstGeom>
        </p:spPr>
        <p:txBody>
          <a:bodyPr rtlCol="0" anchor="b"/>
          <a:lstStyle>
            <a:lvl1pPr marL="0" indent="0" algn="l">
              <a:buNone/>
              <a:defRPr sz="1800" cap="all" spc="1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alaotsikko napsauttamalla</a:t>
            </a:r>
          </a:p>
        </p:txBody>
      </p:sp>
      <p:sp>
        <p:nvSpPr>
          <p:cNvPr id="38" name="Tekstin paikkamerkki 10">
            <a:extLst>
              <a:ext uri="{FF2B5EF4-FFF2-40B4-BE49-F238E27FC236}">
                <a16:creationId xmlns:a16="http://schemas.microsoft.com/office/drawing/2014/main" id="{34C23C4D-3C16-4A17-BF8A-A9C4E2F013E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22086" y="4916080"/>
            <a:ext cx="34211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0398655-42A6-4DBC-9542-9A8D10B44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5906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1FF7C44B-1689-4CA8-B0BC-0671EA12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7D6105C8-7607-448C-9CD2-9CA33B49B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00423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kinamahdollisuuksien yleiskats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978E2C-0F13-417A-AD7A-E478D5C3BD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382" y="422661"/>
            <a:ext cx="5200532" cy="720399"/>
          </a:xfrm>
          <a:prstGeom prst="rect">
            <a:avLst/>
          </a:prstGeom>
        </p:spPr>
        <p:txBody>
          <a:bodyPr rtlCol="0" anchor="ctr"/>
          <a:lstStyle>
            <a:lvl1pPr algn="l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Lisää otsikko napsauttamalla</a:t>
            </a:r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30892B14-4811-4781-A0D4-2D26A55D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0003" y="1617548"/>
            <a:ext cx="876929" cy="720399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22" name="Tekstin paikkamerkki 10">
            <a:extLst>
              <a:ext uri="{FF2B5EF4-FFF2-40B4-BE49-F238E27FC236}">
                <a16:creationId xmlns:a16="http://schemas.microsoft.com/office/drawing/2014/main" id="{950B6E72-89BA-408A-B2C8-8424747605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0003" y="3180036"/>
            <a:ext cx="876930" cy="720400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24" name="Tekstin paikkamerkki 10">
            <a:extLst>
              <a:ext uri="{FF2B5EF4-FFF2-40B4-BE49-F238E27FC236}">
                <a16:creationId xmlns:a16="http://schemas.microsoft.com/office/drawing/2014/main" id="{1FCE449C-D340-41D2-BDD5-5A31068FC8B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0003" y="4760985"/>
            <a:ext cx="876930" cy="720400"/>
          </a:xfrm>
          <a:prstGeom prst="rect">
            <a:avLst/>
          </a:prstGeom>
          <a:ln w="28575">
            <a:solidFill>
              <a:schemeClr val="accent4"/>
            </a:solidFill>
          </a:ln>
        </p:spPr>
        <p:txBody>
          <a:bodyPr lIns="0" tIns="0" rIns="0" bIns="0" rtlCol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teksti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41E2BD66-8465-46D7-9283-569B4EE459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2977" y="1456753"/>
            <a:ext cx="33650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13CFC961-1ED9-4817-9DB9-A1F1D0FD2AB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02977" y="3031685"/>
            <a:ext cx="33650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7E0D9B8E-402D-44A1-920E-4838543BD9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02977" y="4612634"/>
            <a:ext cx="3365003" cy="1017102"/>
          </a:xfrm>
          <a:prstGeom prst="rect">
            <a:avLst/>
          </a:prstGeom>
        </p:spPr>
        <p:txBody>
          <a:bodyPr rtlCol="0"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napsauttamalla</a:t>
            </a:r>
          </a:p>
        </p:txBody>
      </p:sp>
      <p:sp>
        <p:nvSpPr>
          <p:cNvPr id="25" name="Päivämäärän paikkamerkki 3">
            <a:extLst>
              <a:ext uri="{FF2B5EF4-FFF2-40B4-BE49-F238E27FC236}">
                <a16:creationId xmlns:a16="http://schemas.microsoft.com/office/drawing/2014/main" id="{64607288-5296-4BAF-B405-7F1902FA0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248018"/>
            <a:ext cx="2435528" cy="614850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vert="horz" lIns="274320" tIns="0" rIns="91440" bIns="45720" rtlCol="0" anchor="ctr"/>
          <a:lstStyle>
            <a:lvl1pPr algn="ct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8" name="Kuvan paikkamerkki 8">
            <a:extLst>
              <a:ext uri="{FF2B5EF4-FFF2-40B4-BE49-F238E27FC236}">
                <a16:creationId xmlns:a16="http://schemas.microsoft.com/office/drawing/2014/main" id="{61341B70-2018-4DBE-BB9A-D1F7A895F9B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84174" y="0"/>
            <a:ext cx="5807825" cy="685800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fi-FI" noProof="0"/>
              <a:t>Lisää valokuva napsauttamalla</a:t>
            </a:r>
          </a:p>
        </p:txBody>
      </p:sp>
      <p:sp>
        <p:nvSpPr>
          <p:cNvPr id="13" name="Alatunnisteen paikkamerkki 3">
            <a:extLst>
              <a:ext uri="{FF2B5EF4-FFF2-40B4-BE49-F238E27FC236}">
                <a16:creationId xmlns:a16="http://schemas.microsoft.com/office/drawing/2014/main" id="{83CCEE28-12C2-4138-9214-420B5A5B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9762" y="6248018"/>
            <a:ext cx="7267426" cy="620868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tIns="0" rtlCol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27" name="Dian numeron paikkamerkki 5">
            <a:extLst>
              <a:ext uri="{FF2B5EF4-FFF2-40B4-BE49-F238E27FC236}">
                <a16:creationId xmlns:a16="http://schemas.microsoft.com/office/drawing/2014/main" id="{347ECA7D-7D2B-475F-874D-51236135A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07188" y="6248018"/>
            <a:ext cx="2495699" cy="620866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vert="horz" lIns="457200" tIns="0" rIns="91440" bIns="45720" rtlCol="0" anchor="ctr"/>
          <a:lstStyle>
            <a:lvl1pPr algn="ct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2532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E02389-643A-44A3-9E32-4459CAEAC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fi-FI" noProof="0"/>
              <a:t>20XX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3E221A-6F27-4890-B073-7BA27B8FB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Mervi Berg 2023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B06CAC-A122-486F-81C6-4299D83E9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EA87306C-81BA-4795-A5CA-9392456A8C1E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23011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ervi.berg@pielavesi.f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n paikkamerkki 5" descr="Lähikuva vihreästä ruohosta&#10;">
            <a:extLst>
              <a:ext uri="{FF2B5EF4-FFF2-40B4-BE49-F238E27FC236}">
                <a16:creationId xmlns:a16="http://schemas.microsoft.com/office/drawing/2014/main" id="{2A7E6CAB-B5FF-46B8-964A-7A01020AAB1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</p:spPr>
      </p:pic>
      <p:sp>
        <p:nvSpPr>
          <p:cNvPr id="7" name="Otsikko 6">
            <a:extLst>
              <a:ext uri="{FF2B5EF4-FFF2-40B4-BE49-F238E27FC236}">
                <a16:creationId xmlns:a16="http://schemas.microsoft.com/office/drawing/2014/main" id="{CF45A9EB-00FC-4DE7-8041-09649EF9B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66240" y="2442052"/>
            <a:ext cx="15514320" cy="1425257"/>
          </a:xfrm>
        </p:spPr>
        <p:txBody>
          <a:bodyPr rtlCol="0"/>
          <a:lstStyle/>
          <a:p>
            <a:pPr rtl="0"/>
            <a:r>
              <a:rPr lang="fi-FI" sz="4800" dirty="0"/>
              <a:t>erityisopetus </a:t>
            </a:r>
            <a:r>
              <a:rPr lang="fi-FI" sz="4800" dirty="0" err="1"/>
              <a:t>pielaveden</a:t>
            </a:r>
            <a:r>
              <a:rPr lang="fi-FI" sz="4800" dirty="0"/>
              <a:t> lukiossa</a:t>
            </a: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ECE1E739-E339-4FB6-A10E-22AB1A0D78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867309"/>
            <a:ext cx="12192000" cy="1036320"/>
          </a:xfrm>
        </p:spPr>
        <p:txBody>
          <a:bodyPr rtlCol="0"/>
          <a:lstStyle/>
          <a:p>
            <a:endParaRPr lang="fi-FI" dirty="0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19D1BA2-3111-4E03-81E3-0D0F9BA3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2442052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/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EA4B20A4-BDBA-4ACB-BCCE-1FF6B09FE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4903788"/>
            <a:ext cx="12192000" cy="1954212"/>
          </a:xfrm>
          <a:prstGeom prst="rect">
            <a:avLst/>
          </a:prstGeom>
          <a:solidFill>
            <a:schemeClr val="accent4">
              <a:lumMod val="5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995DD68C-FEB8-4CF6-883B-1CA9912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720" y="2590799"/>
            <a:ext cx="11358880" cy="128651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275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65040" y="1106168"/>
            <a:ext cx="8236687" cy="554799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Edellä mainittujen lisäksi hakemukseen liitetään lukion rehtorin / apulaisrehtorin / erityisopettajan lausunto haettavien erityisjärjestelyjen tarpeesta, toimivuudesta ja kohtuullisuudesta</a:t>
            </a:r>
          </a:p>
          <a:p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Jos tarvetta järjestelyihin on ollut jo opiskeluaikana, lausunnosta on käytävä ilmi</a:t>
            </a:r>
          </a:p>
          <a:p>
            <a:pPr marL="971550" lvl="1" indent="-285750"/>
            <a:r>
              <a:rPr lang="fi-FI" dirty="0"/>
              <a:t>Onko käytetty</a:t>
            </a:r>
          </a:p>
          <a:p>
            <a:pPr marL="971550" lvl="1" indent="-285750"/>
            <a:r>
              <a:rPr lang="fi-FI" dirty="0"/>
              <a:t>Onko ollut hyötyä</a:t>
            </a:r>
          </a:p>
          <a:p>
            <a:pPr lvl="1" indent="0">
              <a:buNone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Tukena ja pohjana henkilökohtainen oppimissuunnitelma</a:t>
            </a:r>
          </a:p>
          <a:p>
            <a:endParaRPr lang="fi-FI" sz="2400" dirty="0"/>
          </a:p>
          <a:p>
            <a:pPr marL="971550" lvl="1" indent="-285750"/>
            <a:endParaRPr lang="fi-FI" dirty="0"/>
          </a:p>
          <a:p>
            <a:pPr marL="971550" lvl="1" indent="-285750"/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10</a:t>
            </a:fld>
            <a:endParaRPr lang="fi-FI" noProof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74A6727-8FF5-353B-3119-F07EA42EB377}"/>
              </a:ext>
            </a:extLst>
          </p:cNvPr>
          <p:cNvSpPr txBox="1">
            <a:spLocks/>
          </p:cNvSpPr>
          <p:nvPr/>
        </p:nvSpPr>
        <p:spPr>
          <a:xfrm>
            <a:off x="457200" y="969645"/>
            <a:ext cx="4307840" cy="4868545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KOESUORITUSTA</a:t>
            </a:r>
            <a:br>
              <a:rPr lang="fi-FI" sz="4000" dirty="0"/>
            </a:br>
            <a:r>
              <a:rPr lang="fi-FI" sz="4000" dirty="0"/>
              <a:t>heikentävän</a:t>
            </a:r>
            <a:br>
              <a:rPr lang="fi-FI" sz="4000" dirty="0"/>
            </a:br>
            <a:r>
              <a:rPr lang="fi-FI" sz="4000" dirty="0"/>
              <a:t>syyn huomioon-ottaminen </a:t>
            </a:r>
            <a:br>
              <a:rPr lang="fi-FI" sz="4000" dirty="0"/>
            </a:br>
            <a:r>
              <a:rPr lang="fi-FI" sz="4000" dirty="0"/>
              <a:t>yo-kirjoituksissa </a:t>
            </a:r>
            <a:br>
              <a:rPr lang="fi-FI" sz="4000" dirty="0"/>
            </a:br>
            <a:r>
              <a:rPr lang="fi-FI" sz="4000" dirty="0"/>
              <a:t>3/3</a:t>
            </a:r>
          </a:p>
        </p:txBody>
      </p:sp>
    </p:spTree>
    <p:extLst>
      <p:ext uri="{BB962C8B-B14F-4D97-AF65-F5344CB8AC3E}">
        <p14:creationId xmlns:p14="http://schemas.microsoft.com/office/powerpoint/2010/main" val="360670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65041" y="1106168"/>
            <a:ext cx="6471919" cy="5547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Sairaus / vamma / lukihäiriö / poikkeava elämäntilanne otetaan huomioon vain, jos kokelas on saamassa hylätyn arvosanan </a:t>
            </a:r>
            <a:endParaRPr lang="fi-FI" dirty="0"/>
          </a:p>
          <a:p>
            <a:pPr marL="971550" lvl="1" indent="-285750"/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11</a:t>
            </a:fld>
            <a:endParaRPr lang="fi-FI" noProof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74A6727-8FF5-353B-3119-F07EA42EB377}"/>
              </a:ext>
            </a:extLst>
          </p:cNvPr>
          <p:cNvSpPr txBox="1">
            <a:spLocks/>
          </p:cNvSpPr>
          <p:nvPr/>
        </p:nvSpPr>
        <p:spPr>
          <a:xfrm>
            <a:off x="457200" y="969645"/>
            <a:ext cx="4307840" cy="4868545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Yo-kokeiden poikkeava arvostelu</a:t>
            </a:r>
          </a:p>
        </p:txBody>
      </p:sp>
    </p:spTree>
    <p:extLst>
      <p:ext uri="{BB962C8B-B14F-4D97-AF65-F5344CB8AC3E}">
        <p14:creationId xmlns:p14="http://schemas.microsoft.com/office/powerpoint/2010/main" val="332082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, joka sisältää kohteen teksti, kuvakaappaus, Fontti, muotoilu&#10;&#10;Kuvaus luotu automaattisesti">
            <a:extLst>
              <a:ext uri="{FF2B5EF4-FFF2-40B4-BE49-F238E27FC236}">
                <a16:creationId xmlns:a16="http://schemas.microsoft.com/office/drawing/2014/main" id="{6FA63827-6029-F714-70C7-2F262A300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1344" y="1675328"/>
            <a:ext cx="6680656" cy="3507344"/>
          </a:xfrm>
          <a:prstGeom prst="rect">
            <a:avLst/>
          </a:prstGeom>
          <a:noFill/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774A6727-8FF5-353B-3119-F07EA42EB377}"/>
              </a:ext>
            </a:extLst>
          </p:cNvPr>
          <p:cNvSpPr txBox="1">
            <a:spLocks/>
          </p:cNvSpPr>
          <p:nvPr/>
        </p:nvSpPr>
        <p:spPr>
          <a:xfrm>
            <a:off x="582499" y="710336"/>
            <a:ext cx="3658611" cy="3236663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4000" kern="1200" cap="all" spc="100" baseline="0" dirty="0"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AIKATAULU ERITYIS-JÄRJESTELYJEN HAKEMISEEN</a:t>
            </a:r>
            <a:endParaRPr lang="fi-FI" sz="4000" kern="1200" cap="all" spc="100" baseline="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3697" y="4762950"/>
            <a:ext cx="2879477" cy="1790164"/>
          </a:xfrm>
        </p:spPr>
        <p:txBody>
          <a:bodyPr lIns="91440" tIns="45720" rIns="91440" bIns="45720" rtlCol="0" anchor="t">
            <a:normAutofit/>
          </a:bodyPr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fi-FI" sz="2000" kern="1200" cap="none" spc="100" baseline="0" dirty="0">
                <a:latin typeface="+mn-lt"/>
                <a:ea typeface="+mn-ea"/>
                <a:cs typeface="+mn-cs"/>
              </a:rPr>
              <a:t>Kevään tutkinnon osalta 30.11.</a:t>
            </a:r>
            <a:r>
              <a:rPr lang="fi-FI" sz="2000" dirty="0"/>
              <a:t> mennessä</a:t>
            </a:r>
            <a:endParaRPr lang="fi-FI" dirty="0"/>
          </a:p>
          <a:p>
            <a:pPr marL="342900" indent="-342900">
              <a:spcAft>
                <a:spcPts val="600"/>
              </a:spcAft>
              <a:buChar char="•"/>
            </a:pPr>
            <a:r>
              <a:rPr lang="fi-FI" sz="2000" kern="1200" cap="none" spc="100" baseline="0" dirty="0">
                <a:latin typeface="+mn-lt"/>
                <a:ea typeface="+mn-ea"/>
                <a:cs typeface="+mn-cs"/>
              </a:rPr>
              <a:t>Syksyn tutkinnon osalta 30.4.</a:t>
            </a:r>
            <a:r>
              <a:rPr lang="fi-FI" sz="2000" dirty="0"/>
              <a:t> mennessä</a:t>
            </a:r>
            <a:endParaRPr lang="fi-FI" sz="2000" kern="1200" cap="none" spc="100" baseline="0" dirty="0">
              <a:latin typeface="+mn-lt"/>
            </a:endParaRPr>
          </a:p>
          <a:p>
            <a:pPr>
              <a:spcAft>
                <a:spcPts val="600"/>
              </a:spcAft>
            </a:pPr>
            <a:endParaRPr lang="fi-FI" kern="1200" cap="none" spc="100" baseline="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fi-FI" kern="1200" cap="none" spc="100" baseline="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fi-FI" kern="1200" cap="none" spc="100" baseline="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fi-FI" kern="1200" cap="none" spc="100" baseline="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fi-FI" kern="1200" cap="none" spc="100" baseline="0">
              <a:latin typeface="+mn-lt"/>
              <a:ea typeface="+mn-ea"/>
              <a:cs typeface="+mn-cs"/>
            </a:endParaRP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i-FI" b="1" i="0" kern="1200" cap="all" spc="1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+mn-cs"/>
              </a:rPr>
              <a:t>Mervi Berg </a:t>
            </a:r>
            <a:r>
              <a:rPr lang="fi-FI" dirty="0"/>
              <a:t>2024</a:t>
            </a:r>
            <a:endParaRPr lang="fi-FI" b="1" i="0" kern="1200" cap="all" spc="1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endParaRP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A87306C-81BA-4795-A5CA-9392456A8C1E}" type="slidenum">
              <a:rPr lang="fi-FI" smtClean="0"/>
              <a:pPr>
                <a:spcAft>
                  <a:spcPts val="600"/>
                </a:spcAft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898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65040" y="1106168"/>
            <a:ext cx="8236687" cy="5547997"/>
          </a:xfrm>
        </p:spPr>
        <p:txBody>
          <a:bodyPr lIns="91440" tIns="45720" rIns="91440" bIns="45720" rtlCol="0" anchor="t"/>
          <a:lstStyle/>
          <a:p>
            <a:pPr marL="971550" lvl="1" indent="-285750"/>
            <a:r>
              <a:rPr lang="fi-FI" sz="3200" dirty="0"/>
              <a:t>Erityisluokanopettaja Mervi Berg</a:t>
            </a:r>
          </a:p>
          <a:p>
            <a:pPr marL="971550" lvl="1" indent="-285750"/>
            <a:r>
              <a:rPr lang="fi-FI" sz="3200" dirty="0"/>
              <a:t>Tavattavissa lukiolla keskimäärin 3h/viikko</a:t>
            </a:r>
          </a:p>
          <a:p>
            <a:pPr lvl="1" indent="0">
              <a:buNone/>
            </a:pPr>
            <a:endParaRPr lang="fi-FI" sz="3200" dirty="0">
              <a:hlinkClick r:id="rId2"/>
            </a:endParaRPr>
          </a:p>
          <a:p>
            <a:pPr marL="971550" lvl="1" indent="-285750"/>
            <a:r>
              <a:rPr lang="fi-FI" sz="3200" dirty="0">
                <a:hlinkClick r:id="rId2"/>
              </a:rPr>
              <a:t>mervi.berg@pielavesi.fi</a:t>
            </a:r>
            <a:endParaRPr lang="fi-FI" sz="3200" dirty="0"/>
          </a:p>
          <a:p>
            <a:pPr marL="971550" lvl="1" indent="-285750"/>
            <a:r>
              <a:rPr lang="fi-FI" sz="3200" dirty="0"/>
              <a:t>040 489 4174</a:t>
            </a:r>
          </a:p>
          <a:p>
            <a:pPr marL="971550" lvl="1" indent="-285750"/>
            <a:r>
              <a:rPr lang="fi-FI" sz="3200" dirty="0"/>
              <a:t>Ja tietenkin Wilma </a:t>
            </a:r>
            <a:r>
              <a:rPr lang="fi-FI" sz="3200" dirty="0">
                <a:sym typeface="Wingdings" panose="05000000000000000000" pitchFamily="2" charset="2"/>
              </a:rPr>
              <a:t></a:t>
            </a:r>
            <a:endParaRPr lang="fi-FI" sz="3200" dirty="0"/>
          </a:p>
          <a:p>
            <a:endParaRPr lang="fi-FI" sz="2400" dirty="0"/>
          </a:p>
          <a:p>
            <a:pPr marL="971550" lvl="1" indent="-285750"/>
            <a:endParaRPr lang="fi-FI" dirty="0"/>
          </a:p>
          <a:p>
            <a:pPr marL="971550" lvl="1" indent="-285750"/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13</a:t>
            </a:fld>
            <a:endParaRPr lang="fi-FI" noProof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74A6727-8FF5-353B-3119-F07EA42EB377}"/>
              </a:ext>
            </a:extLst>
          </p:cNvPr>
          <p:cNvSpPr txBox="1">
            <a:spLocks/>
          </p:cNvSpPr>
          <p:nvPr/>
        </p:nvSpPr>
        <p:spPr>
          <a:xfrm>
            <a:off x="457200" y="969645"/>
            <a:ext cx="4307840" cy="4868545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 err="1"/>
              <a:t>IloA</a:t>
            </a:r>
            <a:r>
              <a:rPr lang="fi-FI" sz="4000" dirty="0"/>
              <a:t> JA INTOA OPISKELUUN!</a:t>
            </a:r>
          </a:p>
        </p:txBody>
      </p:sp>
    </p:spTree>
    <p:extLst>
      <p:ext uri="{BB962C8B-B14F-4D97-AF65-F5344CB8AC3E}">
        <p14:creationId xmlns:p14="http://schemas.microsoft.com/office/powerpoint/2010/main" val="279114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5F39C5-46B3-FA4D-5326-A7D93E9C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2" y="2362713"/>
            <a:ext cx="2889866" cy="1066287"/>
          </a:xfrm>
        </p:spPr>
        <p:txBody>
          <a:bodyPr/>
          <a:lstStyle/>
          <a:p>
            <a:r>
              <a:rPr lang="fi-FI" sz="4000" dirty="0" err="1"/>
              <a:t>lÄHTEET</a:t>
            </a:r>
            <a:endParaRPr lang="fi-FI" sz="4000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70BAE3-4F48-2E22-DFBA-66E0B57BFE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61712" y="1521496"/>
            <a:ext cx="7362927" cy="1682433"/>
          </a:xfrm>
        </p:spPr>
        <p:txBody>
          <a:bodyPr lIns="91440" tIns="45720" rIns="91440" bIns="45720" rtlCol="0" anchor="t"/>
          <a:lstStyle/>
          <a:p>
            <a:r>
              <a:rPr lang="fi-FI" sz="2400" dirty="0"/>
              <a:t>www.ylioppilastutkinto.fi</a:t>
            </a:r>
          </a:p>
          <a:p>
            <a:r>
              <a:rPr lang="fi-FI" sz="2400" dirty="0"/>
              <a:t>oph.fi</a:t>
            </a:r>
            <a:endParaRPr lang="fi-FI" dirty="0"/>
          </a:p>
          <a:p>
            <a:r>
              <a:rPr lang="fi-FI" sz="2400" dirty="0"/>
              <a:t>koulutustakuu.fi</a:t>
            </a:r>
          </a:p>
          <a:p>
            <a:r>
              <a:rPr lang="fi-FI" sz="2400" dirty="0"/>
              <a:t>Kallaveden lukion erityisopetuksen esittely / Hanna-Maria Antikainen</a:t>
            </a:r>
          </a:p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7CF059-B335-C49D-7221-A7AECDC2E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83944A-8DA2-6608-F8D6-30E959C2E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14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9595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42B3D-086A-49E2-80CC-73C88FAF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29828"/>
            <a:ext cx="3398520" cy="4207372"/>
          </a:xfrm>
        </p:spPr>
        <p:txBody>
          <a:bodyPr/>
          <a:lstStyle/>
          <a:p>
            <a:r>
              <a:rPr lang="fi-FI" sz="4000" dirty="0"/>
              <a:t>LUKIOSSAKIN ON OIKEUS SAADA TUKEA OPPIMISEEN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BEB2186-394C-5488-85F4-4413B991F3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98592" y="1428113"/>
            <a:ext cx="6555207" cy="168243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Lukion opiskelijalla on oikeus saada opiskeluunsa tukea riippumatta siitä, mistä vaikeudet johtuvat (Lukiolaki 28§).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Opetushenkilöstö toteuttaa tukitoimet yhteistyössä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Tuki suunnitellaan yhteistyössä opiskelijan kanssa</a:t>
            </a:r>
          </a:p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CE085B-B474-D1FD-9767-5BAA4FD61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92609F-D386-42AB-A291-07C666BF0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55040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0E8D8C-C444-61B5-C9A3-4AA17088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686" y="1329828"/>
            <a:ext cx="2492901" cy="3973691"/>
          </a:xfrm>
        </p:spPr>
        <p:txBody>
          <a:bodyPr/>
          <a:lstStyle/>
          <a:p>
            <a:r>
              <a:rPr lang="fi-FI" sz="4000" dirty="0"/>
              <a:t>Mitä lukion erityis-opetus on</a:t>
            </a:r>
            <a:br>
              <a:rPr lang="fi-FI" sz="4000" dirty="0"/>
            </a:br>
            <a:r>
              <a:rPr lang="fi-FI" sz="4000" dirty="0"/>
              <a:t>1/2?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7411FA-6F2B-8E25-6083-1F9417D1A0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11320" y="1329828"/>
            <a:ext cx="8436429" cy="481956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Ensisijaisesti pedagogista tukea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Tukea oppimisvaikeuksiin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Ei yksittäisen aineen opetusta tai tukiopetusta</a:t>
            </a:r>
          </a:p>
          <a:p>
            <a:pPr marL="971550" lvl="1" indent="-285750"/>
            <a:r>
              <a:rPr lang="fi-FI" dirty="0"/>
              <a:t>Tukiopetusta antavat aineenopettajat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Suunnitellaan ja toteutetaan yhteistyössä aineenopettajien kanssa</a:t>
            </a:r>
          </a:p>
          <a:p>
            <a:pPr marL="971550" lvl="1" indent="-285750"/>
            <a:endParaRPr lang="fi-FI" dirty="0"/>
          </a:p>
          <a:p>
            <a:pPr lvl="1" indent="0">
              <a:buNone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2E0008-EC45-B2B1-0AB9-00125DE85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232C5A-A369-E5A1-176C-2E631E4A5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7330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0E8D8C-C444-61B5-C9A3-4AA17088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686" y="1329828"/>
            <a:ext cx="2492901" cy="3973691"/>
          </a:xfrm>
        </p:spPr>
        <p:txBody>
          <a:bodyPr/>
          <a:lstStyle/>
          <a:p>
            <a:r>
              <a:rPr lang="fi-FI" sz="4000" dirty="0"/>
              <a:t>Mitä lukion erityis-opetus on</a:t>
            </a:r>
            <a:br>
              <a:rPr lang="fi-FI" sz="4000" dirty="0"/>
            </a:br>
            <a:r>
              <a:rPr lang="fi-FI" sz="4000" dirty="0"/>
              <a:t>2/2?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7411FA-6F2B-8E25-6083-1F9417D1A0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19880" y="808353"/>
            <a:ext cx="8436429" cy="481956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Keskittyy etenkin </a:t>
            </a:r>
          </a:p>
          <a:p>
            <a:pPr marL="971550" lvl="1" indent="-285750"/>
            <a:r>
              <a:rPr lang="fi-FI" dirty="0"/>
              <a:t>oppimaan oppimiseen</a:t>
            </a:r>
          </a:p>
          <a:p>
            <a:pPr marL="971550" lvl="1" indent="-285750"/>
            <a:r>
              <a:rPr lang="fi-FI" dirty="0"/>
              <a:t>opiskelutekniikoihin</a:t>
            </a:r>
          </a:p>
          <a:p>
            <a:pPr marL="971550" lvl="1" indent="-285750"/>
            <a:r>
              <a:rPr lang="fi-FI" dirty="0"/>
              <a:t>aikatauluttamiseen</a:t>
            </a:r>
          </a:p>
          <a:p>
            <a:pPr marL="971550" lvl="1" indent="-285750"/>
            <a:r>
              <a:rPr lang="fi-FI" dirty="0"/>
              <a:t>oman oppimistyylin löytämiseen</a:t>
            </a:r>
          </a:p>
          <a:p>
            <a:pPr marL="971550" lvl="1" indent="-285750"/>
            <a:r>
              <a:rPr lang="fi-FI" dirty="0"/>
              <a:t>itsetunnon vahvistamiseen</a:t>
            </a:r>
          </a:p>
          <a:p>
            <a:pPr marL="971550" lvl="1" indent="-285750"/>
            <a:r>
              <a:rPr lang="fi-FI" dirty="0"/>
              <a:t>vastuun kantamiseen</a:t>
            </a:r>
          </a:p>
          <a:p>
            <a:pPr marL="971550" lvl="1" indent="-285750"/>
            <a:endParaRPr lang="fi-FI" dirty="0"/>
          </a:p>
          <a:p>
            <a:pPr lvl="1" indent="0">
              <a:buNone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2E0008-EC45-B2B1-0AB9-00125DE85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232C5A-A369-E5A1-176C-2E631E4A5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9646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939DA-E0E6-BBA1-7C15-87D23BEB2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716" y="1368698"/>
            <a:ext cx="2743200" cy="3111862"/>
          </a:xfrm>
        </p:spPr>
        <p:txBody>
          <a:bodyPr/>
          <a:lstStyle/>
          <a:p>
            <a:r>
              <a:rPr lang="fi-FI" sz="4000" dirty="0"/>
              <a:t>MITÄ </a:t>
            </a:r>
            <a:br>
              <a:rPr lang="fi-FI" sz="4000" dirty="0"/>
            </a:br>
            <a:r>
              <a:rPr lang="fi-FI" sz="4000" dirty="0"/>
              <a:t>SIIS KÄYTÄN-</a:t>
            </a:r>
            <a:br>
              <a:rPr lang="fi-FI" sz="4000" dirty="0"/>
            </a:br>
            <a:r>
              <a:rPr lang="fi-FI" sz="4000" dirty="0"/>
              <a:t>NÖSSÄ</a:t>
            </a:r>
            <a:br>
              <a:rPr lang="fi-FI" sz="4000" dirty="0"/>
            </a:br>
            <a:r>
              <a:rPr lang="fi-FI" sz="4000" dirty="0"/>
              <a:t>1/2?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51616" y="726438"/>
            <a:ext cx="7740384" cy="554799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Tuen piirissä olevien kartoittaminen </a:t>
            </a:r>
          </a:p>
          <a:p>
            <a:pPr marL="971550" lvl="1" indent="-285750"/>
            <a:r>
              <a:rPr lang="fi-FI" dirty="0"/>
              <a:t>seulat, keskustelut, tiedonsiirto </a:t>
            </a:r>
            <a:r>
              <a:rPr lang="fi-FI" dirty="0" err="1"/>
              <a:t>jne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Aineenopetuksessa tukeminen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Oppimisvaikeuksissa tukeminen </a:t>
            </a:r>
          </a:p>
          <a:p>
            <a:pPr marL="971550" lvl="1" indent="-285750"/>
            <a:r>
              <a:rPr lang="fi-FI" dirty="0"/>
              <a:t>yksilö- ja pienryhmätapaamiset</a:t>
            </a:r>
          </a:p>
          <a:p>
            <a:pPr marL="971550" lvl="1" indent="-285750"/>
            <a:r>
              <a:rPr lang="fi-FI" dirty="0"/>
              <a:t>samanaikaisopettajana oppitunneilla</a:t>
            </a:r>
          </a:p>
          <a:p>
            <a:pPr marL="971550" lvl="1" indent="-285750"/>
            <a:r>
              <a:rPr lang="fi-FI" dirty="0"/>
              <a:t>tarvittaessa henkilökohtaisten oppimissuunnitelmien tekeminen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YO-kirjoittajien tukeminen</a:t>
            </a:r>
          </a:p>
          <a:p>
            <a:pPr marL="971550" lvl="1" indent="-285750"/>
            <a:r>
              <a:rPr lang="fi-FI" dirty="0"/>
              <a:t>myös erityisjärjestelyt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Opiskelijoiden hyvinvoinnin ja jaksamisen tukeminen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Lukion ja lukiolaisten arjessa mukana kulkeminen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lvl="1" indent="0">
              <a:buNone/>
            </a:pPr>
            <a:endParaRPr lang="fi-FI" sz="3200" dirty="0"/>
          </a:p>
          <a:p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5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5785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2652AA-4FA2-6831-375E-39B976288A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12512" y="808353"/>
            <a:ext cx="7606767" cy="6130927"/>
          </a:xfrm>
        </p:spPr>
        <p:txBody>
          <a:bodyPr lIns="91440" tIns="45720" rIns="91440" bIns="45720"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Ei virallisia päätöksiä tai pedagogisia asiakirjoja (vrt. perusopetus)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Tavoitteena opiskelijoiden yhdenvertaisuus</a:t>
            </a:r>
          </a:p>
          <a:p>
            <a:pPr marL="1028700" lvl="1" indent="-342900"/>
            <a:r>
              <a:rPr lang="fi-FI" dirty="0"/>
              <a:t>varhainen tuki</a:t>
            </a:r>
          </a:p>
          <a:p>
            <a:pPr marL="1028700" lvl="1" indent="-342900"/>
            <a:r>
              <a:rPr lang="fi-FI" dirty="0"/>
              <a:t>saavutettavuus ja esteettömyys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Opiskelijan suostumuksella mukana myös muita tuen tarpeen kannalta tärkeitä asiantuntijoita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Tarvittaessa myös huoltaja mukana tuen suunnittelussa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E91924-5A00-9D40-AABB-A67646C68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1E94F8-4E55-E62E-3DEF-DB54A39EF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6</a:t>
            </a:fld>
            <a:endParaRPr lang="fi-FI" noProof="0"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0887BFB9-2B0C-23EC-2229-6AE87156928A}"/>
              </a:ext>
            </a:extLst>
          </p:cNvPr>
          <p:cNvSpPr txBox="1">
            <a:spLocks/>
          </p:cNvSpPr>
          <p:nvPr/>
        </p:nvSpPr>
        <p:spPr>
          <a:xfrm>
            <a:off x="1441716" y="1368698"/>
            <a:ext cx="2743200" cy="3015342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MITÄ </a:t>
            </a:r>
            <a:br>
              <a:rPr lang="fi-FI" sz="4000" dirty="0"/>
            </a:br>
            <a:r>
              <a:rPr lang="fi-FI" sz="4000" dirty="0"/>
              <a:t>SIIS KÄYTÄN-</a:t>
            </a:r>
            <a:br>
              <a:rPr lang="fi-FI" sz="4000" dirty="0"/>
            </a:br>
            <a:r>
              <a:rPr lang="fi-FI" sz="4000" dirty="0"/>
              <a:t>NÖSSÄ</a:t>
            </a:r>
          </a:p>
          <a:p>
            <a:r>
              <a:rPr lang="fi-FI" sz="4000" dirty="0"/>
              <a:t>2/2?</a:t>
            </a:r>
          </a:p>
        </p:txBody>
      </p:sp>
    </p:spTree>
    <p:extLst>
      <p:ext uri="{BB962C8B-B14F-4D97-AF65-F5344CB8AC3E}">
        <p14:creationId xmlns:p14="http://schemas.microsoft.com/office/powerpoint/2010/main" val="141466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2652AA-4FA2-6831-375E-39B976288A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08192" y="727073"/>
            <a:ext cx="7606767" cy="613092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Lisäaika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Pienryhmätila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Suurempi fonttikoko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Erillinen näyttö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Arvioinnin tavat suunnitellaan opiskelijan tarpeen mukaisiksi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E91924-5A00-9D40-AABB-A67646C68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1E94F8-4E55-E62E-3DEF-DB54A39EF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7</a:t>
            </a:fld>
            <a:endParaRPr lang="fi-FI" noProof="0"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0887BFB9-2B0C-23EC-2229-6AE87156928A}"/>
              </a:ext>
            </a:extLst>
          </p:cNvPr>
          <p:cNvSpPr txBox="1">
            <a:spLocks/>
          </p:cNvSpPr>
          <p:nvPr/>
        </p:nvSpPr>
        <p:spPr>
          <a:xfrm>
            <a:off x="711201" y="587058"/>
            <a:ext cx="4012195" cy="4135120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Tuen tarpeen huomioiminen arvioinnissa</a:t>
            </a:r>
          </a:p>
          <a:p>
            <a:r>
              <a:rPr lang="fi-FI" sz="4000" dirty="0"/>
              <a:t>lukio-opintojen aikana</a:t>
            </a:r>
          </a:p>
        </p:txBody>
      </p:sp>
    </p:spTree>
    <p:extLst>
      <p:ext uri="{BB962C8B-B14F-4D97-AF65-F5344CB8AC3E}">
        <p14:creationId xmlns:p14="http://schemas.microsoft.com/office/powerpoint/2010/main" val="236409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939DA-E0E6-BBA1-7C15-87D23BEB2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9645"/>
            <a:ext cx="4307840" cy="4868545"/>
          </a:xfrm>
        </p:spPr>
        <p:txBody>
          <a:bodyPr/>
          <a:lstStyle/>
          <a:p>
            <a:r>
              <a:rPr lang="fi-FI" sz="4000" dirty="0"/>
              <a:t>KOESUORITUSTA</a:t>
            </a:r>
            <a:br>
              <a:rPr lang="fi-FI" sz="4000" dirty="0"/>
            </a:br>
            <a:r>
              <a:rPr lang="fi-FI" sz="4000" dirty="0"/>
              <a:t>heikentävän</a:t>
            </a:r>
            <a:br>
              <a:rPr lang="fi-FI" sz="4000" dirty="0"/>
            </a:br>
            <a:r>
              <a:rPr lang="fi-FI" sz="4000" dirty="0"/>
              <a:t>syyn huomioon-ottaminen </a:t>
            </a:r>
            <a:br>
              <a:rPr lang="fi-FI" sz="4000" dirty="0"/>
            </a:br>
            <a:r>
              <a:rPr lang="fi-FI" sz="4000" dirty="0"/>
              <a:t>yo-kirjoituksissa </a:t>
            </a:r>
            <a:br>
              <a:rPr lang="fi-FI" sz="4000" dirty="0"/>
            </a:br>
            <a:r>
              <a:rPr lang="fi-FI" sz="4000" dirty="0"/>
              <a:t>1/3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92257" y="1691638"/>
            <a:ext cx="7313664" cy="5547997"/>
          </a:xfrm>
        </p:spPr>
        <p:txBody>
          <a:bodyPr/>
          <a:lstStyle/>
          <a:p>
            <a:pPr marL="1143000" lvl="1" indent="-457200"/>
            <a:r>
              <a:rPr lang="fi-FI" dirty="0"/>
              <a:t>Tarkoituksena luoda kohtuulliset ja yhdenvertaiset mahdollisuudet kokeiden suorittamiseen</a:t>
            </a:r>
          </a:p>
          <a:p>
            <a:pPr lvl="1" indent="0">
              <a:buNone/>
            </a:pPr>
            <a:endParaRPr lang="fi-FI" dirty="0"/>
          </a:p>
          <a:p>
            <a:pPr marL="1143000" lvl="1" indent="-457200"/>
            <a:r>
              <a:rPr lang="fi-FI" dirty="0"/>
              <a:t>Erityisjärjestelyjen tarvetta arvioitaessa kiinnitetään huomiota mm. seuraaviin</a:t>
            </a:r>
          </a:p>
          <a:p>
            <a:pPr marL="1600200" lvl="2" indent="-457200"/>
            <a:r>
              <a:rPr lang="fi-FI" sz="2400" dirty="0"/>
              <a:t>Havaittu tuentarve</a:t>
            </a:r>
          </a:p>
          <a:p>
            <a:pPr marL="1600200" lvl="2" indent="-457200"/>
            <a:r>
              <a:rPr lang="fi-FI" sz="2400" dirty="0"/>
              <a:t>Toteutetut tukitoimet </a:t>
            </a:r>
          </a:p>
          <a:p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8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08471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3905D7-7CED-857C-B9A6-3F71E62BC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65040" y="1173478"/>
            <a:ext cx="8236687" cy="5547997"/>
          </a:xfrm>
        </p:spPr>
        <p:txBody>
          <a:bodyPr lIns="91440" tIns="45720" rIns="91440" bIns="45720" rtlCol="0" anchor="t"/>
          <a:lstStyle/>
          <a:p>
            <a:r>
              <a:rPr lang="fi-FI" sz="2400" dirty="0"/>
              <a:t>KOESUORITUSTA HEIKENTÄVINÄ SYINÄ OTETAAN HUOMION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Sairaus tai vamma (esim. ADD, ADHD)</a:t>
            </a:r>
          </a:p>
          <a:p>
            <a:pPr marL="971550" lvl="1" indent="-285750"/>
            <a:r>
              <a:rPr lang="fi-FI" dirty="0"/>
              <a:t>Lääkärin lausunto diagnoosista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Erityisen vaikea elämäntilanne (esim. läheisen kuolema, vaikea perhetilanne)</a:t>
            </a:r>
          </a:p>
          <a:p>
            <a:pPr marL="971550" lvl="1" indent="-285750"/>
            <a:r>
              <a:rPr lang="fi-FI" dirty="0"/>
              <a:t>Kuraattorin / koulupsykologin / lääkärin / terveydenhoitajan lausunto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Lukemisen ja / tai kirjoittamisen erityisvaikeus</a:t>
            </a:r>
          </a:p>
          <a:p>
            <a:pPr marL="971550" lvl="1" indent="-285750"/>
            <a:r>
              <a:rPr lang="fi-FI" dirty="0"/>
              <a:t>Erityisopettajan lausunto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Opetuskielen puutteellinen hallinta (S2)</a:t>
            </a:r>
          </a:p>
          <a:p>
            <a:pPr marL="971550" lvl="1" indent="-285750"/>
            <a:r>
              <a:rPr lang="fi-FI" dirty="0"/>
              <a:t>Erityisopettajan lausunto </a:t>
            </a:r>
          </a:p>
          <a:p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6F9C3F-7E59-20A8-28B5-EA2DE07B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rtl="0"/>
            <a:r>
              <a:rPr lang="fi-FI" noProof="0" dirty="0"/>
              <a:t>Mervi Berg </a:t>
            </a:r>
            <a:r>
              <a:rPr lang="fi-FI" dirty="0"/>
              <a:t>2024</a:t>
            </a:r>
            <a:endParaRPr lang="fi-FI" noProof="0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9C1E00-E98D-AC83-88E2-25E475017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EA87306C-81BA-4795-A5CA-9392456A8C1E}" type="slidenum">
              <a:rPr lang="fi-FI" noProof="0" smtClean="0"/>
              <a:pPr rtl="0"/>
              <a:t>9</a:t>
            </a:fld>
            <a:endParaRPr lang="fi-FI" noProof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74A6727-8FF5-353B-3119-F07EA42EB377}"/>
              </a:ext>
            </a:extLst>
          </p:cNvPr>
          <p:cNvSpPr txBox="1">
            <a:spLocks/>
          </p:cNvSpPr>
          <p:nvPr/>
        </p:nvSpPr>
        <p:spPr>
          <a:xfrm>
            <a:off x="457200" y="969645"/>
            <a:ext cx="4307840" cy="4868545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rtlCol="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 cap="all" spc="1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KOESUORITUSTA</a:t>
            </a:r>
            <a:br>
              <a:rPr lang="fi-FI" sz="4000" dirty="0"/>
            </a:br>
            <a:r>
              <a:rPr lang="fi-FI" sz="4000" dirty="0"/>
              <a:t>heikentävän</a:t>
            </a:r>
            <a:br>
              <a:rPr lang="fi-FI" sz="4000" dirty="0"/>
            </a:br>
            <a:r>
              <a:rPr lang="fi-FI" sz="4000" dirty="0"/>
              <a:t>syyn huomioon-ottaminen </a:t>
            </a:r>
            <a:br>
              <a:rPr lang="fi-FI" sz="4000" dirty="0"/>
            </a:br>
            <a:r>
              <a:rPr lang="fi-FI" sz="4000" dirty="0"/>
              <a:t>yo-kirjoituksissa </a:t>
            </a:r>
            <a:br>
              <a:rPr lang="fi-FI" sz="4000" dirty="0"/>
            </a:br>
            <a:r>
              <a:rPr lang="fi-FI" sz="4000" dirty="0"/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3765212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4D0E9"/>
      </a:accent1>
      <a:accent2>
        <a:srgbClr val="476977"/>
      </a:accent2>
      <a:accent3>
        <a:srgbClr val="79BBE9"/>
      </a:accent3>
      <a:accent4>
        <a:srgbClr val="6B8043"/>
      </a:accent4>
      <a:accent5>
        <a:srgbClr val="9ACF21"/>
      </a:accent5>
      <a:accent6>
        <a:srgbClr val="CFDCA5"/>
      </a:accent6>
      <a:hlink>
        <a:srgbClr val="0563C1"/>
      </a:hlink>
      <a:folHlink>
        <a:srgbClr val="954F72"/>
      </a:folHlink>
    </a:clrScheme>
    <a:fontScheme name="Custom 26">
      <a:majorFont>
        <a:latin typeface="Tenorite Bold"/>
        <a:ea typeface=""/>
        <a:cs typeface=""/>
      </a:majorFont>
      <a:minorFont>
        <a:latin typeface="Tenorite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327419_TF16411175_Win32" id="{6CFFDFB7-5AC8-4A99-9B7B-55FA2C235391}" vid="{54425191-D62E-4639-835D-618BEB76DEFB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F1B15C2-B622-4464-872A-FFB13E3A35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5F1115-A9D1-4ADF-878E-8B9CEB1416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439292-23DE-4FBC-B000-AFED89AC64F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{944B4130-30BE-440A-BD49-0AFFE3D1DD8D}tf16411175_win32</Template>
  <TotalTime>65</TotalTime>
  <Words>461</Words>
  <Application>Microsoft Office PowerPoint</Application>
  <PresentationFormat>Laajakuva</PresentationFormat>
  <Paragraphs>120</Paragraphs>
  <Slides>14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Office-teema</vt:lpstr>
      <vt:lpstr>erityisopetus pielaveden lukiossa</vt:lpstr>
      <vt:lpstr>LUKIOSSAKIN ON OIKEUS SAADA TUKEA OPPIMISEEN</vt:lpstr>
      <vt:lpstr>Mitä lukion erityis-opetus on 1/2?</vt:lpstr>
      <vt:lpstr>Mitä lukion erityis-opetus on 2/2?</vt:lpstr>
      <vt:lpstr>MITÄ  SIIS KÄYTÄN- NÖSSÄ 1/2?</vt:lpstr>
      <vt:lpstr>PowerPoint-esitys</vt:lpstr>
      <vt:lpstr>PowerPoint-esitys</vt:lpstr>
      <vt:lpstr>KOESUORITUSTA heikentävän syyn huomioon-ottaminen  yo-kirjoituksissa  1/3</vt:lpstr>
      <vt:lpstr>PowerPoint-esitys</vt:lpstr>
      <vt:lpstr>PowerPoint-esitys</vt:lpstr>
      <vt:lpstr>PowerPoint-esitys</vt:lpstr>
      <vt:lpstr>PowerPoint-esitys</vt:lpstr>
      <vt:lpstr>PowerPoint-esitys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Erityisopetus  pielaveden  lukiossa</dc:title>
  <dc:creator>Mervi Berg</dc:creator>
  <cp:lastModifiedBy>Tissari Merja</cp:lastModifiedBy>
  <cp:revision>41</cp:revision>
  <dcterms:created xsi:type="dcterms:W3CDTF">2023-08-07T10:45:29Z</dcterms:created>
  <dcterms:modified xsi:type="dcterms:W3CDTF">2024-08-06T11:06:15Z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