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1" d="100"/>
          <a:sy n="81" d="100"/>
        </p:scale>
        <p:origin x="-105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094-4055-4F1F-870A-08158B875960}" type="datetimeFigureOut">
              <a:rPr lang="fi-FI" smtClean="0"/>
              <a:t>30.11.2015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D27A-7FD7-4AE2-BD3F-03A26B4EA1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83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094-4055-4F1F-870A-08158B875960}" type="datetimeFigureOut">
              <a:rPr lang="fi-FI" smtClean="0"/>
              <a:t>30.11.2015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D27A-7FD7-4AE2-BD3F-03A26B4EA1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1310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094-4055-4F1F-870A-08158B875960}" type="datetimeFigureOut">
              <a:rPr lang="fi-FI" smtClean="0"/>
              <a:t>30.11.2015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D27A-7FD7-4AE2-BD3F-03A26B4EA1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653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094-4055-4F1F-870A-08158B875960}" type="datetimeFigureOut">
              <a:rPr lang="fi-FI" smtClean="0"/>
              <a:t>30.11.2015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D27A-7FD7-4AE2-BD3F-03A26B4EA1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9895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094-4055-4F1F-870A-08158B875960}" type="datetimeFigureOut">
              <a:rPr lang="fi-FI" smtClean="0"/>
              <a:t>30.11.2015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D27A-7FD7-4AE2-BD3F-03A26B4EA1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989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094-4055-4F1F-870A-08158B875960}" type="datetimeFigureOut">
              <a:rPr lang="fi-FI" smtClean="0"/>
              <a:t>30.11.2015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D27A-7FD7-4AE2-BD3F-03A26B4EA1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997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094-4055-4F1F-870A-08158B875960}" type="datetimeFigureOut">
              <a:rPr lang="fi-FI" smtClean="0"/>
              <a:t>30.11.2015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D27A-7FD7-4AE2-BD3F-03A26B4EA1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118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094-4055-4F1F-870A-08158B875960}" type="datetimeFigureOut">
              <a:rPr lang="fi-FI" smtClean="0"/>
              <a:t>30.11.2015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D27A-7FD7-4AE2-BD3F-03A26B4EA1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944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094-4055-4F1F-870A-08158B875960}" type="datetimeFigureOut">
              <a:rPr lang="fi-FI" smtClean="0"/>
              <a:t>30.11.2015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D27A-7FD7-4AE2-BD3F-03A26B4EA1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8942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094-4055-4F1F-870A-08158B875960}" type="datetimeFigureOut">
              <a:rPr lang="fi-FI" smtClean="0"/>
              <a:t>30.11.2015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D27A-7FD7-4AE2-BD3F-03A26B4EA1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6695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2094-4055-4F1F-870A-08158B875960}" type="datetimeFigureOut">
              <a:rPr lang="fi-FI" smtClean="0"/>
              <a:t>30.11.2015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ED27A-7FD7-4AE2-BD3F-03A26B4EA1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026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82094-4055-4F1F-870A-08158B875960}" type="datetimeFigureOut">
              <a:rPr lang="fi-FI" smtClean="0"/>
              <a:t>30.11.2015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ED27A-7FD7-4AE2-BD3F-03A26B4EA14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181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Saksan matka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511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Legolandissa</a:t>
            </a:r>
            <a:endParaRPr lang="fi-FI" dirty="0"/>
          </a:p>
        </p:txBody>
      </p:sp>
      <p:pic>
        <p:nvPicPr>
          <p:cNvPr id="9218" name="Picture 2" descr="C:\Users\ropettaja\Desktop\Saksan kuvat\WP_20151012_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662275" cy="262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ropettaja\Desktop\Saksan kuvat\WP_20151012_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3"/>
            <a:ext cx="3717341" cy="20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ropettaja\Desktop\Saksan kuvat\WP_20151012_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50" y="4005064"/>
            <a:ext cx="4502516" cy="25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ropettaja\Desktop\Saksan kuvat\WP_20151012_0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68307"/>
            <a:ext cx="3717341" cy="20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2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Legolandissa</a:t>
            </a:r>
            <a:endParaRPr lang="fi-FI" dirty="0"/>
          </a:p>
        </p:txBody>
      </p:sp>
      <p:pic>
        <p:nvPicPr>
          <p:cNvPr id="10242" name="Picture 2" descr="C:\Users\ropettaja\Desktop\Saksan kuvat\WP_20151012_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2380"/>
            <a:ext cx="3131840" cy="17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ropettaja\Desktop\Saksan kuvat\WP_20151012_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479" y="0"/>
            <a:ext cx="3148521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ropettaja\Desktop\Saksan kuvat\WP_20151012_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83" y="1916832"/>
            <a:ext cx="562699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63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Legolandissa</a:t>
            </a:r>
            <a:endParaRPr lang="fi-FI" dirty="0"/>
          </a:p>
        </p:txBody>
      </p:sp>
      <p:pic>
        <p:nvPicPr>
          <p:cNvPr id="11266" name="Picture 2" descr="C:\Users\ropettaja\Desktop\Saksan kuvat\WP_20151012_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96752"/>
            <a:ext cx="907992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1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Ninjago</a:t>
            </a:r>
            <a:endParaRPr lang="fi-FI" dirty="0"/>
          </a:p>
        </p:txBody>
      </p:sp>
      <p:pic>
        <p:nvPicPr>
          <p:cNvPr id="12290" name="Picture 2" descr="C:\Users\ropettaja\Desktop\Saksan kuvat\WP_20151012_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150730" cy="23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ropettaja\Desktop\Saksan kuvat\WP_20151012_0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447601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40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Halloween-</a:t>
            </a:r>
            <a:r>
              <a:rPr lang="fi-FI" dirty="0" smtClean="0"/>
              <a:t> </a:t>
            </a:r>
            <a:r>
              <a:rPr lang="fi-FI" dirty="0" smtClean="0"/>
              <a:t>kurpitsan rakennus</a:t>
            </a:r>
            <a:endParaRPr lang="fi-FI" dirty="0"/>
          </a:p>
        </p:txBody>
      </p:sp>
      <p:pic>
        <p:nvPicPr>
          <p:cNvPr id="13314" name="Picture 2" descr="C:\Users\ropettaja\Desktop\Saksan kuvat\WP_20151012_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20080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0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Puutyöluokka</a:t>
            </a:r>
            <a:endParaRPr lang="fi-FI" dirty="0"/>
          </a:p>
        </p:txBody>
      </p:sp>
      <p:pic>
        <p:nvPicPr>
          <p:cNvPr id="14338" name="Picture 2" descr="C:\Users\ropettaja\Desktop\Saksan kuvat\WP_20151013_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722911" cy="153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ropettaja\Desktop\Saksan kuvat\WP_20151013_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6632"/>
            <a:ext cx="281349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ropettaja\Desktop\Saksan kuvat\WP_20151013_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068" y="1690925"/>
            <a:ext cx="3212464" cy="18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ropettaja\Desktop\Saksan kuvat\WP_20151013_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045" y="-31278855"/>
            <a:ext cx="10987706" cy="1951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ropettaja\Desktop\Saksan kuvat\WP_20151013_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490" y="1772816"/>
            <a:ext cx="2150884" cy="381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ropettaja\Desktop\Saksan kuvat\WP_20151013_0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98352"/>
            <a:ext cx="3861357" cy="217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79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Oppitunteja</a:t>
            </a:r>
            <a:endParaRPr lang="fi-FI" dirty="0"/>
          </a:p>
        </p:txBody>
      </p:sp>
      <p:pic>
        <p:nvPicPr>
          <p:cNvPr id="15362" name="Picture 2" descr="C:\Users\ropettaja\Desktop\Saksan kuvat\WP_20151013_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" y="1221708"/>
            <a:ext cx="3767072" cy="212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ropettaja\Desktop\Saksan kuvat\WP_20151013_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8760"/>
            <a:ext cx="3906354" cy="219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ropettaja\Desktop\Saksan kuvat\WP_20151013_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45024"/>
            <a:ext cx="4426536" cy="249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4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Vaellus</a:t>
            </a:r>
            <a:endParaRPr lang="fi-FI" dirty="0"/>
          </a:p>
        </p:txBody>
      </p:sp>
      <p:pic>
        <p:nvPicPr>
          <p:cNvPr id="16386" name="Picture 2" descr="C:\Users\ropettaja\Desktop\Saksan kuvat\WP_20151014_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38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Selfie</a:t>
            </a:r>
            <a:endParaRPr lang="fi-FI" dirty="0"/>
          </a:p>
        </p:txBody>
      </p:sp>
      <p:pic>
        <p:nvPicPr>
          <p:cNvPr id="17410" name="Picture 2" descr="C:\Users\ropettaja\Desktop\Saksan kuvat\WP_20151014_0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Evästauko</a:t>
            </a:r>
            <a:endParaRPr lang="fi-FI" dirty="0"/>
          </a:p>
        </p:txBody>
      </p:sp>
      <p:pic>
        <p:nvPicPr>
          <p:cNvPr id="18434" name="Picture 2" descr="C:\Users\ropettaja\Desktop\Saksan kuvat\WP_20151014_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3240360" cy="5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83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Matkustuspäivät</a:t>
            </a:r>
            <a:endParaRPr lang="fi-FI" dirty="0"/>
          </a:p>
        </p:txBody>
      </p:sp>
      <p:pic>
        <p:nvPicPr>
          <p:cNvPr id="1026" name="Picture 2" descr="C:\Users\ropettaja\Desktop\Saksan kuvat\WP_20151011_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" y="1124745"/>
            <a:ext cx="511544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pettaja\Desktop\Saksan kuvat\WP_20151011_004 – Kop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933622"/>
            <a:ext cx="5199900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78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Linnan ulkopuolella</a:t>
            </a:r>
            <a:endParaRPr lang="fi-FI" dirty="0"/>
          </a:p>
        </p:txBody>
      </p:sp>
      <p:pic>
        <p:nvPicPr>
          <p:cNvPr id="19458" name="Picture 2" descr="C:\Users\ropettaja\Desktop\Saksan kuvat\WP_20151014_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254840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ropettaja\Desktop\Saksan kuvat\WP_20151014_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63542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54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Gandalf</a:t>
            </a:r>
            <a:r>
              <a:rPr lang="fi-FI" dirty="0" smtClean="0"/>
              <a:t> ja hänen seurueensa</a:t>
            </a:r>
            <a:endParaRPr lang="fi-FI" dirty="0"/>
          </a:p>
        </p:txBody>
      </p:sp>
      <p:pic>
        <p:nvPicPr>
          <p:cNvPr id="20482" name="Picture 2" descr="C:\Users\ropettaja\Desktop\Saksan kuvat\WP_20151014_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6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Heppa kärryt</a:t>
            </a:r>
            <a:endParaRPr lang="fi-FI" dirty="0"/>
          </a:p>
        </p:txBody>
      </p:sp>
      <p:pic>
        <p:nvPicPr>
          <p:cNvPr id="21506" name="Picture 2" descr="C:\Users\ropettaja\Desktop\Saksan kuvat\WP_20151014_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2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Lasten liikuntatunti</a:t>
            </a:r>
            <a:endParaRPr lang="fi-FI" dirty="0"/>
          </a:p>
        </p:txBody>
      </p:sp>
      <p:pic>
        <p:nvPicPr>
          <p:cNvPr id="22530" name="Picture 2" descr="C:\Users\ropettaja\Desktop\Saksan kuvat\WP_20151015_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21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Koulun juhlat</a:t>
            </a:r>
            <a:endParaRPr lang="fi-FI" dirty="0"/>
          </a:p>
        </p:txBody>
      </p:sp>
      <p:pic>
        <p:nvPicPr>
          <p:cNvPr id="23554" name="Picture 2" descr="C:\Users\ropettaja\Desktop\Saksan kuvat\WP_20151015_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4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Ulkomaalaiset</a:t>
            </a:r>
            <a:endParaRPr lang="fi-FI" dirty="0"/>
          </a:p>
        </p:txBody>
      </p:sp>
      <p:pic>
        <p:nvPicPr>
          <p:cNvPr id="24578" name="Picture 2" descr="C:\Users\ropettaja\Desktop\Saksan kuvat\WP_20151016_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254840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ropettaja\Desktop\Saksan kuvat\WP_20151016_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463" y="1412776"/>
            <a:ext cx="613853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58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Ruoka-aika!</a:t>
            </a:r>
            <a:endParaRPr lang="fi-FI" dirty="0"/>
          </a:p>
        </p:txBody>
      </p:sp>
      <p:pic>
        <p:nvPicPr>
          <p:cNvPr id="25602" name="Picture 2" descr="C:\Users\ropettaja\Desktop\Saksan kuvat\WP_20151016_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21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Jacob </a:t>
            </a:r>
            <a:r>
              <a:rPr lang="fi-FI" dirty="0" err="1" smtClean="0"/>
              <a:t>Fuggerr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26626" name="Picture 2" descr="C:\Users\ropettaja\Desktop\Saksan kuvat\WP_20151016_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388532" cy="416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63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Ruoka-aika! Taas!</a:t>
            </a:r>
            <a:endParaRPr lang="fi-FI" dirty="0"/>
          </a:p>
        </p:txBody>
      </p:sp>
      <p:pic>
        <p:nvPicPr>
          <p:cNvPr id="1026" name="Picture 2" descr="C:\Users\ropettaja\Desktop\Saksan kuvat\WP_20151016_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68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Nukketeatteri</a:t>
            </a:r>
            <a:endParaRPr lang="fi-FI" dirty="0"/>
          </a:p>
        </p:txBody>
      </p:sp>
      <p:pic>
        <p:nvPicPr>
          <p:cNvPr id="2050" name="Picture 2" descr="C:\Users\ropettaja\Desktop\Saksan kuvat\WP_20151016_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1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Juna-asemalla/Junassa</a:t>
            </a:r>
            <a:endParaRPr lang="fi-FI" dirty="0"/>
          </a:p>
        </p:txBody>
      </p:sp>
      <p:pic>
        <p:nvPicPr>
          <p:cNvPr id="2050" name="Picture 2" descr="C:\Users\ropettaja\Desktop\Saksan kuvat\WP_20151011_006 – Kopi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15664"/>
            <a:ext cx="5112567" cy="287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opettaja\Desktop\Saksan kuvat\WP_20151011_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69432"/>
            <a:ext cx="4104456" cy="230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78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Tulossa kotipuoleen</a:t>
            </a:r>
            <a:endParaRPr lang="fi-FI" dirty="0"/>
          </a:p>
        </p:txBody>
      </p:sp>
      <p:pic>
        <p:nvPicPr>
          <p:cNvPr id="3074" name="Picture 2" descr="C:\Users\ropettaja\Desktop\Saksan kuvat\WP_20151017_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Hesassa linja-automatka alkaa!</a:t>
            </a:r>
            <a:endParaRPr lang="fi-FI" dirty="0"/>
          </a:p>
        </p:txBody>
      </p:sp>
      <p:pic>
        <p:nvPicPr>
          <p:cNvPr id="4098" name="Picture 2" descr="C:\Users\ropettaja\Desktop\Saksan kuvat\WP_20151017_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94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683568" y="1556792"/>
            <a:ext cx="81369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15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LOPPU</a:t>
            </a:r>
            <a:endParaRPr lang="fi-FI" sz="115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803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Gunzburgissa</a:t>
            </a:r>
            <a:endParaRPr lang="fi-FI" dirty="0"/>
          </a:p>
        </p:txBody>
      </p:sp>
      <p:pic>
        <p:nvPicPr>
          <p:cNvPr id="3074" name="Picture 2" descr="C:\Users\ropettaja\Desktop\Saksan kuvat\WP_20151011_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" y="116632"/>
            <a:ext cx="2664296" cy="47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opettaja\Desktop\Saksan kuvat\WP_20151011_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84984"/>
            <a:ext cx="6010653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9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Kreikkalaiset opet</a:t>
            </a:r>
            <a:endParaRPr lang="fi-FI" dirty="0"/>
          </a:p>
        </p:txBody>
      </p:sp>
      <p:pic>
        <p:nvPicPr>
          <p:cNvPr id="4098" name="Picture 2" descr="C:\Users\ropettaja\Desktop\Saksan kuvat\WP_20151011_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35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Dinkelscherbenin koulu</a:t>
            </a:r>
            <a:endParaRPr lang="fi-FI" dirty="0"/>
          </a:p>
        </p:txBody>
      </p:sp>
      <p:pic>
        <p:nvPicPr>
          <p:cNvPr id="5122" name="Picture 2" descr="C:\Users\ropettaja\Desktop\Saksan kuvat\WP_20151012_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945" y="1600200"/>
            <a:ext cx="8038110" cy="4525963"/>
          </a:xfrm>
        </p:spPr>
      </p:pic>
    </p:spTree>
    <p:extLst>
      <p:ext uri="{BB962C8B-B14F-4D97-AF65-F5344CB8AC3E}">
        <p14:creationId xmlns:p14="http://schemas.microsoft.com/office/powerpoint/2010/main" val="325388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Ruokailumme</a:t>
            </a:r>
            <a:endParaRPr lang="fi-FI" dirty="0"/>
          </a:p>
        </p:txBody>
      </p:sp>
      <p:pic>
        <p:nvPicPr>
          <p:cNvPr id="6146" name="Picture 2" descr="C:\Users\ropettaja\Desktop\Saksan kuvat\WP_20151012_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05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Englantilaiset ja hollantilaiset</a:t>
            </a:r>
            <a:endParaRPr lang="fi-FI" dirty="0"/>
          </a:p>
        </p:txBody>
      </p:sp>
      <p:pic>
        <p:nvPicPr>
          <p:cNvPr id="7170" name="Picture 2" descr="C:\Users\ropettaja\Desktop\Saksan kuvat\WP_20151012_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5685365" cy="32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ropettaja\Desktop\Saksan kuvat\WP_20151012_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53583"/>
            <a:ext cx="4447844" cy="250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54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Legolandin portilla</a:t>
            </a:r>
            <a:endParaRPr lang="fi-FI" dirty="0"/>
          </a:p>
        </p:txBody>
      </p:sp>
      <p:pic>
        <p:nvPicPr>
          <p:cNvPr id="8194" name="Picture 2" descr="C:\Users\ropettaja\Desktop\Saksan kuvat\WP_20151012_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45" y="1600200"/>
            <a:ext cx="80381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40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56</Words>
  <Application>Microsoft Office PowerPoint</Application>
  <PresentationFormat>Näytössä katseltava diaesitys (4:3)</PresentationFormat>
  <Paragraphs>32</Paragraphs>
  <Slides>32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32</vt:i4>
      </vt:variant>
    </vt:vector>
  </HeadingPairs>
  <TitlesOfParts>
    <vt:vector size="33" baseType="lpstr">
      <vt:lpstr>Office-teema</vt:lpstr>
      <vt:lpstr>Saksan matka</vt:lpstr>
      <vt:lpstr>Matkustuspäivät</vt:lpstr>
      <vt:lpstr>Juna-asemalla/Junassa</vt:lpstr>
      <vt:lpstr>Gunzburgissa</vt:lpstr>
      <vt:lpstr>Kreikkalaiset opet</vt:lpstr>
      <vt:lpstr>Dinkelscherbenin koulu</vt:lpstr>
      <vt:lpstr>Ruokailumme</vt:lpstr>
      <vt:lpstr>Englantilaiset ja hollantilaiset</vt:lpstr>
      <vt:lpstr>Legolandin portilla</vt:lpstr>
      <vt:lpstr>Legolandissa</vt:lpstr>
      <vt:lpstr>Legolandissa</vt:lpstr>
      <vt:lpstr>Legolandissa</vt:lpstr>
      <vt:lpstr>Ninjago</vt:lpstr>
      <vt:lpstr>Halloween- kurpitsan rakennus</vt:lpstr>
      <vt:lpstr>Puutyöluokka</vt:lpstr>
      <vt:lpstr>Oppitunteja</vt:lpstr>
      <vt:lpstr>Vaellus</vt:lpstr>
      <vt:lpstr>Selfie</vt:lpstr>
      <vt:lpstr>Evästauko</vt:lpstr>
      <vt:lpstr>Linnan ulkopuolella</vt:lpstr>
      <vt:lpstr>Gandalf ja hänen seurueensa</vt:lpstr>
      <vt:lpstr>Heppa kärryt</vt:lpstr>
      <vt:lpstr>Lasten liikuntatunti</vt:lpstr>
      <vt:lpstr>Koulun juhlat</vt:lpstr>
      <vt:lpstr>Ulkomaalaiset</vt:lpstr>
      <vt:lpstr>Ruoka-aika!</vt:lpstr>
      <vt:lpstr>Jacob Fuggerr</vt:lpstr>
      <vt:lpstr>Ruoka-aika! Taas!</vt:lpstr>
      <vt:lpstr>Nukketeatteri</vt:lpstr>
      <vt:lpstr>Tulossa kotipuoleen</vt:lpstr>
      <vt:lpstr>Hesassa linja-automatka alkaa!</vt:lpstr>
      <vt:lpstr>PowerPoint-esitys</vt:lpstr>
    </vt:vector>
  </TitlesOfParts>
  <Company>Pielaveden Kunta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Saksan matka</dc:title>
  <dc:creator>Järjestelmänvalvoja</dc:creator>
  <cp:lastModifiedBy>Järjestelmänvalvoja</cp:lastModifiedBy>
  <cp:revision>17</cp:revision>
  <dcterms:created xsi:type="dcterms:W3CDTF">2015-11-02T08:14:01Z</dcterms:created>
  <dcterms:modified xsi:type="dcterms:W3CDTF">2015-11-30T09:08:07Z</dcterms:modified>
</cp:coreProperties>
</file>