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67" r:id="rId4"/>
    <p:sldId id="268" r:id="rId5"/>
    <p:sldId id="269" r:id="rId6"/>
    <p:sldId id="25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59" r:id="rId15"/>
    <p:sldId id="278" r:id="rId16"/>
    <p:sldId id="277" r:id="rId17"/>
    <p:sldId id="294" r:id="rId18"/>
    <p:sldId id="279" r:id="rId19"/>
    <p:sldId id="293" r:id="rId20"/>
    <p:sldId id="260" r:id="rId21"/>
    <p:sldId id="281" r:id="rId22"/>
    <p:sldId id="282" r:id="rId23"/>
    <p:sldId id="283" r:id="rId24"/>
    <p:sldId id="284" r:id="rId25"/>
    <p:sldId id="285" r:id="rId26"/>
    <p:sldId id="287" r:id="rId27"/>
    <p:sldId id="286" r:id="rId28"/>
    <p:sldId id="295" r:id="rId29"/>
    <p:sldId id="296" r:id="rId30"/>
    <p:sldId id="289" r:id="rId31"/>
    <p:sldId id="292" r:id="rId32"/>
    <p:sldId id="297" r:id="rId33"/>
    <p:sldId id="261" r:id="rId34"/>
    <p:sldId id="307" r:id="rId35"/>
    <p:sldId id="308" r:id="rId36"/>
    <p:sldId id="311" r:id="rId37"/>
    <p:sldId id="309" r:id="rId38"/>
    <p:sldId id="310" r:id="rId39"/>
    <p:sldId id="290" r:id="rId40"/>
    <p:sldId id="299" r:id="rId41"/>
    <p:sldId id="291" r:id="rId42"/>
    <p:sldId id="288" r:id="rId43"/>
    <p:sldId id="298" r:id="rId44"/>
    <p:sldId id="300" r:id="rId45"/>
    <p:sldId id="301" r:id="rId46"/>
    <p:sldId id="302" r:id="rId47"/>
    <p:sldId id="305" r:id="rId48"/>
    <p:sldId id="304" r:id="rId49"/>
    <p:sldId id="264" r:id="rId50"/>
    <p:sldId id="265" r:id="rId51"/>
    <p:sldId id="266" r:id="rId52"/>
    <p:sldId id="312" r:id="rId5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4660"/>
  </p:normalViewPr>
  <p:slideViewPr>
    <p:cSldViewPr>
      <p:cViewPr varScale="1">
        <p:scale>
          <a:sx n="69" d="100"/>
          <a:sy n="69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668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37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3245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97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41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992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913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203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623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785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114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4C7CE-B0E7-4FB4-8550-CC3DF7FE3935}" type="datetimeFigureOut">
              <a:rPr lang="fi-FI" smtClean="0"/>
              <a:t>7.11.2016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F2EC9-5074-419B-AAE1-700F9246FA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489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jesspamwhite?fref=pb&amp;hc_location=friends_tab&amp;pnref=friends.al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ENGLANTI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 smtClean="0"/>
              <a:t>Mariia</a:t>
            </a:r>
            <a:r>
              <a:rPr lang="fi-FI" dirty="0" smtClean="0"/>
              <a:t>, </a:t>
            </a:r>
            <a:r>
              <a:rPr lang="fi-FI" dirty="0" err="1" smtClean="0"/>
              <a:t>Aada</a:t>
            </a:r>
            <a:r>
              <a:rPr lang="fi-FI" dirty="0" smtClean="0"/>
              <a:t> ja Milja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21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6315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Italialaisia odotellessa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269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Vihdoinkin bussiin.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5" y="1600200"/>
            <a:ext cx="8038110" cy="4525963"/>
          </a:xfrm>
        </p:spPr>
      </p:pic>
    </p:spTree>
    <p:extLst>
      <p:ext uri="{BB962C8B-B14F-4D97-AF65-F5344CB8AC3E}">
        <p14:creationId xmlns:p14="http://schemas.microsoft.com/office/powerpoint/2010/main" val="20459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Matkalla </a:t>
            </a:r>
            <a:r>
              <a:rPr lang="fi-FI" dirty="0" err="1" smtClean="0"/>
              <a:t>Norwichiin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889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Maanantai 3.10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20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Syömässä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13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5" y="1600200"/>
            <a:ext cx="8038110" cy="4525963"/>
          </a:xfrm>
        </p:spPr>
      </p:pic>
    </p:spTree>
    <p:extLst>
      <p:ext uri="{BB962C8B-B14F-4D97-AF65-F5344CB8AC3E}">
        <p14:creationId xmlns:p14="http://schemas.microsoft.com/office/powerpoint/2010/main" val="7031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4" y="764704"/>
            <a:ext cx="8909573" cy="5949280"/>
          </a:xfrm>
        </p:spPr>
      </p:pic>
    </p:spTree>
    <p:extLst>
      <p:ext uri="{BB962C8B-B14F-4D97-AF65-F5344CB8AC3E}">
        <p14:creationId xmlns:p14="http://schemas.microsoft.com/office/powerpoint/2010/main" val="26448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954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3" y="404664"/>
            <a:ext cx="8816707" cy="6175302"/>
          </a:xfrm>
        </p:spPr>
      </p:pic>
    </p:spTree>
    <p:extLst>
      <p:ext uri="{BB962C8B-B14F-4D97-AF65-F5344CB8AC3E}">
        <p14:creationId xmlns:p14="http://schemas.microsoft.com/office/powerpoint/2010/main" val="19201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Lauantai 1.10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24900"/>
            <a:ext cx="7125947" cy="5344460"/>
          </a:xfrm>
        </p:spPr>
      </p:pic>
    </p:spTree>
    <p:extLst>
      <p:ext uri="{BB962C8B-B14F-4D97-AF65-F5344CB8AC3E}">
        <p14:creationId xmlns:p14="http://schemas.microsoft.com/office/powerpoint/2010/main" val="15237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Maanantaina kävimme paikallisessa katedraalissa ja linnamuseossa.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7560839" cy="4997152"/>
          </a:xfrm>
        </p:spPr>
      </p:pic>
    </p:spTree>
    <p:extLst>
      <p:ext uri="{BB962C8B-B14F-4D97-AF65-F5344CB8AC3E}">
        <p14:creationId xmlns:p14="http://schemas.microsoft.com/office/powerpoint/2010/main" val="131427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218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195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4263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588" y="1277380"/>
            <a:ext cx="6624736" cy="4536504"/>
          </a:xfrm>
        </p:spPr>
      </p:pic>
    </p:spTree>
    <p:extLst>
      <p:ext uri="{BB962C8B-B14F-4D97-AF65-F5344CB8AC3E}">
        <p14:creationId xmlns:p14="http://schemas.microsoft.com/office/powerpoint/2010/main" val="35402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67807" cy="6500855"/>
          </a:xfrm>
        </p:spPr>
      </p:pic>
    </p:spTree>
    <p:extLst>
      <p:ext uri="{BB962C8B-B14F-4D97-AF65-F5344CB8AC3E}">
        <p14:creationId xmlns:p14="http://schemas.microsoft.com/office/powerpoint/2010/main" val="33456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620688"/>
            <a:ext cx="8046156" cy="5904656"/>
          </a:xfrm>
        </p:spPr>
      </p:pic>
    </p:spTree>
    <p:extLst>
      <p:ext uri="{BB962C8B-B14F-4D97-AF65-F5344CB8AC3E}">
        <p14:creationId xmlns:p14="http://schemas.microsoft.com/office/powerpoint/2010/main" val="34245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Tiistai 4.10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340768"/>
            <a:ext cx="7344816" cy="5184576"/>
          </a:xfrm>
        </p:spPr>
      </p:pic>
    </p:spTree>
    <p:extLst>
      <p:ext uri="{BB962C8B-B14F-4D97-AF65-F5344CB8AC3E}">
        <p14:creationId xmlns:p14="http://schemas.microsoft.com/office/powerpoint/2010/main" val="12954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Opetimme Herra Hakkaraisesta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14802"/>
            <a:ext cx="7992888" cy="5337172"/>
          </a:xfrm>
        </p:spPr>
      </p:pic>
    </p:spTree>
    <p:extLst>
      <p:ext uri="{BB962C8B-B14F-4D97-AF65-F5344CB8AC3E}">
        <p14:creationId xmlns:p14="http://schemas.microsoft.com/office/powerpoint/2010/main" val="31642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Mr</a:t>
            </a:r>
            <a:r>
              <a:rPr lang="fi-FI" dirty="0" smtClean="0"/>
              <a:t> </a:t>
            </a:r>
            <a:r>
              <a:rPr lang="fi-FI" dirty="0" err="1" smtClean="0"/>
              <a:t>Clutterbuck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964488" cy="5472608"/>
          </a:xfrm>
        </p:spPr>
      </p:pic>
    </p:spTree>
    <p:extLst>
      <p:ext uri="{BB962C8B-B14F-4D97-AF65-F5344CB8AC3E}">
        <p14:creationId xmlns:p14="http://schemas.microsoft.com/office/powerpoint/2010/main" val="20843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5" y="1600200"/>
            <a:ext cx="8038110" cy="4525963"/>
          </a:xfrm>
        </p:spPr>
      </p:pic>
    </p:spTree>
    <p:extLst>
      <p:ext uri="{BB962C8B-B14F-4D97-AF65-F5344CB8AC3E}">
        <p14:creationId xmlns:p14="http://schemas.microsoft.com/office/powerpoint/2010/main" val="41649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017411" cy="6021288"/>
          </a:xfrm>
        </p:spPr>
      </p:pic>
    </p:spTree>
    <p:extLst>
      <p:ext uri="{BB962C8B-B14F-4D97-AF65-F5344CB8AC3E}">
        <p14:creationId xmlns:p14="http://schemas.microsoft.com/office/powerpoint/2010/main" val="13310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438524" cy="5616623"/>
          </a:xfrm>
        </p:spPr>
      </p:pic>
    </p:spTree>
    <p:extLst>
      <p:ext uri="{BB962C8B-B14F-4D97-AF65-F5344CB8AC3E}">
        <p14:creationId xmlns:p14="http://schemas.microsoft.com/office/powerpoint/2010/main" val="15066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03727"/>
            <a:ext cx="8484788" cy="5665634"/>
          </a:xfrm>
        </p:spPr>
      </p:pic>
    </p:spTree>
    <p:extLst>
      <p:ext uri="{BB962C8B-B14F-4D97-AF65-F5344CB8AC3E}">
        <p14:creationId xmlns:p14="http://schemas.microsoft.com/office/powerpoint/2010/main" val="11069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Keskiviikko 5.10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Tanssivideoita </a:t>
            </a:r>
            <a:r>
              <a:rPr lang="fi-FI" dirty="0" err="1" smtClean="0"/>
              <a:t>miljasta</a:t>
            </a:r>
            <a:r>
              <a:rPr lang="fi-FI" dirty="0" smtClean="0"/>
              <a:t> ja </a:t>
            </a:r>
            <a:r>
              <a:rPr lang="fi-FI" dirty="0" err="1" smtClean="0"/>
              <a:t>mariiasta:,D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17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Syömässä.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833732" cy="5125299"/>
          </a:xfrm>
        </p:spPr>
      </p:pic>
    </p:spTree>
    <p:extLst>
      <p:ext uri="{BB962C8B-B14F-4D97-AF65-F5344CB8AC3E}">
        <p14:creationId xmlns:p14="http://schemas.microsoft.com/office/powerpoint/2010/main" val="15942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08876"/>
            <a:ext cx="7200799" cy="5400599"/>
          </a:xfrm>
        </p:spPr>
      </p:pic>
    </p:spTree>
    <p:extLst>
      <p:ext uri="{BB962C8B-B14F-4D97-AF65-F5344CB8AC3E}">
        <p14:creationId xmlns:p14="http://schemas.microsoft.com/office/powerpoint/2010/main" val="35218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i-FI" dirty="0" smtClean="0"/>
              <a:t>Tuskaa on syödä jäätelöä 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9" y="1052736"/>
            <a:ext cx="7584842" cy="5688632"/>
          </a:xfrm>
        </p:spPr>
      </p:pic>
    </p:spTree>
    <p:extLst>
      <p:ext uri="{BB962C8B-B14F-4D97-AF65-F5344CB8AC3E}">
        <p14:creationId xmlns:p14="http://schemas.microsoft.com/office/powerpoint/2010/main" val="94603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00864"/>
            <a:ext cx="7365973" cy="5524480"/>
          </a:xfrm>
        </p:spPr>
      </p:pic>
    </p:spTree>
    <p:extLst>
      <p:ext uri="{BB962C8B-B14F-4D97-AF65-F5344CB8AC3E}">
        <p14:creationId xmlns:p14="http://schemas.microsoft.com/office/powerpoint/2010/main" val="21637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580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Torstai 6.10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4432"/>
            <a:ext cx="4104456" cy="5472608"/>
          </a:xfrm>
        </p:spPr>
      </p:pic>
    </p:spTree>
    <p:extLst>
      <p:ext uri="{BB962C8B-B14F-4D97-AF65-F5344CB8AC3E}">
        <p14:creationId xmlns:p14="http://schemas.microsoft.com/office/powerpoint/2010/main" val="14170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Bussissa </a:t>
            </a:r>
            <a:r>
              <a:rPr lang="fi-FI" dirty="0" err="1" smtClean="0"/>
              <a:t>lanitettiin</a:t>
            </a:r>
            <a:r>
              <a:rPr lang="fi-FI" dirty="0" smtClean="0"/>
              <a:t> </a:t>
            </a:r>
            <a:r>
              <a:rPr lang="fi-FI" dirty="0" err="1" smtClean="0"/>
              <a:t>candy</a:t>
            </a:r>
            <a:r>
              <a:rPr lang="fi-FI" dirty="0" smtClean="0"/>
              <a:t> </a:t>
            </a:r>
            <a:r>
              <a:rPr lang="fi-FI" dirty="0" err="1" smtClean="0"/>
              <a:t>crush</a:t>
            </a:r>
            <a:r>
              <a:rPr lang="fi-FI" dirty="0" smtClean="0"/>
              <a:t> </a:t>
            </a:r>
            <a:r>
              <a:rPr lang="fi-FI" dirty="0" err="1" smtClean="0"/>
              <a:t>soda</a:t>
            </a:r>
            <a:r>
              <a:rPr lang="fi-FI" dirty="0" smtClean="0"/>
              <a:t> </a:t>
            </a:r>
            <a:r>
              <a:rPr lang="fi-FI" dirty="0" err="1" smtClean="0"/>
              <a:t>sagaa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9960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68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336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5" y="476672"/>
            <a:ext cx="8601029" cy="6048672"/>
          </a:xfrm>
        </p:spPr>
      </p:pic>
    </p:spTree>
    <p:extLst>
      <p:ext uri="{BB962C8B-B14F-4D97-AF65-F5344CB8AC3E}">
        <p14:creationId xmlns:p14="http://schemas.microsoft.com/office/powerpoint/2010/main" val="17123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Milja-Mursu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277167" cy="5526997"/>
          </a:xfrm>
        </p:spPr>
      </p:pic>
    </p:spTree>
    <p:extLst>
      <p:ext uri="{BB962C8B-B14F-4D97-AF65-F5344CB8AC3E}">
        <p14:creationId xmlns:p14="http://schemas.microsoft.com/office/powerpoint/2010/main" val="31562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3515"/>
            <a:ext cx="8597137" cy="6447853"/>
          </a:xfrm>
        </p:spPr>
      </p:pic>
    </p:spTree>
    <p:extLst>
      <p:ext uri="{BB962C8B-B14F-4D97-AF65-F5344CB8AC3E}">
        <p14:creationId xmlns:p14="http://schemas.microsoft.com/office/powerpoint/2010/main" val="8379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1" y="116632"/>
            <a:ext cx="8832981" cy="6624736"/>
          </a:xfrm>
        </p:spPr>
      </p:pic>
    </p:spTree>
    <p:extLst>
      <p:ext uri="{BB962C8B-B14F-4D97-AF65-F5344CB8AC3E}">
        <p14:creationId xmlns:p14="http://schemas.microsoft.com/office/powerpoint/2010/main" val="11130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355773" cy="6266830"/>
          </a:xfrm>
        </p:spPr>
      </p:pic>
    </p:spTree>
    <p:extLst>
      <p:ext uri="{BB962C8B-B14F-4D97-AF65-F5344CB8AC3E}">
        <p14:creationId xmlns:p14="http://schemas.microsoft.com/office/powerpoint/2010/main" val="29788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Perjantai 7.10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920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2882"/>
            <a:ext cx="7344815" cy="5508611"/>
          </a:xfrm>
        </p:spPr>
      </p:pic>
    </p:spTree>
    <p:extLst>
      <p:ext uri="{BB962C8B-B14F-4D97-AF65-F5344CB8AC3E}">
        <p14:creationId xmlns:p14="http://schemas.microsoft.com/office/powerpoint/2010/main" val="16216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Lentokenttähotellissa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5203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Lauantai 8.10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029936" cy="5272452"/>
          </a:xfrm>
        </p:spPr>
      </p:pic>
    </p:spTree>
    <p:extLst>
      <p:ext uri="{BB962C8B-B14F-4D97-AF65-F5344CB8AC3E}">
        <p14:creationId xmlns:p14="http://schemas.microsoft.com/office/powerpoint/2010/main" val="6709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761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3600400" cy="6400711"/>
          </a:xfrm>
        </p:spPr>
      </p:pic>
    </p:spTree>
    <p:extLst>
      <p:ext uri="{BB962C8B-B14F-4D97-AF65-F5344CB8AC3E}">
        <p14:creationId xmlns:p14="http://schemas.microsoft.com/office/powerpoint/2010/main" val="255915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Vihdoin saatiin syödä Suomessa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8928276" cy="5022156"/>
          </a:xfrm>
        </p:spPr>
      </p:pic>
    </p:spTree>
    <p:extLst>
      <p:ext uri="{BB962C8B-B14F-4D97-AF65-F5344CB8AC3E}">
        <p14:creationId xmlns:p14="http://schemas.microsoft.com/office/powerpoint/2010/main" val="38065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>
                <a:hlinkClick r:id="rId2"/>
              </a:rPr>
              <a:t>Televisio ohjelma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795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Sunnuntai 2.10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767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5" y="1600200"/>
            <a:ext cx="8038110" cy="4525963"/>
          </a:xfrm>
        </p:spPr>
      </p:pic>
    </p:spTree>
    <p:extLst>
      <p:ext uri="{BB962C8B-B14F-4D97-AF65-F5344CB8AC3E}">
        <p14:creationId xmlns:p14="http://schemas.microsoft.com/office/powerpoint/2010/main" val="216855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8631"/>
            <a:ext cx="4032448" cy="6777969"/>
          </a:xfrm>
        </p:spPr>
      </p:pic>
    </p:spTree>
    <p:extLst>
      <p:ext uri="{BB962C8B-B14F-4D97-AF65-F5344CB8AC3E}">
        <p14:creationId xmlns:p14="http://schemas.microsoft.com/office/powerpoint/2010/main" val="39669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Piknikillä Gatwickin lentokentällä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5" y="1600200"/>
            <a:ext cx="8038110" cy="4525963"/>
          </a:xfrm>
        </p:spPr>
      </p:pic>
    </p:spTree>
    <p:extLst>
      <p:ext uri="{BB962C8B-B14F-4D97-AF65-F5344CB8AC3E}">
        <p14:creationId xmlns:p14="http://schemas.microsoft.com/office/powerpoint/2010/main" val="18124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73</Words>
  <Application>Microsoft Office PowerPoint</Application>
  <PresentationFormat>Näytössä katseltava diaesitys (4:3)</PresentationFormat>
  <Paragraphs>26</Paragraphs>
  <Slides>52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52</vt:i4>
      </vt:variant>
    </vt:vector>
  </HeadingPairs>
  <TitlesOfParts>
    <vt:vector size="53" baseType="lpstr">
      <vt:lpstr>Office-teema</vt:lpstr>
      <vt:lpstr>ENGLANTI</vt:lpstr>
      <vt:lpstr>Lauantai 1.10</vt:lpstr>
      <vt:lpstr>PowerPoint-esitys</vt:lpstr>
      <vt:lpstr>Bussissa lanitettiin candy crush soda sagaa.</vt:lpstr>
      <vt:lpstr>PowerPoint-esitys</vt:lpstr>
      <vt:lpstr>Sunnuntai 2.10</vt:lpstr>
      <vt:lpstr>PowerPoint-esitys</vt:lpstr>
      <vt:lpstr>PowerPoint-esitys</vt:lpstr>
      <vt:lpstr>Piknikillä Gatwickin lentokentällä</vt:lpstr>
      <vt:lpstr>PowerPoint-esitys</vt:lpstr>
      <vt:lpstr>Italialaisia odotellessa</vt:lpstr>
      <vt:lpstr>Vihdoinkin bussiin.</vt:lpstr>
      <vt:lpstr>Matkalla Norwichiin.</vt:lpstr>
      <vt:lpstr>Maanantai 3.10</vt:lpstr>
      <vt:lpstr>Syömässä</vt:lpstr>
      <vt:lpstr>PowerPoint-esitys</vt:lpstr>
      <vt:lpstr>PowerPoint-esitys</vt:lpstr>
      <vt:lpstr>PowerPoint-esitys</vt:lpstr>
      <vt:lpstr>PowerPoint-esitys</vt:lpstr>
      <vt:lpstr>Maanantaina kävimme paikallisessa katedraalissa ja linnamuseossa.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Tiistai 4.10</vt:lpstr>
      <vt:lpstr>Opetimme Herra Hakkaraisesta</vt:lpstr>
      <vt:lpstr>Mr Clutterbuck</vt:lpstr>
      <vt:lpstr>PowerPoint-esitys</vt:lpstr>
      <vt:lpstr>PowerPoint-esitys</vt:lpstr>
      <vt:lpstr>PowerPoint-esitys</vt:lpstr>
      <vt:lpstr>Keskiviikko 5.10</vt:lpstr>
      <vt:lpstr>Syömässä.</vt:lpstr>
      <vt:lpstr>PowerPoint-esitys</vt:lpstr>
      <vt:lpstr>Tuskaa on syödä jäätelöä </vt:lpstr>
      <vt:lpstr>PowerPoint-esitys</vt:lpstr>
      <vt:lpstr>PowerPoint-esitys</vt:lpstr>
      <vt:lpstr>Torstai 6.10</vt:lpstr>
      <vt:lpstr>PowerPoint-esitys</vt:lpstr>
      <vt:lpstr>PowerPoint-esitys</vt:lpstr>
      <vt:lpstr>Milja-Mursu</vt:lpstr>
      <vt:lpstr>PowerPoint-esitys</vt:lpstr>
      <vt:lpstr>PowerPoint-esitys</vt:lpstr>
      <vt:lpstr>PowerPoint-esitys</vt:lpstr>
      <vt:lpstr>Perjantai 7.10</vt:lpstr>
      <vt:lpstr>PowerPoint-esitys</vt:lpstr>
      <vt:lpstr>Lentokenttähotellissa</vt:lpstr>
      <vt:lpstr>Lauantai 8.10</vt:lpstr>
      <vt:lpstr>PowerPoint-esitys</vt:lpstr>
      <vt:lpstr>Vihdoin saatiin syödä Suomessa</vt:lpstr>
      <vt:lpstr>PowerPoint-esitys</vt:lpstr>
    </vt:vector>
  </TitlesOfParts>
  <Company>Pielaveden Kunta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ENGLANTI</dc:title>
  <dc:creator>Järjestelmänvalvoja</dc:creator>
  <cp:lastModifiedBy>Järjestelmänvalvoja</cp:lastModifiedBy>
  <cp:revision>20</cp:revision>
  <dcterms:created xsi:type="dcterms:W3CDTF">2016-10-25T06:51:03Z</dcterms:created>
  <dcterms:modified xsi:type="dcterms:W3CDTF">2016-11-07T12:56:33Z</dcterms:modified>
</cp:coreProperties>
</file>