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1" r:id="rId1"/>
    <p:sldMasterId id="2147483676" r:id="rId2"/>
    <p:sldMasterId id="2147483713" r:id="rId3"/>
    <p:sldMasterId id="2147483666" r:id="rId4"/>
  </p:sldMasterIdLst>
  <p:sldIdLst>
    <p:sldId id="290" r:id="rId5"/>
    <p:sldId id="257" r:id="rId6"/>
    <p:sldId id="258" r:id="rId7"/>
    <p:sldId id="259" r:id="rId8"/>
    <p:sldId id="296" r:id="rId9"/>
    <p:sldId id="293" r:id="rId10"/>
    <p:sldId id="297" r:id="rId11"/>
    <p:sldId id="294" r:id="rId12"/>
    <p:sldId id="295" r:id="rId13"/>
    <p:sldId id="260" r:id="rId14"/>
    <p:sldId id="292" r:id="rId15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eruspohja" id="{F6F34771-ADFA-454D-9DCA-C3064AF01513}">
          <p14:sldIdLst>
            <p14:sldId id="290"/>
            <p14:sldId id="257"/>
            <p14:sldId id="258"/>
            <p14:sldId id="259"/>
            <p14:sldId id="296"/>
            <p14:sldId id="293"/>
            <p14:sldId id="297"/>
            <p14:sldId id="294"/>
            <p14:sldId id="295"/>
            <p14:sldId id="260"/>
            <p14:sldId id="29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77"/>
  </p:normalViewPr>
  <p:slideViewPr>
    <p:cSldViewPr snapToGrid="0" snapToObjects="1">
      <p:cViewPr varScale="1">
        <p:scale>
          <a:sx n="88" d="100"/>
          <a:sy n="88" d="100"/>
        </p:scale>
        <p:origin x="456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16.png"/><Relationship Id="rId7" Type="http://schemas.openxmlformats.org/officeDocument/2006/relationships/image" Target="../media/image17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7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8.jp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0FBC4-D373-B446-A82D-9D1651E2E792}" type="datetimeFigureOut">
              <a:rPr lang="fi-FI" smtClean="0"/>
              <a:t>6.8.2024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38B7A-E2F5-F745-A0BB-9EC53335C27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19495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>
            <a:off x="-173255" y="-77002"/>
            <a:ext cx="12628346" cy="70938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0FBC4-D373-B446-A82D-9D1651E2E792}" type="datetimeFigureOut">
              <a:rPr lang="fi-FI" smtClean="0"/>
              <a:t>6.8.2024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38B7A-E2F5-F745-A0BB-9EC53335C27D}" type="slidenum">
              <a:rPr lang="fi-FI" smtClean="0"/>
              <a:t>‹#›</a:t>
            </a:fld>
            <a:endParaRPr lang="fi-FI"/>
          </a:p>
        </p:txBody>
      </p:sp>
      <p:sp>
        <p:nvSpPr>
          <p:cNvPr id="9" name="Otsikko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8490626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otsikko napsauttamalla</a:t>
            </a:r>
          </a:p>
        </p:txBody>
      </p:sp>
      <p:sp>
        <p:nvSpPr>
          <p:cNvPr id="12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3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91290" y="-10220"/>
            <a:ext cx="2646650" cy="1318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924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>
            <a:off x="-173255" y="-77002"/>
            <a:ext cx="12628346" cy="70938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0FBC4-D373-B446-A82D-9D1651E2E792}" type="datetimeFigureOut">
              <a:rPr lang="fi-FI" smtClean="0"/>
              <a:t>6.8.2024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38B7A-E2F5-F745-A0BB-9EC53335C27D}" type="slidenum">
              <a:rPr lang="fi-FI" smtClean="0"/>
              <a:t>‹#›</a:t>
            </a:fld>
            <a:endParaRPr lang="fi-FI"/>
          </a:p>
        </p:txBody>
      </p:sp>
      <p:pic>
        <p:nvPicPr>
          <p:cNvPr id="2" name="Kuva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91290" y="-10220"/>
            <a:ext cx="2646650" cy="1318648"/>
          </a:xfrm>
          <a:prstGeom prst="rect">
            <a:avLst/>
          </a:prstGeom>
        </p:spPr>
      </p:pic>
      <p:sp>
        <p:nvSpPr>
          <p:cNvPr id="1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9" name="Otsikko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otsikko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7633535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>
            <a:off x="-173255" y="-77002"/>
            <a:ext cx="12628346" cy="70938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0FBC4-D373-B446-A82D-9D1651E2E792}" type="datetimeFigureOut">
              <a:rPr lang="fi-FI" smtClean="0"/>
              <a:t>6.8.2024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38B7A-E2F5-F745-A0BB-9EC53335C27D}" type="slidenum">
              <a:rPr lang="fi-FI" smtClean="0"/>
              <a:t>‹#›</a:t>
            </a:fld>
            <a:endParaRPr lang="fi-FI"/>
          </a:p>
        </p:txBody>
      </p:sp>
      <p:sp>
        <p:nvSpPr>
          <p:cNvPr id="9" name="Otsikko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otsikko napsauttamalla</a:t>
            </a:r>
          </a:p>
        </p:txBody>
      </p:sp>
      <p:sp>
        <p:nvSpPr>
          <p:cNvPr id="10" name="Sisällön paikkamerkki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pic>
        <p:nvPicPr>
          <p:cNvPr id="12" name="Kuva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91290" y="-10220"/>
            <a:ext cx="2646650" cy="1318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8569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>
            <a:off x="-173255" y="-77002"/>
            <a:ext cx="12628346" cy="70938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0FBC4-D373-B446-A82D-9D1651E2E792}" type="datetimeFigureOut">
              <a:rPr lang="fi-FI" smtClean="0"/>
              <a:t>6.8.2024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38B7A-E2F5-F745-A0BB-9EC53335C27D}" type="slidenum">
              <a:rPr lang="fi-FI" smtClean="0"/>
              <a:t>‹#›</a:t>
            </a:fld>
            <a:endParaRPr lang="fi-FI"/>
          </a:p>
        </p:txBody>
      </p:sp>
      <p:sp>
        <p:nvSpPr>
          <p:cNvPr id="9" name="Otsikko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otsikko napsauttamalla</a:t>
            </a:r>
          </a:p>
        </p:txBody>
      </p:sp>
      <p:sp>
        <p:nvSpPr>
          <p:cNvPr id="1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91290" y="-10220"/>
            <a:ext cx="2646650" cy="1318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457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9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>
            <a:off x="-218173" y="-446017"/>
            <a:ext cx="12628346" cy="58480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6" name="Kuva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64040" y="-2498468"/>
            <a:ext cx="15720079" cy="11199060"/>
          </a:xfrm>
          <a:prstGeom prst="rect">
            <a:avLst/>
          </a:prstGeom>
        </p:spPr>
      </p:pic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0FBC4-D373-B446-A82D-9D1651E2E792}" type="datetimeFigureOut">
              <a:rPr lang="fi-FI" smtClean="0"/>
              <a:t>6.8.2024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38B7A-E2F5-F745-A0BB-9EC53335C27D}" type="slidenum">
              <a:rPr lang="fi-FI" smtClean="0"/>
              <a:t>‹#›</a:t>
            </a:fld>
            <a:endParaRPr lang="fi-FI"/>
          </a:p>
        </p:txBody>
      </p:sp>
      <p:sp>
        <p:nvSpPr>
          <p:cNvPr id="9" name="Otsikko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8490626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otsikko napsauttamalla</a:t>
            </a:r>
          </a:p>
        </p:txBody>
      </p:sp>
      <p:sp>
        <p:nvSpPr>
          <p:cNvPr id="12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lvl2pPr>
              <a:defRPr b="1">
                <a:solidFill>
                  <a:schemeClr val="bg1"/>
                </a:solidFill>
              </a:defRPr>
            </a:lvl2pPr>
            <a:lvl3pPr>
              <a:defRPr b="1">
                <a:solidFill>
                  <a:schemeClr val="bg1"/>
                </a:solidFill>
              </a:defRPr>
            </a:lvl3pPr>
            <a:lvl4pPr>
              <a:defRPr b="1">
                <a:solidFill>
                  <a:schemeClr val="bg1"/>
                </a:solidFill>
              </a:defRPr>
            </a:lvl4pPr>
            <a:lvl5pPr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pic>
        <p:nvPicPr>
          <p:cNvPr id="13" name="Kuva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574" y="3351657"/>
            <a:ext cx="5185393" cy="3210304"/>
          </a:xfrm>
          <a:prstGeom prst="rect">
            <a:avLst/>
          </a:prstGeom>
        </p:spPr>
      </p:pic>
      <p:pic>
        <p:nvPicPr>
          <p:cNvPr id="15" name="Kuva 1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6895" y="4322053"/>
            <a:ext cx="1766946" cy="1934667"/>
          </a:xfrm>
          <a:prstGeom prst="rect">
            <a:avLst/>
          </a:prstGeom>
        </p:spPr>
      </p:pic>
      <p:pic>
        <p:nvPicPr>
          <p:cNvPr id="14" name="Kuva 13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391290" y="-10220"/>
            <a:ext cx="2646650" cy="1318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3637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0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>
            <a:off x="-218173" y="-446017"/>
            <a:ext cx="12628346" cy="58480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6" name="Kuva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64040" y="-2498468"/>
            <a:ext cx="15720079" cy="11199060"/>
          </a:xfrm>
          <a:prstGeom prst="rect">
            <a:avLst/>
          </a:prstGeom>
        </p:spPr>
      </p:pic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0FBC4-D373-B446-A82D-9D1651E2E792}" type="datetimeFigureOut">
              <a:rPr lang="fi-FI" smtClean="0"/>
              <a:t>6.8.2024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38B7A-E2F5-F745-A0BB-9EC53335C27D}" type="slidenum">
              <a:rPr lang="fi-FI" smtClean="0"/>
              <a:t>‹#›</a:t>
            </a:fld>
            <a:endParaRPr lang="fi-FI"/>
          </a:p>
        </p:txBody>
      </p:sp>
      <p:sp>
        <p:nvSpPr>
          <p:cNvPr id="9" name="Otsikko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8490626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otsikko napsauttamalla</a:t>
            </a:r>
          </a:p>
        </p:txBody>
      </p:sp>
      <p:sp>
        <p:nvSpPr>
          <p:cNvPr id="12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lvl2pPr>
              <a:defRPr b="1">
                <a:solidFill>
                  <a:schemeClr val="bg1"/>
                </a:solidFill>
              </a:defRPr>
            </a:lvl2pPr>
            <a:lvl3pPr>
              <a:defRPr b="1">
                <a:solidFill>
                  <a:schemeClr val="bg1"/>
                </a:solidFill>
              </a:defRPr>
            </a:lvl3pPr>
            <a:lvl4pPr>
              <a:defRPr b="1">
                <a:solidFill>
                  <a:schemeClr val="bg1"/>
                </a:solidFill>
              </a:defRPr>
            </a:lvl4pPr>
            <a:lvl5pPr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pic>
        <p:nvPicPr>
          <p:cNvPr id="14" name="Kuva 1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391290" y="-10220"/>
            <a:ext cx="2646650" cy="1318648"/>
          </a:xfrm>
          <a:prstGeom prst="rect">
            <a:avLst/>
          </a:prstGeom>
        </p:spPr>
      </p:pic>
      <p:pic>
        <p:nvPicPr>
          <p:cNvPr id="17" name="Kuva 1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7757" y="3057068"/>
            <a:ext cx="5386016" cy="3334511"/>
          </a:xfrm>
          <a:prstGeom prst="rect">
            <a:avLst/>
          </a:prstGeom>
        </p:spPr>
      </p:pic>
      <p:pic>
        <p:nvPicPr>
          <p:cNvPr id="18" name="Kuva 1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3964" y="4536513"/>
            <a:ext cx="1580949" cy="1731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4613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>
            <a:off x="-173255" y="-77002"/>
            <a:ext cx="12628346" cy="70938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4" name="Kuva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9122" y="-869430"/>
            <a:ext cx="15720079" cy="11199060"/>
          </a:xfrm>
          <a:prstGeom prst="rect">
            <a:avLst/>
          </a:prstGeom>
        </p:spPr>
      </p:pic>
      <p:pic>
        <p:nvPicPr>
          <p:cNvPr id="3" name="Kuva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8595" y="288233"/>
            <a:ext cx="7447209" cy="9928111"/>
          </a:xfrm>
          <a:prstGeom prst="rect">
            <a:avLst/>
          </a:prstGeom>
        </p:spPr>
      </p:pic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0FBC4-D373-B446-A82D-9D1651E2E792}" type="datetimeFigureOut">
              <a:rPr lang="fi-FI" smtClean="0"/>
              <a:t>6.8.2024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38B7A-E2F5-F745-A0BB-9EC53335C27D}" type="slidenum">
              <a:rPr lang="fi-FI" smtClean="0"/>
              <a:t>‹#›</a:t>
            </a:fld>
            <a:endParaRPr lang="fi-FI"/>
          </a:p>
        </p:txBody>
      </p:sp>
      <p:sp>
        <p:nvSpPr>
          <p:cNvPr id="9" name="Otsikko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8490626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otsikko napsauttamalla</a:t>
            </a:r>
          </a:p>
        </p:txBody>
      </p:sp>
      <p:sp>
        <p:nvSpPr>
          <p:cNvPr id="12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391290" y="-10220"/>
            <a:ext cx="2646650" cy="1318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3229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4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>
            <a:off x="-173255" y="-77002"/>
            <a:ext cx="12628346" cy="70938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4" name="Kuva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9122" y="-869430"/>
            <a:ext cx="15720079" cy="11199060"/>
          </a:xfrm>
          <a:prstGeom prst="rect">
            <a:avLst/>
          </a:prstGeom>
        </p:spPr>
      </p:pic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0FBC4-D373-B446-A82D-9D1651E2E792}" type="datetimeFigureOut">
              <a:rPr lang="fi-FI" smtClean="0"/>
              <a:t>6.8.2024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38B7A-E2F5-F745-A0BB-9EC53335C27D}" type="slidenum">
              <a:rPr lang="fi-FI" smtClean="0"/>
              <a:t>‹#›</a:t>
            </a:fld>
            <a:endParaRPr lang="fi-FI"/>
          </a:p>
        </p:txBody>
      </p:sp>
      <p:sp>
        <p:nvSpPr>
          <p:cNvPr id="9" name="Otsikko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8490626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otsikko napsauttamalla</a:t>
            </a:r>
          </a:p>
        </p:txBody>
      </p:sp>
      <p:sp>
        <p:nvSpPr>
          <p:cNvPr id="12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391290" y="-10220"/>
            <a:ext cx="2646650" cy="1318648"/>
          </a:xfrm>
          <a:prstGeom prst="rect">
            <a:avLst/>
          </a:prstGeom>
        </p:spPr>
      </p:pic>
      <p:pic>
        <p:nvPicPr>
          <p:cNvPr id="2" name="Kuva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1023731"/>
            <a:ext cx="6656854" cy="8874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0029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>
            <a:off x="-173255" y="-77002"/>
            <a:ext cx="12628346" cy="70938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4" name="Kuva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9122" y="-869430"/>
            <a:ext cx="15720079" cy="11199060"/>
          </a:xfrm>
          <a:prstGeom prst="rect">
            <a:avLst/>
          </a:prstGeom>
        </p:spPr>
      </p:pic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0FBC4-D373-B446-A82D-9D1651E2E792}" type="datetimeFigureOut">
              <a:rPr lang="fi-FI" smtClean="0"/>
              <a:t>6.8.2024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38B7A-E2F5-F745-A0BB-9EC53335C27D}" type="slidenum">
              <a:rPr lang="fi-FI" smtClean="0"/>
              <a:t>‹#›</a:t>
            </a:fld>
            <a:endParaRPr lang="fi-FI"/>
          </a:p>
        </p:txBody>
      </p:sp>
      <p:sp>
        <p:nvSpPr>
          <p:cNvPr id="9" name="Otsikko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8490626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otsikko napsauttamalla</a:t>
            </a:r>
          </a:p>
        </p:txBody>
      </p:sp>
      <p:sp>
        <p:nvSpPr>
          <p:cNvPr id="12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391290" y="-10220"/>
            <a:ext cx="2646650" cy="1318648"/>
          </a:xfrm>
          <a:prstGeom prst="rect">
            <a:avLst/>
          </a:prstGeom>
        </p:spPr>
      </p:pic>
      <p:pic>
        <p:nvPicPr>
          <p:cNvPr id="3" name="Kuva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3990" y="854765"/>
            <a:ext cx="6174599" cy="8231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8374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>
            <a:off x="-173255" y="-77002"/>
            <a:ext cx="12628346" cy="70938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3" name="Kuva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9122" y="-869430"/>
            <a:ext cx="15720079" cy="11199060"/>
          </a:xfrm>
          <a:prstGeom prst="rect">
            <a:avLst/>
          </a:prstGeom>
        </p:spPr>
      </p:pic>
      <p:pic>
        <p:nvPicPr>
          <p:cNvPr id="2" name="Kuva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801" y="649104"/>
            <a:ext cx="7107223" cy="9474865"/>
          </a:xfrm>
          <a:prstGeom prst="rect">
            <a:avLst/>
          </a:prstGeom>
        </p:spPr>
      </p:pic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0FBC4-D373-B446-A82D-9D1651E2E792}" type="datetimeFigureOut">
              <a:rPr lang="fi-FI" smtClean="0"/>
              <a:t>6.8.2024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38B7A-E2F5-F745-A0BB-9EC53335C27D}" type="slidenum">
              <a:rPr lang="fi-FI" smtClean="0"/>
              <a:t>‹#›</a:t>
            </a:fld>
            <a:endParaRPr lang="fi-FI"/>
          </a:p>
        </p:txBody>
      </p:sp>
      <p:sp>
        <p:nvSpPr>
          <p:cNvPr id="9" name="Otsikko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8490626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otsikko napsauttamalla</a:t>
            </a:r>
          </a:p>
        </p:txBody>
      </p:sp>
      <p:sp>
        <p:nvSpPr>
          <p:cNvPr id="12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pic>
        <p:nvPicPr>
          <p:cNvPr id="14" name="Kuva 1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391290" y="-10220"/>
            <a:ext cx="2646650" cy="1318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646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0FBC4-D373-B446-A82D-9D1651E2E792}" type="datetimeFigureOut">
              <a:rPr lang="fi-FI" smtClean="0"/>
              <a:t>6.8.2024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38B7A-E2F5-F745-A0BB-9EC53335C27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603118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>
            <a:off x="-173255" y="-77002"/>
            <a:ext cx="12628346" cy="70938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2" name="Kuva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9122" y="-869430"/>
            <a:ext cx="15720079" cy="11199060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0FBC4-D373-B446-A82D-9D1651E2E792}" type="datetimeFigureOut">
              <a:rPr lang="fi-FI" smtClean="0"/>
              <a:t>6.8.2024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38B7A-E2F5-F745-A0BB-9EC53335C27D}" type="slidenum">
              <a:rPr lang="fi-FI" smtClean="0"/>
              <a:t>‹#›</a:t>
            </a:fld>
            <a:endParaRPr lang="fi-FI"/>
          </a:p>
        </p:txBody>
      </p:sp>
      <p:sp>
        <p:nvSpPr>
          <p:cNvPr id="9" name="Otsikko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otsikko napsauttamalla</a:t>
            </a:r>
          </a:p>
        </p:txBody>
      </p:sp>
      <p:sp>
        <p:nvSpPr>
          <p:cNvPr id="10" name="Sisällön paikkamerkki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pic>
        <p:nvPicPr>
          <p:cNvPr id="2" name="Kuva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9721" y="1615782"/>
            <a:ext cx="4824958" cy="6432305"/>
          </a:xfrm>
          <a:prstGeom prst="rect">
            <a:avLst/>
          </a:prstGeom>
        </p:spPr>
      </p:pic>
      <p:pic>
        <p:nvPicPr>
          <p:cNvPr id="13" name="Kuva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391290" y="-10220"/>
            <a:ext cx="2646650" cy="1318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4688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7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>
            <a:off x="-218173" y="-446017"/>
            <a:ext cx="12628346" cy="58480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6" name="Kuva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64040" y="-2498468"/>
            <a:ext cx="15720079" cy="11199060"/>
          </a:xfrm>
          <a:prstGeom prst="rect">
            <a:avLst/>
          </a:prstGeom>
        </p:spPr>
      </p:pic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0FBC4-D373-B446-A82D-9D1651E2E792}" type="datetimeFigureOut">
              <a:rPr lang="fi-FI" smtClean="0"/>
              <a:t>6.8.2024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38B7A-E2F5-F745-A0BB-9EC53335C27D}" type="slidenum">
              <a:rPr lang="fi-FI" smtClean="0"/>
              <a:t>‹#›</a:t>
            </a:fld>
            <a:endParaRPr lang="fi-FI"/>
          </a:p>
        </p:txBody>
      </p:sp>
      <p:sp>
        <p:nvSpPr>
          <p:cNvPr id="9" name="Otsikko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8490626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otsikko napsauttamalla</a:t>
            </a:r>
          </a:p>
        </p:txBody>
      </p:sp>
      <p:sp>
        <p:nvSpPr>
          <p:cNvPr id="12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lvl2pPr>
              <a:defRPr b="1">
                <a:solidFill>
                  <a:schemeClr val="bg1"/>
                </a:solidFill>
              </a:defRPr>
            </a:lvl2pPr>
            <a:lvl3pPr>
              <a:defRPr b="1">
                <a:solidFill>
                  <a:schemeClr val="bg1"/>
                </a:solidFill>
              </a:defRPr>
            </a:lvl3pPr>
            <a:lvl4pPr>
              <a:defRPr b="1">
                <a:solidFill>
                  <a:schemeClr val="bg1"/>
                </a:solidFill>
              </a:defRPr>
            </a:lvl4pPr>
            <a:lvl5pPr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pic>
        <p:nvPicPr>
          <p:cNvPr id="14" name="Kuva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574" y="3351657"/>
            <a:ext cx="5185393" cy="3210304"/>
          </a:xfrm>
          <a:prstGeom prst="rect">
            <a:avLst/>
          </a:prstGeom>
        </p:spPr>
      </p:pic>
      <p:pic>
        <p:nvPicPr>
          <p:cNvPr id="17" name="Kuva 1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6895" y="4322053"/>
            <a:ext cx="1766946" cy="1934667"/>
          </a:xfrm>
          <a:prstGeom prst="rect">
            <a:avLst/>
          </a:prstGeom>
        </p:spPr>
      </p:pic>
      <p:pic>
        <p:nvPicPr>
          <p:cNvPr id="13" name="Kuva 1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391290" y="-10220"/>
            <a:ext cx="2646650" cy="1318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2932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>
            <a:off x="-218173" y="-446017"/>
            <a:ext cx="12628346" cy="58480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6" name="Kuva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64040" y="-2498468"/>
            <a:ext cx="15720079" cy="11199060"/>
          </a:xfrm>
          <a:prstGeom prst="rect">
            <a:avLst/>
          </a:prstGeom>
        </p:spPr>
      </p:pic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0FBC4-D373-B446-A82D-9D1651E2E792}" type="datetimeFigureOut">
              <a:rPr lang="fi-FI" smtClean="0"/>
              <a:t>6.8.2024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38B7A-E2F5-F745-A0BB-9EC53335C27D}" type="slidenum">
              <a:rPr lang="fi-FI" smtClean="0"/>
              <a:t>‹#›</a:t>
            </a:fld>
            <a:endParaRPr lang="fi-FI"/>
          </a:p>
        </p:txBody>
      </p:sp>
      <p:sp>
        <p:nvSpPr>
          <p:cNvPr id="9" name="Otsikko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8490626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otsikko napsauttamalla</a:t>
            </a:r>
          </a:p>
        </p:txBody>
      </p:sp>
      <p:sp>
        <p:nvSpPr>
          <p:cNvPr id="12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lvl2pPr>
              <a:defRPr b="1">
                <a:solidFill>
                  <a:schemeClr val="bg1"/>
                </a:solidFill>
              </a:defRPr>
            </a:lvl2pPr>
            <a:lvl3pPr>
              <a:defRPr b="1">
                <a:solidFill>
                  <a:schemeClr val="bg1"/>
                </a:solidFill>
              </a:defRPr>
            </a:lvl3pPr>
            <a:lvl4pPr>
              <a:defRPr b="1">
                <a:solidFill>
                  <a:schemeClr val="bg1"/>
                </a:solidFill>
              </a:defRPr>
            </a:lvl4pPr>
            <a:lvl5pPr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pic>
        <p:nvPicPr>
          <p:cNvPr id="13" name="Kuva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7757" y="3057068"/>
            <a:ext cx="5386016" cy="3334511"/>
          </a:xfrm>
          <a:prstGeom prst="rect">
            <a:avLst/>
          </a:prstGeom>
        </p:spPr>
      </p:pic>
      <p:pic>
        <p:nvPicPr>
          <p:cNvPr id="15" name="Kuva 1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3964" y="4536513"/>
            <a:ext cx="1580949" cy="1731015"/>
          </a:xfrm>
          <a:prstGeom prst="rect">
            <a:avLst/>
          </a:prstGeom>
        </p:spPr>
      </p:pic>
      <p:pic>
        <p:nvPicPr>
          <p:cNvPr id="14" name="Kuva 13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391290" y="-10220"/>
            <a:ext cx="2646650" cy="1318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215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>
            <a:off x="-173255" y="-77002"/>
            <a:ext cx="12628346" cy="70938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3" name="Kuva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9122" y="-869430"/>
            <a:ext cx="15720079" cy="11199060"/>
          </a:xfrm>
          <a:prstGeom prst="rect">
            <a:avLst/>
          </a:prstGeom>
        </p:spPr>
      </p:pic>
      <p:pic>
        <p:nvPicPr>
          <p:cNvPr id="10" name="Kuva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607" y="1103243"/>
            <a:ext cx="6225653" cy="8299616"/>
          </a:xfrm>
          <a:prstGeom prst="rect">
            <a:avLst/>
          </a:prstGeom>
        </p:spPr>
      </p:pic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0FBC4-D373-B446-A82D-9D1651E2E792}" type="datetimeFigureOut">
              <a:rPr lang="fi-FI" smtClean="0"/>
              <a:t>6.8.2024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38B7A-E2F5-F745-A0BB-9EC53335C27D}" type="slidenum">
              <a:rPr lang="fi-FI" smtClean="0"/>
              <a:t>‹#›</a:t>
            </a:fld>
            <a:endParaRPr lang="fi-FI"/>
          </a:p>
        </p:txBody>
      </p:sp>
      <p:sp>
        <p:nvSpPr>
          <p:cNvPr id="9" name="Otsikko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otsikko napsauttamalla</a:t>
            </a:r>
          </a:p>
        </p:txBody>
      </p:sp>
      <p:sp>
        <p:nvSpPr>
          <p:cNvPr id="12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pic>
        <p:nvPicPr>
          <p:cNvPr id="15" name="Kuva 1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391290" y="-10220"/>
            <a:ext cx="2646650" cy="1318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786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>
            <a:off x="-173255" y="-77002"/>
            <a:ext cx="12628346" cy="70938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3" name="Kuva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9122" y="-869430"/>
            <a:ext cx="15720079" cy="11199060"/>
          </a:xfrm>
          <a:prstGeom prst="rect">
            <a:avLst/>
          </a:prstGeom>
        </p:spPr>
      </p:pic>
      <p:sp>
        <p:nvSpPr>
          <p:cNvPr id="12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pic>
        <p:nvPicPr>
          <p:cNvPr id="2" name="Kuva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643509"/>
            <a:ext cx="6659929" cy="8878563"/>
          </a:xfrm>
          <a:prstGeom prst="rect">
            <a:avLst/>
          </a:prstGeom>
        </p:spPr>
      </p:pic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0FBC4-D373-B446-A82D-9D1651E2E792}" type="datetimeFigureOut">
              <a:rPr lang="fi-FI" smtClean="0"/>
              <a:t>6.8.2024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38B7A-E2F5-F745-A0BB-9EC53335C27D}" type="slidenum">
              <a:rPr lang="fi-FI" smtClean="0"/>
              <a:t>‹#›</a:t>
            </a:fld>
            <a:endParaRPr lang="fi-FI"/>
          </a:p>
        </p:txBody>
      </p:sp>
      <p:sp>
        <p:nvSpPr>
          <p:cNvPr id="9" name="Otsikko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otsikko napsauttamalla</a:t>
            </a:r>
          </a:p>
        </p:txBody>
      </p:sp>
      <p:pic>
        <p:nvPicPr>
          <p:cNvPr id="14" name="Kuva 1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391290" y="-10220"/>
            <a:ext cx="2646650" cy="1318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6893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>
            <a:off x="-173255" y="-77002"/>
            <a:ext cx="12628346" cy="70938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2" name="Kuva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9122" y="-869430"/>
            <a:ext cx="15720079" cy="11199060"/>
          </a:xfrm>
          <a:prstGeom prst="rect">
            <a:avLst/>
          </a:prstGeom>
          <a:solidFill>
            <a:schemeClr val="accent2"/>
          </a:solidFill>
        </p:spPr>
      </p:pic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0FBC4-D373-B446-A82D-9D1651E2E792}" type="datetimeFigureOut">
              <a:rPr lang="fi-FI" smtClean="0"/>
              <a:t>6.8.2024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38B7A-E2F5-F745-A0BB-9EC53335C27D}" type="slidenum">
              <a:rPr lang="fi-FI" smtClean="0"/>
              <a:t>‹#›</a:t>
            </a:fld>
            <a:endParaRPr lang="fi-FI"/>
          </a:p>
        </p:txBody>
      </p:sp>
      <p:sp>
        <p:nvSpPr>
          <p:cNvPr id="9" name="Otsikko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otsikko napsauttamalla</a:t>
            </a:r>
          </a:p>
        </p:txBody>
      </p:sp>
      <p:sp>
        <p:nvSpPr>
          <p:cNvPr id="10" name="Sisällön paikkamerkki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pic>
        <p:nvPicPr>
          <p:cNvPr id="2" name="Kuva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9721" y="1615782"/>
            <a:ext cx="4824958" cy="6432305"/>
          </a:xfrm>
          <a:prstGeom prst="rect">
            <a:avLst/>
          </a:prstGeom>
        </p:spPr>
      </p:pic>
      <p:pic>
        <p:nvPicPr>
          <p:cNvPr id="13" name="Kuva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391290" y="-10220"/>
            <a:ext cx="2646650" cy="1318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0788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8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>
            <a:off x="-218174" y="-672158"/>
            <a:ext cx="12628346" cy="58480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5" name="Kuva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1236" y="-2732808"/>
            <a:ext cx="15720079" cy="11199060"/>
          </a:xfrm>
          <a:prstGeom prst="rect">
            <a:avLst/>
          </a:prstGeom>
        </p:spPr>
      </p:pic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0FBC4-D373-B446-A82D-9D1651E2E792}" type="datetimeFigureOut">
              <a:rPr lang="fi-FI" smtClean="0"/>
              <a:t>6.8.2024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38B7A-E2F5-F745-A0BB-9EC53335C27D}" type="slidenum">
              <a:rPr lang="fi-FI" smtClean="0"/>
              <a:t>‹#›</a:t>
            </a:fld>
            <a:endParaRPr lang="fi-FI"/>
          </a:p>
        </p:txBody>
      </p:sp>
      <p:pic>
        <p:nvPicPr>
          <p:cNvPr id="2" name="Kuva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986" y="2662926"/>
            <a:ext cx="3129688" cy="3426762"/>
          </a:xfrm>
          <a:prstGeom prst="rect">
            <a:avLst/>
          </a:prstGeom>
        </p:spPr>
      </p:pic>
      <p:pic>
        <p:nvPicPr>
          <p:cNvPr id="14" name="Kuva 1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07" y="3382697"/>
            <a:ext cx="5185393" cy="3210304"/>
          </a:xfrm>
          <a:prstGeom prst="rect">
            <a:avLst/>
          </a:prstGeom>
        </p:spPr>
      </p:pic>
      <p:pic>
        <p:nvPicPr>
          <p:cNvPr id="13" name="Kuva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800" y="3412514"/>
            <a:ext cx="4655965" cy="2863188"/>
          </a:xfrm>
          <a:prstGeom prst="rect">
            <a:avLst/>
          </a:prstGeom>
        </p:spPr>
      </p:pic>
      <p:pic>
        <p:nvPicPr>
          <p:cNvPr id="17" name="Kuva 1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880" y="4990791"/>
            <a:ext cx="1173519" cy="1284911"/>
          </a:xfrm>
          <a:prstGeom prst="rect">
            <a:avLst/>
          </a:prstGeom>
        </p:spPr>
      </p:pic>
      <p:pic>
        <p:nvPicPr>
          <p:cNvPr id="12" name="Kuva 11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391290" y="-10220"/>
            <a:ext cx="2646650" cy="1318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4764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2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>
            <a:off x="-218174" y="-672158"/>
            <a:ext cx="12628346" cy="58480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6" name="Kuva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1236" y="-2732808"/>
            <a:ext cx="15720079" cy="11199060"/>
          </a:xfrm>
          <a:prstGeom prst="rect">
            <a:avLst/>
          </a:prstGeom>
        </p:spPr>
      </p:pic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0FBC4-D373-B446-A82D-9D1651E2E792}" type="datetimeFigureOut">
              <a:rPr lang="fi-FI" smtClean="0"/>
              <a:t>6.8.2024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38B7A-E2F5-F745-A0BB-9EC53335C27D}" type="slidenum">
              <a:rPr lang="fi-FI" smtClean="0"/>
              <a:t>‹#›</a:t>
            </a:fld>
            <a:endParaRPr lang="fi-FI"/>
          </a:p>
        </p:txBody>
      </p:sp>
      <p:pic>
        <p:nvPicPr>
          <p:cNvPr id="2" name="Kuva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986" y="2662926"/>
            <a:ext cx="3129688" cy="3426762"/>
          </a:xfrm>
          <a:prstGeom prst="rect">
            <a:avLst/>
          </a:prstGeom>
        </p:spPr>
      </p:pic>
      <p:pic>
        <p:nvPicPr>
          <p:cNvPr id="14" name="Kuva 1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07" y="3382697"/>
            <a:ext cx="5185393" cy="3210304"/>
          </a:xfrm>
          <a:prstGeom prst="rect">
            <a:avLst/>
          </a:prstGeom>
        </p:spPr>
      </p:pic>
      <p:pic>
        <p:nvPicPr>
          <p:cNvPr id="13" name="Kuva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800" y="3412514"/>
            <a:ext cx="4655965" cy="2863188"/>
          </a:xfrm>
          <a:prstGeom prst="rect">
            <a:avLst/>
          </a:prstGeom>
        </p:spPr>
      </p:pic>
      <p:pic>
        <p:nvPicPr>
          <p:cNvPr id="17" name="Kuva 1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880" y="4990791"/>
            <a:ext cx="1173519" cy="1284911"/>
          </a:xfrm>
          <a:prstGeom prst="rect">
            <a:avLst/>
          </a:prstGeom>
        </p:spPr>
      </p:pic>
      <p:pic>
        <p:nvPicPr>
          <p:cNvPr id="12" name="Kuva 11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391290" y="-10220"/>
            <a:ext cx="2646650" cy="1318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2338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3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Kuva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0303" y="-2473164"/>
            <a:ext cx="15343681" cy="10930912"/>
          </a:xfrm>
          <a:prstGeom prst="rect">
            <a:avLst/>
          </a:prstGeom>
        </p:spPr>
      </p:pic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0FBC4-D373-B446-A82D-9D1651E2E792}" type="datetimeFigureOut">
              <a:rPr lang="fi-FI" smtClean="0"/>
              <a:t>6.8.2024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38B7A-E2F5-F745-A0BB-9EC53335C27D}" type="slidenum">
              <a:rPr lang="fi-FI" smtClean="0"/>
              <a:t>‹#›</a:t>
            </a:fld>
            <a:endParaRPr lang="fi-FI"/>
          </a:p>
        </p:txBody>
      </p:sp>
      <p:grpSp>
        <p:nvGrpSpPr>
          <p:cNvPr id="9" name="Ryhmä 8">
            <a:extLst>
              <a:ext uri="{FF2B5EF4-FFF2-40B4-BE49-F238E27FC236}">
                <a16:creationId xmlns:a16="http://schemas.microsoft.com/office/drawing/2014/main" id="{63554655-B708-AB4D-B74A-BDD11265A357}"/>
              </a:ext>
            </a:extLst>
          </p:cNvPr>
          <p:cNvGrpSpPr/>
          <p:nvPr userDrawn="1"/>
        </p:nvGrpSpPr>
        <p:grpSpPr>
          <a:xfrm>
            <a:off x="734042" y="2544601"/>
            <a:ext cx="10619758" cy="3930075"/>
            <a:chOff x="588007" y="2662926"/>
            <a:chExt cx="10619758" cy="3930075"/>
          </a:xfrm>
        </p:grpSpPr>
        <p:pic>
          <p:nvPicPr>
            <p:cNvPr id="2" name="Kuva 1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9986" y="2662926"/>
              <a:ext cx="3129688" cy="3426762"/>
            </a:xfrm>
            <a:prstGeom prst="rect">
              <a:avLst/>
            </a:prstGeom>
          </p:spPr>
        </p:pic>
        <p:pic>
          <p:nvPicPr>
            <p:cNvPr id="14" name="Kuva 13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8007" y="3382697"/>
              <a:ext cx="5185393" cy="3210304"/>
            </a:xfrm>
            <a:prstGeom prst="rect">
              <a:avLst/>
            </a:prstGeom>
          </p:spPr>
        </p:pic>
        <p:pic>
          <p:nvPicPr>
            <p:cNvPr id="13" name="Kuva 12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1800" y="3412514"/>
              <a:ext cx="4655965" cy="2863188"/>
            </a:xfrm>
            <a:prstGeom prst="rect">
              <a:avLst/>
            </a:prstGeom>
          </p:spPr>
        </p:pic>
      </p:grpSp>
      <p:pic>
        <p:nvPicPr>
          <p:cNvPr id="17" name="Kuva 1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880" y="4990791"/>
            <a:ext cx="1173519" cy="1284911"/>
          </a:xfrm>
          <a:prstGeom prst="rect">
            <a:avLst/>
          </a:prstGeom>
        </p:spPr>
      </p:pic>
      <p:pic>
        <p:nvPicPr>
          <p:cNvPr id="12" name="Kuva 11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1290" y="-232074"/>
            <a:ext cx="2646650" cy="1762357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690B4AE4-7A5E-6342-B4C9-A74115F9446C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022055" y="876475"/>
            <a:ext cx="5794760" cy="1931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3278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Kuva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0303" y="-2473164"/>
            <a:ext cx="15343681" cy="10930912"/>
          </a:xfrm>
          <a:prstGeom prst="rect">
            <a:avLst/>
          </a:prstGeom>
        </p:spPr>
      </p:pic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0FBC4-D373-B446-A82D-9D1651E2E792}" type="datetimeFigureOut">
              <a:rPr lang="fi-FI" smtClean="0"/>
              <a:t>6.8.2024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38B7A-E2F5-F745-A0BB-9EC53335C27D}" type="slidenum">
              <a:rPr lang="fi-FI" smtClean="0"/>
              <a:t>‹#›</a:t>
            </a:fld>
            <a:endParaRPr lang="fi-FI"/>
          </a:p>
        </p:txBody>
      </p:sp>
      <p:grpSp>
        <p:nvGrpSpPr>
          <p:cNvPr id="9" name="Ryhmä 8">
            <a:extLst>
              <a:ext uri="{FF2B5EF4-FFF2-40B4-BE49-F238E27FC236}">
                <a16:creationId xmlns:a16="http://schemas.microsoft.com/office/drawing/2014/main" id="{63554655-B708-AB4D-B74A-BDD11265A357}"/>
              </a:ext>
            </a:extLst>
          </p:cNvPr>
          <p:cNvGrpSpPr/>
          <p:nvPr userDrawn="1"/>
        </p:nvGrpSpPr>
        <p:grpSpPr>
          <a:xfrm>
            <a:off x="734042" y="2544601"/>
            <a:ext cx="10619758" cy="3930075"/>
            <a:chOff x="588007" y="2662926"/>
            <a:chExt cx="10619758" cy="3930075"/>
          </a:xfrm>
        </p:grpSpPr>
        <p:pic>
          <p:nvPicPr>
            <p:cNvPr id="2" name="Kuva 1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9986" y="2662926"/>
              <a:ext cx="3129688" cy="3426762"/>
            </a:xfrm>
            <a:prstGeom prst="rect">
              <a:avLst/>
            </a:prstGeom>
          </p:spPr>
        </p:pic>
        <p:pic>
          <p:nvPicPr>
            <p:cNvPr id="14" name="Kuva 13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8007" y="3382697"/>
              <a:ext cx="5185393" cy="3210304"/>
            </a:xfrm>
            <a:prstGeom prst="rect">
              <a:avLst/>
            </a:prstGeom>
          </p:spPr>
        </p:pic>
        <p:pic>
          <p:nvPicPr>
            <p:cNvPr id="13" name="Kuva 12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1800" y="3412514"/>
              <a:ext cx="4655965" cy="2863188"/>
            </a:xfrm>
            <a:prstGeom prst="rect">
              <a:avLst/>
            </a:prstGeom>
          </p:spPr>
        </p:pic>
      </p:grpSp>
      <p:pic>
        <p:nvPicPr>
          <p:cNvPr id="17" name="Kuva 1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880" y="4990791"/>
            <a:ext cx="1173519" cy="1284911"/>
          </a:xfrm>
          <a:prstGeom prst="rect">
            <a:avLst/>
          </a:prstGeom>
        </p:spPr>
      </p:pic>
      <p:pic>
        <p:nvPicPr>
          <p:cNvPr id="12" name="Kuva 11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1290" y="-232074"/>
            <a:ext cx="2646650" cy="1762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236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0FBC4-D373-B446-A82D-9D1651E2E792}" type="datetimeFigureOut">
              <a:rPr lang="fi-FI" smtClean="0"/>
              <a:t>6.8.2024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38B7A-E2F5-F745-A0BB-9EC53335C27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021510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5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Kuva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7059" y="-858852"/>
            <a:ext cx="15343681" cy="10930912"/>
          </a:xfrm>
          <a:prstGeom prst="rect">
            <a:avLst/>
          </a:prstGeom>
        </p:spPr>
      </p:pic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0FBC4-D373-B446-A82D-9D1651E2E792}" type="datetimeFigureOut">
              <a:rPr lang="fi-FI" smtClean="0"/>
              <a:t>6.8.2024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38B7A-E2F5-F745-A0BB-9EC53335C27D}" type="slidenum">
              <a:rPr lang="fi-FI" smtClean="0"/>
              <a:t>‹#›</a:t>
            </a:fld>
            <a:endParaRPr lang="fi-FI"/>
          </a:p>
        </p:txBody>
      </p:sp>
      <p:pic>
        <p:nvPicPr>
          <p:cNvPr id="12" name="Kuva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1290" y="-232074"/>
            <a:ext cx="2646650" cy="1762357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690B4AE4-7A5E-6342-B4C9-A74115F9446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055921" y="2011729"/>
            <a:ext cx="5794760" cy="1931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9375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6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>
            <a:extLst>
              <a:ext uri="{FF2B5EF4-FFF2-40B4-BE49-F238E27FC236}">
                <a16:creationId xmlns:a16="http://schemas.microsoft.com/office/drawing/2014/main" id="{406337F4-53A3-954B-8470-B55C1ED32B29}"/>
              </a:ext>
            </a:extLst>
          </p:cNvPr>
          <p:cNvSpPr/>
          <p:nvPr userDrawn="1"/>
        </p:nvSpPr>
        <p:spPr>
          <a:xfrm>
            <a:off x="-315716" y="-316089"/>
            <a:ext cx="12628346" cy="71966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6" name="Kuva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7059" y="-847564"/>
            <a:ext cx="15343681" cy="10930912"/>
          </a:xfrm>
          <a:prstGeom prst="rect">
            <a:avLst/>
          </a:prstGeom>
        </p:spPr>
      </p:pic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0FBC4-D373-B446-A82D-9D1651E2E792}" type="datetimeFigureOut">
              <a:rPr lang="fi-FI" smtClean="0"/>
              <a:t>6.8.2024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38B7A-E2F5-F745-A0BB-9EC53335C27D}" type="slidenum">
              <a:rPr lang="fi-FI" smtClean="0"/>
              <a:t>‹#›</a:t>
            </a:fld>
            <a:endParaRPr lang="fi-FI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50F8484A-F03A-7F45-87D2-3F0E2030630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04407" y="1323393"/>
            <a:ext cx="6809014" cy="3392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2729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8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orakulmio 8">
            <a:extLst>
              <a:ext uri="{FF2B5EF4-FFF2-40B4-BE49-F238E27FC236}">
                <a16:creationId xmlns:a16="http://schemas.microsoft.com/office/drawing/2014/main" id="{F58A451E-FC12-7445-BA1F-65F712595917}"/>
              </a:ext>
            </a:extLst>
          </p:cNvPr>
          <p:cNvSpPr/>
          <p:nvPr userDrawn="1"/>
        </p:nvSpPr>
        <p:spPr>
          <a:xfrm>
            <a:off x="-218173" y="-270934"/>
            <a:ext cx="12628346" cy="73603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6" name="Kuva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7059" y="-847564"/>
            <a:ext cx="15343681" cy="10930912"/>
          </a:xfrm>
          <a:prstGeom prst="rect">
            <a:avLst/>
          </a:prstGeom>
        </p:spPr>
      </p:pic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0FBC4-D373-B446-A82D-9D1651E2E792}" type="datetimeFigureOut">
              <a:rPr lang="fi-FI" smtClean="0"/>
              <a:t>6.8.2024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38B7A-E2F5-F745-A0BB-9EC53335C27D}" type="slidenum">
              <a:rPr lang="fi-FI" smtClean="0"/>
              <a:t>‹#›</a:t>
            </a:fld>
            <a:endParaRPr lang="fi-FI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31D43A49-7C5F-354B-97DC-1D024C76B09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04407" y="1323393"/>
            <a:ext cx="6809014" cy="3392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2593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0FBC4-D373-B446-A82D-9D1651E2E792}" type="datetimeFigureOut">
              <a:rPr lang="fi-FI" smtClean="0"/>
              <a:t>6.8.2024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38B7A-E2F5-F745-A0BB-9EC53335C27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2917120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0FBC4-D373-B446-A82D-9D1651E2E792}" type="datetimeFigureOut">
              <a:rPr lang="fi-FI" smtClean="0"/>
              <a:t>6.8.2024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38B7A-E2F5-F745-A0BB-9EC53335C27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09121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Muokkaa perustyylejä naps.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0FBC4-D373-B446-A82D-9D1651E2E792}" type="datetimeFigureOut">
              <a:rPr lang="fi-FI" smtClean="0"/>
              <a:t>6.8.2024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38B7A-E2F5-F745-A0BB-9EC53335C27D}" type="slidenum">
              <a:rPr lang="fi-FI" smtClean="0"/>
              <a:t>‹#›</a:t>
            </a:fld>
            <a:endParaRPr lang="fi-FI"/>
          </a:p>
        </p:txBody>
      </p:sp>
      <p:sp>
        <p:nvSpPr>
          <p:cNvPr id="7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8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826446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isällön paikkamerkki 2"/>
          <p:cNvSpPr>
            <a:spLocks noGrp="1"/>
          </p:cNvSpPr>
          <p:nvPr>
            <p:ph sz="half" idx="1"/>
          </p:nvPr>
        </p:nvSpPr>
        <p:spPr>
          <a:xfrm>
            <a:off x="-1" y="0"/>
            <a:ext cx="6114197" cy="68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0" name="Sisällön paikkamerkki 3"/>
          <p:cNvSpPr>
            <a:spLocks noGrp="1"/>
          </p:cNvSpPr>
          <p:nvPr>
            <p:ph sz="half" idx="2"/>
          </p:nvPr>
        </p:nvSpPr>
        <p:spPr>
          <a:xfrm>
            <a:off x="6649872" y="1784681"/>
            <a:ext cx="5181600" cy="435133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106445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orakulmio 11"/>
          <p:cNvSpPr/>
          <p:nvPr userDrawn="1"/>
        </p:nvSpPr>
        <p:spPr>
          <a:xfrm>
            <a:off x="-204716" y="4834008"/>
            <a:ext cx="6318912" cy="2387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Sisällön paikkamerkki 2"/>
          <p:cNvSpPr>
            <a:spLocks noGrp="1"/>
          </p:cNvSpPr>
          <p:nvPr>
            <p:ph sz="half" idx="1"/>
          </p:nvPr>
        </p:nvSpPr>
        <p:spPr>
          <a:xfrm>
            <a:off x="-1" y="0"/>
            <a:ext cx="6114197" cy="68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0" name="Sisällön paikkamerkki 3"/>
          <p:cNvSpPr>
            <a:spLocks noGrp="1"/>
          </p:cNvSpPr>
          <p:nvPr>
            <p:ph sz="half" idx="2"/>
          </p:nvPr>
        </p:nvSpPr>
        <p:spPr>
          <a:xfrm>
            <a:off x="6649872" y="1784681"/>
            <a:ext cx="5181600" cy="435133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1" name="Tekstin paikkamerkki 3"/>
          <p:cNvSpPr>
            <a:spLocks noGrp="1"/>
          </p:cNvSpPr>
          <p:nvPr>
            <p:ph type="body" sz="quarter" idx="16" hasCustomPrompt="1"/>
          </p:nvPr>
        </p:nvSpPr>
        <p:spPr>
          <a:xfrm>
            <a:off x="545164" y="5051022"/>
            <a:ext cx="6960891" cy="2169994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Muokkaa tekstiä napsauttamalla</a:t>
            </a:r>
          </a:p>
          <a:p>
            <a:pPr lvl="1"/>
            <a:r>
              <a:rPr lang="fi-FI" dirty="0"/>
              <a:t>toinen taso</a:t>
            </a:r>
          </a:p>
        </p:txBody>
      </p:sp>
    </p:spTree>
    <p:extLst>
      <p:ext uri="{BB962C8B-B14F-4D97-AF65-F5344CB8AC3E}">
        <p14:creationId xmlns:p14="http://schemas.microsoft.com/office/powerpoint/2010/main" val="1846672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orakulmio 11"/>
          <p:cNvSpPr/>
          <p:nvPr userDrawn="1"/>
        </p:nvSpPr>
        <p:spPr>
          <a:xfrm>
            <a:off x="-204716" y="4834008"/>
            <a:ext cx="6318912" cy="2387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bg1"/>
              </a:solidFill>
            </a:endParaRPr>
          </a:p>
        </p:txBody>
      </p:sp>
      <p:sp>
        <p:nvSpPr>
          <p:cNvPr id="7" name="Sisällön paikkamerkki 2"/>
          <p:cNvSpPr>
            <a:spLocks noGrp="1"/>
          </p:cNvSpPr>
          <p:nvPr>
            <p:ph sz="half" idx="1"/>
          </p:nvPr>
        </p:nvSpPr>
        <p:spPr>
          <a:xfrm>
            <a:off x="-1" y="0"/>
            <a:ext cx="6114197" cy="68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0" name="Sisällön paikkamerkki 3"/>
          <p:cNvSpPr>
            <a:spLocks noGrp="1"/>
          </p:cNvSpPr>
          <p:nvPr>
            <p:ph sz="half" idx="2"/>
          </p:nvPr>
        </p:nvSpPr>
        <p:spPr>
          <a:xfrm>
            <a:off x="6649872" y="1784681"/>
            <a:ext cx="5181600" cy="435133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1" name="Tekstin paikkamerkki 3"/>
          <p:cNvSpPr>
            <a:spLocks noGrp="1"/>
          </p:cNvSpPr>
          <p:nvPr>
            <p:ph type="body" sz="quarter" idx="16" hasCustomPrompt="1"/>
          </p:nvPr>
        </p:nvSpPr>
        <p:spPr>
          <a:xfrm>
            <a:off x="545164" y="5051022"/>
            <a:ext cx="6960891" cy="2169994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Muokkaa tekstiä napsauttamalla</a:t>
            </a:r>
          </a:p>
          <a:p>
            <a:pPr lvl="1"/>
            <a:r>
              <a:rPr lang="fi-FI" dirty="0"/>
              <a:t>toinen taso</a:t>
            </a:r>
          </a:p>
        </p:txBody>
      </p:sp>
    </p:spTree>
    <p:extLst>
      <p:ext uri="{BB962C8B-B14F-4D97-AF65-F5344CB8AC3E}">
        <p14:creationId xmlns:p14="http://schemas.microsoft.com/office/powerpoint/2010/main" val="510886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>
            <a:off x="-173255" y="-77002"/>
            <a:ext cx="12628346" cy="70938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0FBC4-D373-B446-A82D-9D1651E2E792}" type="datetimeFigureOut">
              <a:rPr lang="fi-FI" smtClean="0"/>
              <a:t>6.8.2024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38B7A-E2F5-F745-A0BB-9EC53335C27D}" type="slidenum">
              <a:rPr lang="fi-FI" smtClean="0"/>
              <a:t>‹#›</a:t>
            </a:fld>
            <a:endParaRPr lang="fi-FI"/>
          </a:p>
        </p:txBody>
      </p:sp>
      <p:pic>
        <p:nvPicPr>
          <p:cNvPr id="2" name="Kuva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91290" y="-10220"/>
            <a:ext cx="2646650" cy="1318648"/>
          </a:xfrm>
          <a:prstGeom prst="rect">
            <a:avLst/>
          </a:prstGeom>
        </p:spPr>
      </p:pic>
      <p:sp>
        <p:nvSpPr>
          <p:cNvPr id="1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4" name="Otsikko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otsikko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413807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>
            <a:off x="-193133" y="0"/>
            <a:ext cx="12628346" cy="70938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0FBC4-D373-B446-A82D-9D1651E2E792}" type="datetimeFigureOut">
              <a:rPr lang="fi-FI" smtClean="0"/>
              <a:t>6.8.2024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38B7A-E2F5-F745-A0BB-9EC53335C27D}" type="slidenum">
              <a:rPr lang="fi-FI" smtClean="0"/>
              <a:t>‹#›</a:t>
            </a:fld>
            <a:endParaRPr lang="fi-FI"/>
          </a:p>
        </p:txBody>
      </p:sp>
      <p:sp>
        <p:nvSpPr>
          <p:cNvPr id="9" name="Otsikko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8490626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otsikko napsauttamalla</a:t>
            </a:r>
          </a:p>
        </p:txBody>
      </p:sp>
      <p:sp>
        <p:nvSpPr>
          <p:cNvPr id="10" name="Sisällön paikkamerkki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 </a:t>
            </a:r>
          </a:p>
        </p:txBody>
      </p:sp>
      <p:pic>
        <p:nvPicPr>
          <p:cNvPr id="2" name="Kuva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91290" y="-10220"/>
            <a:ext cx="2646650" cy="1318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605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18" Type="http://schemas.openxmlformats.org/officeDocument/2006/relationships/slideLayout" Target="../slideLayouts/slideLayout19.xml"/><Relationship Id="rId26" Type="http://schemas.openxmlformats.org/officeDocument/2006/relationships/slideLayout" Target="../slideLayouts/slideLayout27.xml"/><Relationship Id="rId3" Type="http://schemas.openxmlformats.org/officeDocument/2006/relationships/slideLayout" Target="../slideLayouts/slideLayout4.xml"/><Relationship Id="rId21" Type="http://schemas.openxmlformats.org/officeDocument/2006/relationships/slideLayout" Target="../slideLayouts/slideLayout22.xml"/><Relationship Id="rId34" Type="http://schemas.openxmlformats.org/officeDocument/2006/relationships/image" Target="../media/image4.png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8.xml"/><Relationship Id="rId25" Type="http://schemas.openxmlformats.org/officeDocument/2006/relationships/slideLayout" Target="../slideLayouts/slideLayout26.xml"/><Relationship Id="rId33" Type="http://schemas.openxmlformats.org/officeDocument/2006/relationships/image" Target="../media/image3.jpg"/><Relationship Id="rId2" Type="http://schemas.openxmlformats.org/officeDocument/2006/relationships/slideLayout" Target="../slideLayouts/slideLayout3.xml"/><Relationship Id="rId16" Type="http://schemas.openxmlformats.org/officeDocument/2006/relationships/slideLayout" Target="../slideLayouts/slideLayout17.xml"/><Relationship Id="rId20" Type="http://schemas.openxmlformats.org/officeDocument/2006/relationships/slideLayout" Target="../slideLayouts/slideLayout21.xml"/><Relationship Id="rId29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24" Type="http://schemas.openxmlformats.org/officeDocument/2006/relationships/slideLayout" Target="../slideLayouts/slideLayout25.xml"/><Relationship Id="rId32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6.xml"/><Relationship Id="rId23" Type="http://schemas.openxmlformats.org/officeDocument/2006/relationships/slideLayout" Target="../slideLayouts/slideLayout24.xml"/><Relationship Id="rId28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11.xml"/><Relationship Id="rId19" Type="http://schemas.openxmlformats.org/officeDocument/2006/relationships/slideLayout" Target="../slideLayouts/slideLayout20.xml"/><Relationship Id="rId31" Type="http://schemas.openxmlformats.org/officeDocument/2006/relationships/slideLayout" Target="../slideLayouts/slideLayout32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Relationship Id="rId22" Type="http://schemas.openxmlformats.org/officeDocument/2006/relationships/slideLayout" Target="../slideLayouts/slideLayout23.xml"/><Relationship Id="rId27" Type="http://schemas.openxmlformats.org/officeDocument/2006/relationships/slideLayout" Target="../slideLayouts/slideLayout28.xml"/><Relationship Id="rId30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3.jp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1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uorakulmio 16"/>
          <p:cNvSpPr/>
          <p:nvPr userDrawn="1"/>
        </p:nvSpPr>
        <p:spPr>
          <a:xfrm>
            <a:off x="-297198" y="-954158"/>
            <a:ext cx="12628346" cy="79214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3" name="Kuva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7530" y="-954158"/>
            <a:ext cx="15720079" cy="11199060"/>
          </a:xfrm>
          <a:prstGeom prst="rect">
            <a:avLst/>
          </a:prstGeom>
        </p:spPr>
      </p:pic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F0FBC4-D373-B446-A82D-9D1651E2E792}" type="datetimeFigureOut">
              <a:rPr lang="fi-FI" smtClean="0"/>
              <a:t>6.8.2024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 dirty="0"/>
              <a:t>Esim. Esityksen esittäjä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938B7A-E2F5-F745-A0BB-9EC53335C27D}" type="slidenum">
              <a:rPr lang="fi-FI" smtClean="0"/>
              <a:t>‹#›</a:t>
            </a:fld>
            <a:endParaRPr lang="fi-FI"/>
          </a:p>
        </p:txBody>
      </p:sp>
      <p:pic>
        <p:nvPicPr>
          <p:cNvPr id="18" name="Kuva 1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787161" y="734786"/>
            <a:ext cx="8488083" cy="4229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769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5"/>
          </a:solidFill>
          <a:latin typeface="+mj-lt"/>
          <a:ea typeface="+mj-ea"/>
          <a:cs typeface="+mj-cs"/>
        </a:defRPr>
      </a:lvl1pPr>
    </p:titleStyle>
    <p:bodyStyle>
      <a:lvl1pPr marL="228600" indent="-228600" algn="ctr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accent5"/>
          </a:solidFill>
          <a:latin typeface="+mn-lt"/>
          <a:ea typeface="+mn-ea"/>
          <a:cs typeface="+mn-cs"/>
        </a:defRPr>
      </a:lvl1pPr>
      <a:lvl2pPr marL="685800" indent="-228600" algn="ctr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accent5"/>
          </a:solidFill>
          <a:latin typeface="+mn-lt"/>
          <a:ea typeface="+mn-ea"/>
          <a:cs typeface="+mn-cs"/>
        </a:defRPr>
      </a:lvl2pPr>
      <a:lvl3pPr marL="1143000" indent="-228600" algn="ctr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accent5"/>
          </a:solidFill>
          <a:latin typeface="+mn-lt"/>
          <a:ea typeface="+mn-ea"/>
          <a:cs typeface="+mn-cs"/>
        </a:defRPr>
      </a:lvl3pPr>
      <a:lvl4pPr marL="1600200" indent="-228600" algn="ctr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accent5"/>
          </a:solidFill>
          <a:latin typeface="+mn-lt"/>
          <a:ea typeface="+mn-ea"/>
          <a:cs typeface="+mn-cs"/>
        </a:defRPr>
      </a:lvl4pPr>
      <a:lvl5pPr marL="2057400" indent="-228600" algn="ctr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accent5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0039" y="3835021"/>
            <a:ext cx="2952576" cy="3935657"/>
          </a:xfrm>
          <a:prstGeom prst="rect">
            <a:avLst/>
          </a:prstGeom>
        </p:spPr>
      </p:pic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Lisää otsikko napsauttamalla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F0FBC4-D373-B446-A82D-9D1651E2E792}" type="datetimeFigureOut">
              <a:rPr lang="fi-FI" smtClean="0"/>
              <a:t>6.8.2024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 dirty="0"/>
              <a:t>Esim. Esityksen esittäjä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938B7A-E2F5-F745-A0BB-9EC53335C27D}" type="slidenum">
              <a:rPr lang="fi-FI" smtClean="0"/>
              <a:t>‹#›</a:t>
            </a:fld>
            <a:endParaRPr lang="fi-FI"/>
          </a:p>
        </p:txBody>
      </p:sp>
      <p:pic>
        <p:nvPicPr>
          <p:cNvPr id="9" name="Kuva 8"/>
          <p:cNvPicPr>
            <a:picLocks noChangeAspect="1"/>
          </p:cNvPicPr>
          <p:nvPr userDrawn="1"/>
        </p:nvPicPr>
        <p:blipFill>
          <a:blip r:embed="rId34"/>
          <a:stretch>
            <a:fillRect/>
          </a:stretch>
        </p:blipFill>
        <p:spPr>
          <a:xfrm>
            <a:off x="9712096" y="126179"/>
            <a:ext cx="2354775" cy="1173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82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4" r:id="rId4"/>
    <p:sldLayoutId id="2147483685" r:id="rId5"/>
    <p:sldLayoutId id="2147483692" r:id="rId6"/>
    <p:sldLayoutId id="2147483680" r:id="rId7"/>
    <p:sldLayoutId id="2147483704" r:id="rId8"/>
    <p:sldLayoutId id="2147483703" r:id="rId9"/>
    <p:sldLayoutId id="2147483705" r:id="rId10"/>
    <p:sldLayoutId id="2147483690" r:id="rId11"/>
    <p:sldLayoutId id="2147483691" r:id="rId12"/>
    <p:sldLayoutId id="2147483700" r:id="rId13"/>
    <p:sldLayoutId id="2147483706" r:id="rId14"/>
    <p:sldLayoutId id="2147483693" r:id="rId15"/>
    <p:sldLayoutId id="2147483701" r:id="rId16"/>
    <p:sldLayoutId id="2147483702" r:id="rId17"/>
    <p:sldLayoutId id="2147483689" r:id="rId18"/>
    <p:sldLayoutId id="2147483682" r:id="rId19"/>
    <p:sldLayoutId id="2147483698" r:id="rId20"/>
    <p:sldLayoutId id="2147483707" r:id="rId21"/>
    <p:sldLayoutId id="2147483683" r:id="rId22"/>
    <p:sldLayoutId id="2147483687" r:id="rId23"/>
    <p:sldLayoutId id="2147483710" r:id="rId24"/>
    <p:sldLayoutId id="2147483708" r:id="rId25"/>
    <p:sldLayoutId id="2147483715" r:id="rId26"/>
    <p:sldLayoutId id="2147483716" r:id="rId27"/>
    <p:sldLayoutId id="2147483717" r:id="rId28"/>
    <p:sldLayoutId id="2147483718" r:id="rId29"/>
    <p:sldLayoutId id="2147483719" r:id="rId30"/>
    <p:sldLayoutId id="2147483721" r:id="rId3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baseline="0">
          <a:solidFill>
            <a:schemeClr val="accent5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accent5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accent5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accent5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accent5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accent5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78303" y="2052666"/>
            <a:ext cx="5835393" cy="2907386"/>
          </a:xfrm>
          <a:prstGeom prst="rect">
            <a:avLst/>
          </a:prstGeom>
        </p:spPr>
      </p:pic>
      <p:pic>
        <p:nvPicPr>
          <p:cNvPr id="8" name="Kuva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0039" y="3835021"/>
            <a:ext cx="2952576" cy="3935657"/>
          </a:xfrm>
          <a:prstGeom prst="rect">
            <a:avLst/>
          </a:prstGeom>
        </p:spPr>
      </p:pic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F0FBC4-D373-B446-A82D-9D1651E2E792}" type="datetimeFigureOut">
              <a:rPr lang="fi-FI" smtClean="0"/>
              <a:t>6.8.2024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 dirty="0"/>
              <a:t>Esim. Esityksen esittäjä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938B7A-E2F5-F745-A0BB-9EC53335C27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58981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5"/>
          </a:solidFill>
          <a:latin typeface="+mj-lt"/>
          <a:ea typeface="+mj-ea"/>
          <a:cs typeface="+mj-cs"/>
        </a:defRPr>
      </a:lvl1pPr>
    </p:titleStyle>
    <p:bodyStyle>
      <a:lvl1pPr marL="228600" indent="-228600" algn="ctr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accent5"/>
          </a:solidFill>
          <a:latin typeface="+mn-lt"/>
          <a:ea typeface="+mn-ea"/>
          <a:cs typeface="+mn-cs"/>
        </a:defRPr>
      </a:lvl1pPr>
      <a:lvl2pPr marL="685800" indent="-228600" algn="ctr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accent5"/>
          </a:solidFill>
          <a:latin typeface="+mn-lt"/>
          <a:ea typeface="+mn-ea"/>
          <a:cs typeface="+mn-cs"/>
        </a:defRPr>
      </a:lvl2pPr>
      <a:lvl3pPr marL="1143000" indent="-228600" algn="ctr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accent5"/>
          </a:solidFill>
          <a:latin typeface="+mn-lt"/>
          <a:ea typeface="+mn-ea"/>
          <a:cs typeface="+mn-cs"/>
        </a:defRPr>
      </a:lvl3pPr>
      <a:lvl4pPr marL="1600200" indent="-228600" algn="ctr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accent5"/>
          </a:solidFill>
          <a:latin typeface="+mn-lt"/>
          <a:ea typeface="+mn-ea"/>
          <a:cs typeface="+mn-cs"/>
        </a:defRPr>
      </a:lvl4pPr>
      <a:lvl5pPr marL="2057400" indent="-228600" algn="ctr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accent5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uorakulmio 16"/>
          <p:cNvSpPr/>
          <p:nvPr userDrawn="1"/>
        </p:nvSpPr>
        <p:spPr>
          <a:xfrm>
            <a:off x="-436346" y="-705787"/>
            <a:ext cx="12628346" cy="58480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3" name="Kuva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2878" y="-2766708"/>
            <a:ext cx="15720079" cy="11199060"/>
          </a:xfrm>
          <a:prstGeom prst="rect">
            <a:avLst/>
          </a:prstGeom>
        </p:spPr>
      </p:pic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F0FBC4-D373-B446-A82D-9D1651E2E792}" type="datetimeFigureOut">
              <a:rPr lang="fi-FI" smtClean="0"/>
              <a:t>6.8.2024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 dirty="0"/>
              <a:t>Esim. Esityksen esittäjä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938B7A-E2F5-F745-A0BB-9EC53335C27D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Kuva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935" y="2766776"/>
            <a:ext cx="2849279" cy="3119736"/>
          </a:xfrm>
          <a:prstGeom prst="rect">
            <a:avLst/>
          </a:prstGeom>
        </p:spPr>
      </p:pic>
      <p:pic>
        <p:nvPicPr>
          <p:cNvPr id="10" name="Kuva 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895" y="3422058"/>
            <a:ext cx="4720800" cy="2922672"/>
          </a:xfrm>
          <a:prstGeom prst="rect">
            <a:avLst/>
          </a:prstGeom>
        </p:spPr>
      </p:pic>
      <p:pic>
        <p:nvPicPr>
          <p:cNvPr id="11" name="Kuva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9353" y="3449204"/>
            <a:ext cx="4238806" cy="2606656"/>
          </a:xfrm>
          <a:prstGeom prst="rect">
            <a:avLst/>
          </a:prstGeom>
        </p:spPr>
      </p:pic>
      <p:pic>
        <p:nvPicPr>
          <p:cNvPr id="12" name="Kuva 11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7827" y="4934167"/>
            <a:ext cx="1068376" cy="1169787"/>
          </a:xfrm>
          <a:prstGeom prst="rect">
            <a:avLst/>
          </a:prstGeom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id="{D81A330B-9B1F-1B4C-809F-EF96B1BB6715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2130059" y="156401"/>
            <a:ext cx="7420620" cy="369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651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5"/>
          </a:solidFill>
          <a:latin typeface="+mj-lt"/>
          <a:ea typeface="+mj-ea"/>
          <a:cs typeface="+mj-cs"/>
        </a:defRPr>
      </a:lvl1pPr>
    </p:titleStyle>
    <p:bodyStyle>
      <a:lvl1pPr marL="228600" indent="-228600" algn="ctr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accent5"/>
          </a:solidFill>
          <a:latin typeface="+mn-lt"/>
          <a:ea typeface="+mn-ea"/>
          <a:cs typeface="+mn-cs"/>
        </a:defRPr>
      </a:lvl1pPr>
      <a:lvl2pPr marL="685800" indent="-228600" algn="ctr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accent5"/>
          </a:solidFill>
          <a:latin typeface="+mn-lt"/>
          <a:ea typeface="+mn-ea"/>
          <a:cs typeface="+mn-cs"/>
        </a:defRPr>
      </a:lvl2pPr>
      <a:lvl3pPr marL="1143000" indent="-228600" algn="ctr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accent5"/>
          </a:solidFill>
          <a:latin typeface="+mn-lt"/>
          <a:ea typeface="+mn-ea"/>
          <a:cs typeface="+mn-cs"/>
        </a:defRPr>
      </a:lvl3pPr>
      <a:lvl4pPr marL="1600200" indent="-228600" algn="ctr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accent5"/>
          </a:solidFill>
          <a:latin typeface="+mn-lt"/>
          <a:ea typeface="+mn-ea"/>
          <a:cs typeface="+mn-cs"/>
        </a:defRPr>
      </a:lvl4pPr>
      <a:lvl5pPr marL="2057400" indent="-228600" algn="ctr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accent5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6784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10985" y="381540"/>
            <a:ext cx="5066654" cy="835993"/>
          </a:xfrm>
        </p:spPr>
        <p:txBody>
          <a:bodyPr>
            <a:normAutofit fontScale="90000"/>
          </a:bodyPr>
          <a:lstStyle/>
          <a:p>
            <a:r>
              <a:rPr lang="fi-FI" sz="4900" dirty="0">
                <a:latin typeface="+mn-lt"/>
              </a:rPr>
              <a:t>Miten tuen lasta?</a:t>
            </a:r>
            <a:r>
              <a:rPr lang="fi-FI" dirty="0">
                <a:latin typeface="+mn-lt"/>
              </a:rPr>
              <a:t/>
            </a:r>
            <a:br>
              <a:rPr lang="fi-FI" dirty="0">
                <a:latin typeface="+mn-lt"/>
              </a:rPr>
            </a:br>
            <a:endParaRPr lang="fi-FI" dirty="0">
              <a:latin typeface="+mn-lt"/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1348353"/>
            <a:ext cx="9878878" cy="4828610"/>
          </a:xfrm>
        </p:spPr>
        <p:txBody>
          <a:bodyPr>
            <a:normAutofit/>
          </a:bodyPr>
          <a:lstStyle/>
          <a:p>
            <a:pPr marL="342900" indent="-342900"/>
            <a:r>
              <a:rPr lang="fi-FI" dirty="0" smtClean="0">
                <a:cs typeface="Calibri" panose="020F0502020204030204"/>
              </a:rPr>
              <a:t>Kysy lapsen </a:t>
            </a:r>
            <a:r>
              <a:rPr lang="fi-FI" dirty="0">
                <a:cs typeface="Calibri" panose="020F0502020204030204"/>
              </a:rPr>
              <a:t>koulupäivästä, läksyistä, kavereista </a:t>
            </a:r>
            <a:endParaRPr lang="fi-FI" dirty="0" smtClean="0">
              <a:cs typeface="Calibri" panose="020F0502020204030204"/>
            </a:endParaRPr>
          </a:p>
          <a:p>
            <a:pPr marL="342900" indent="-342900"/>
            <a:r>
              <a:rPr lang="fi-FI" dirty="0" smtClean="0">
                <a:cs typeface="Calibri" panose="020F0502020204030204"/>
              </a:rPr>
              <a:t>Auta </a:t>
            </a:r>
            <a:r>
              <a:rPr lang="fi-FI" dirty="0">
                <a:cs typeface="Calibri" panose="020F0502020204030204"/>
              </a:rPr>
              <a:t>(tarvittaessa) kokeeseen valmistautumisessa (esim. kyselemällä, yhdessä lukemalla)</a:t>
            </a:r>
          </a:p>
          <a:p>
            <a:pPr marL="342900" indent="-342900"/>
            <a:r>
              <a:rPr lang="fi-FI" dirty="0">
                <a:cs typeface="Calibri" panose="020F0502020204030204"/>
              </a:rPr>
              <a:t>Kannusta lukuharrastuneisuuden pariin</a:t>
            </a:r>
            <a:r>
              <a:rPr lang="fi-FI" dirty="0" smtClean="0">
                <a:cs typeface="Calibri" panose="020F0502020204030204"/>
              </a:rPr>
              <a:t>, lukutaito on tärkein taito.</a:t>
            </a:r>
            <a:endParaRPr lang="fi-FI" dirty="0">
              <a:cs typeface="Calibri" panose="020F0502020204030204"/>
            </a:endParaRPr>
          </a:p>
          <a:p>
            <a:pPr marL="342900" indent="-342900"/>
            <a:r>
              <a:rPr lang="fi-FI" dirty="0" smtClean="0">
                <a:cs typeface="Calibri" panose="020F0502020204030204"/>
              </a:rPr>
              <a:t>Varmista riittävä </a:t>
            </a:r>
            <a:r>
              <a:rPr lang="fi-FI" dirty="0">
                <a:cs typeface="Calibri" panose="020F0502020204030204"/>
              </a:rPr>
              <a:t>lepo, monipuolinen ravinto sekä sopivasti </a:t>
            </a:r>
            <a:r>
              <a:rPr lang="fi-FI" dirty="0" smtClean="0">
                <a:cs typeface="Calibri" panose="020F0502020204030204"/>
              </a:rPr>
              <a:t>harrastuksia.</a:t>
            </a:r>
            <a:endParaRPr lang="fi-FI" dirty="0">
              <a:cs typeface="Calibri" panose="020F0502020204030204"/>
            </a:endParaRPr>
          </a:p>
          <a:p>
            <a:pPr marL="342900" indent="-342900"/>
            <a:r>
              <a:rPr lang="fi-FI" dirty="0" smtClean="0">
                <a:cs typeface="Calibri" panose="020F0502020204030204"/>
              </a:rPr>
              <a:t>Ohjaa ja valvo lapsen älylaitteiden käyttöä mm. määrä, laatu, ikärajoitukset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62563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1720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Vanhempainilta</a:t>
            </a:r>
            <a:endParaRPr lang="fi-FI" dirty="0"/>
          </a:p>
        </p:txBody>
      </p:sp>
      <p:sp>
        <p:nvSpPr>
          <p:cNvPr id="5" name="Alaotsikko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smtClean="0"/>
              <a:t>Pieksämäen alakoulut</a:t>
            </a:r>
          </a:p>
          <a:p>
            <a:r>
              <a:rPr lang="fi-FI" dirty="0"/>
              <a:t>s</a:t>
            </a:r>
            <a:r>
              <a:rPr lang="fi-FI" dirty="0" smtClean="0"/>
              <a:t>yyslukukausi 2024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3561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Koulun tehtävät</a:t>
            </a:r>
            <a:endParaRPr lang="fi-FI" dirty="0"/>
          </a:p>
        </p:txBody>
      </p:sp>
      <p:sp>
        <p:nvSpPr>
          <p:cNvPr id="5" name="Sisällön paikkamerkki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Tuetaan vanhempia kasvatustehtävässä</a:t>
            </a:r>
          </a:p>
          <a:p>
            <a:r>
              <a:rPr lang="fi-FI" dirty="0" smtClean="0"/>
              <a:t>Opetetaan akateemisia tietoja ja taitoja</a:t>
            </a:r>
          </a:p>
          <a:p>
            <a:pPr marL="0" indent="0">
              <a:buNone/>
            </a:pPr>
            <a:r>
              <a:rPr lang="fi-FI" dirty="0" smtClean="0"/>
              <a:t>-&gt; nostetaan vahvat perustaidot kunniaan</a:t>
            </a:r>
          </a:p>
          <a:p>
            <a:pPr marL="0" indent="0">
              <a:buNone/>
            </a:pPr>
            <a:r>
              <a:rPr lang="fi-FI" dirty="0" smtClean="0"/>
              <a:t>-&gt; perusopetuksen tavoitteena on, että oppilas saavuttaa riittävät tiedot ja taidot jatko-opintoja varten</a:t>
            </a:r>
          </a:p>
          <a:p>
            <a:r>
              <a:rPr lang="fi-FI" dirty="0" smtClean="0"/>
              <a:t>Opetetaan ja tuetaan lasta tunne- ja vuorovaikutustaidoissa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91295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90977"/>
          </a:xfrm>
        </p:spPr>
        <p:txBody>
          <a:bodyPr/>
          <a:lstStyle/>
          <a:p>
            <a:r>
              <a:rPr lang="fi-FI" dirty="0" smtClean="0"/>
              <a:t>Koululaistaidot</a:t>
            </a:r>
            <a:endParaRPr lang="fi-FI" dirty="0"/>
          </a:p>
        </p:txBody>
      </p:sp>
      <p:sp>
        <p:nvSpPr>
          <p:cNvPr id="6" name="Sisällön paikkamerkki 5"/>
          <p:cNvSpPr>
            <a:spLocks noGrp="1"/>
          </p:cNvSpPr>
          <p:nvPr>
            <p:ph sz="half" idx="1"/>
          </p:nvPr>
        </p:nvSpPr>
        <p:spPr>
          <a:xfrm>
            <a:off x="838200" y="1410346"/>
            <a:ext cx="5181600" cy="476661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fi-FI" b="1" u="sng" dirty="0" smtClean="0">
                <a:latin typeface="+mj-lt"/>
              </a:rPr>
              <a:t>KÄYTTÄYTYMISEN TAVOITTEET OPS:SSA</a:t>
            </a:r>
          </a:p>
          <a:p>
            <a:pPr marL="0" indent="0">
              <a:buNone/>
            </a:pPr>
            <a:endParaRPr lang="fi-FI" b="1" dirty="0" smtClean="0">
              <a:latin typeface="+mj-lt"/>
            </a:endParaRPr>
          </a:p>
          <a:p>
            <a:pPr marL="0" indent="0">
              <a:buNone/>
            </a:pPr>
            <a:r>
              <a:rPr lang="fi-FI" b="1" dirty="0" smtClean="0">
                <a:latin typeface="+mj-lt"/>
              </a:rPr>
              <a:t>1. Oppilas </a:t>
            </a:r>
            <a:r>
              <a:rPr lang="fi-FI" b="1" dirty="0">
                <a:latin typeface="+mj-lt"/>
              </a:rPr>
              <a:t>kantaa vastuuta koulussa tehtävästä työstä ja on omaehtoisesti valmis auttamaan muita.</a:t>
            </a:r>
            <a:endParaRPr lang="fi-FI" dirty="0">
              <a:latin typeface="+mj-lt"/>
            </a:endParaRPr>
          </a:p>
          <a:p>
            <a:pPr marL="0" indent="0">
              <a:buNone/>
            </a:pPr>
            <a:r>
              <a:rPr lang="fi-FI" b="1" dirty="0">
                <a:latin typeface="+mj-lt"/>
              </a:rPr>
              <a:t>2. Oppilas ottaa myönteisesti toiset huomioon ja käyttäytyy kohteliaasti.</a:t>
            </a:r>
            <a:endParaRPr lang="fi-FI" dirty="0">
              <a:latin typeface="+mj-lt"/>
            </a:endParaRPr>
          </a:p>
          <a:p>
            <a:pPr marL="0" indent="0">
              <a:buNone/>
            </a:pPr>
            <a:r>
              <a:rPr lang="fi-FI" b="1" dirty="0">
                <a:latin typeface="+mj-lt"/>
              </a:rPr>
              <a:t>3. Oppilas arvostaa ja kunnioittaa ympäristöään sekä kouluyhteisöä.</a:t>
            </a:r>
            <a:endParaRPr lang="fi-FI" dirty="0">
              <a:latin typeface="+mj-lt"/>
            </a:endParaRPr>
          </a:p>
          <a:p>
            <a:pPr marL="0" indent="0">
              <a:buNone/>
            </a:pPr>
            <a:r>
              <a:rPr lang="fi-FI" b="1" dirty="0">
                <a:latin typeface="+mj-lt"/>
              </a:rPr>
              <a:t>4. Oppilas noudattaa yhteisiä sääntöjä ja edistää työrauhaa eikä hänellä ole seuraamuksia.</a:t>
            </a:r>
            <a:endParaRPr lang="fi-FI" dirty="0">
              <a:latin typeface="+mj-lt"/>
            </a:endParaRPr>
          </a:p>
          <a:p>
            <a:pPr marL="0" indent="0">
              <a:buNone/>
            </a:pPr>
            <a:r>
              <a:rPr lang="fi-FI" b="1" dirty="0">
                <a:latin typeface="+mj-lt"/>
              </a:rPr>
              <a:t>5. Oppilaan kielenkäyttö on asiallista ja kunnioittavaa.</a:t>
            </a:r>
            <a:endParaRPr lang="fi-FI" dirty="0">
              <a:latin typeface="+mj-lt"/>
            </a:endParaRPr>
          </a:p>
          <a:p>
            <a:endParaRPr lang="fi-FI" dirty="0" smtClean="0"/>
          </a:p>
        </p:txBody>
      </p:sp>
      <p:sp>
        <p:nvSpPr>
          <p:cNvPr id="7" name="Sisällön paikkamerkki 6"/>
          <p:cNvSpPr>
            <a:spLocks noGrp="1"/>
          </p:cNvSpPr>
          <p:nvPr>
            <p:ph sz="half" idx="2"/>
          </p:nvPr>
        </p:nvSpPr>
        <p:spPr>
          <a:xfrm>
            <a:off x="6172200" y="1356102"/>
            <a:ext cx="5181600" cy="482086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i-FI" sz="2400" u="sng" dirty="0" smtClean="0"/>
              <a:t>ARJESSA:</a:t>
            </a:r>
            <a:endParaRPr lang="fi-FI" u="sng" dirty="0" smtClean="0"/>
          </a:p>
          <a:p>
            <a:r>
              <a:rPr lang="fi-FI" sz="2000" dirty="0" smtClean="0"/>
              <a:t>Oppilas huolehtii koulutavaroista </a:t>
            </a:r>
            <a:r>
              <a:rPr lang="fi-FI" sz="2000" dirty="0"/>
              <a:t>ja </a:t>
            </a:r>
            <a:r>
              <a:rPr lang="fi-FI" sz="2000" dirty="0" smtClean="0"/>
              <a:t>kotitehtävistä sekä liikuntavarusteista</a:t>
            </a:r>
            <a:endParaRPr lang="fi-FI" sz="2000" dirty="0"/>
          </a:p>
          <a:p>
            <a:pPr>
              <a:buFontTx/>
              <a:buChar char="-"/>
            </a:pPr>
            <a:r>
              <a:rPr lang="fi-FI" sz="1700" dirty="0"/>
              <a:t>Vaatii vaivannäköä ja sitkeyttä</a:t>
            </a:r>
          </a:p>
          <a:p>
            <a:pPr>
              <a:buFontTx/>
              <a:buChar char="-"/>
            </a:pPr>
            <a:r>
              <a:rPr lang="fi-FI" sz="1700" dirty="0"/>
              <a:t>Useat tarvitsevat alakoulussa vielä vanhemman </a:t>
            </a:r>
            <a:r>
              <a:rPr lang="fi-FI" sz="1700" dirty="0" smtClean="0"/>
              <a:t>tukea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2000" dirty="0" smtClean="0"/>
              <a:t>Opitaan </a:t>
            </a:r>
            <a:r>
              <a:rPr lang="fi-FI" sz="2000" dirty="0"/>
              <a:t>olemaan ja työskentelemään erilaisten ihmisten </a:t>
            </a:r>
            <a:r>
              <a:rPr lang="fi-FI" sz="2000" dirty="0" smtClean="0"/>
              <a:t>kanssa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2000" dirty="0" smtClean="0"/>
              <a:t>Harjoitellaan oman työn arvostamista: aloitettu työ tehdään loppuun, töitä ei heitetä roskiin</a:t>
            </a:r>
          </a:p>
          <a:p>
            <a:r>
              <a:rPr lang="fi-FI" sz="2000" dirty="0" smtClean="0"/>
              <a:t>Käytösodotuksia:</a:t>
            </a:r>
          </a:p>
          <a:p>
            <a:pPr marL="0" indent="0">
              <a:buNone/>
            </a:pPr>
            <a:r>
              <a:rPr lang="fi-FI" sz="1800" dirty="0" smtClean="0"/>
              <a:t>- </a:t>
            </a:r>
            <a:r>
              <a:rPr lang="fi-FI" sz="1700" dirty="0" smtClean="0"/>
              <a:t>maltillinen </a:t>
            </a:r>
            <a:r>
              <a:rPr lang="fi-FI" sz="1700" dirty="0"/>
              <a:t>äänenkäyttö (sisätiloissa)</a:t>
            </a:r>
          </a:p>
          <a:p>
            <a:pPr marL="0" indent="0">
              <a:buNone/>
            </a:pPr>
            <a:r>
              <a:rPr lang="fi-FI" sz="1700" dirty="0" smtClean="0"/>
              <a:t>- rauhallinen </a:t>
            </a:r>
            <a:r>
              <a:rPr lang="fi-FI" sz="1700" dirty="0"/>
              <a:t>liikkuminen (sisätiloissa)</a:t>
            </a:r>
          </a:p>
          <a:p>
            <a:pPr marL="0" indent="0">
              <a:buNone/>
            </a:pPr>
            <a:r>
              <a:rPr lang="fi-FI" sz="1700" dirty="0" smtClean="0"/>
              <a:t>- asiallinen </a:t>
            </a:r>
            <a:r>
              <a:rPr lang="fi-FI" sz="1700" dirty="0"/>
              <a:t>puhetapa</a:t>
            </a:r>
          </a:p>
          <a:p>
            <a:pPr marL="0" indent="0">
              <a:buNone/>
            </a:pPr>
            <a:r>
              <a:rPr lang="fi-FI" sz="1700" dirty="0" smtClean="0"/>
              <a:t>- hyväntahtoinen </a:t>
            </a:r>
            <a:r>
              <a:rPr lang="fi-FI" sz="1700" dirty="0"/>
              <a:t>kohtaaminen</a:t>
            </a:r>
          </a:p>
          <a:p>
            <a:pPr marL="0" indent="0">
              <a:buNone/>
            </a:pPr>
            <a:r>
              <a:rPr lang="fi-FI" sz="1700" dirty="0" smtClean="0"/>
              <a:t>- tervehtiminen </a:t>
            </a:r>
            <a:r>
              <a:rPr lang="fi-FI" sz="1700" dirty="0"/>
              <a:t>ja kiittäminen (hyvät käytöstavat)</a:t>
            </a:r>
          </a:p>
          <a:p>
            <a:pPr>
              <a:buFont typeface="Arial" panose="020B0604020202020204" pitchFamily="34" charset="0"/>
              <a:buChar char="•"/>
            </a:pPr>
            <a:endParaRPr lang="fi-FI" sz="2000" dirty="0"/>
          </a:p>
          <a:p>
            <a:pPr marL="0" indent="0">
              <a:buNone/>
            </a:pPr>
            <a:endParaRPr lang="fi-FI" sz="2000" dirty="0"/>
          </a:p>
          <a:p>
            <a:pPr marL="0" indent="0">
              <a:buNone/>
            </a:pPr>
            <a:endParaRPr lang="fi-FI" sz="2200" dirty="0"/>
          </a:p>
          <a:p>
            <a:endParaRPr lang="fi-FI" sz="2200" dirty="0" smtClean="0"/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43252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Koulun käytänteitä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1471749"/>
            <a:ext cx="10515600" cy="4705214"/>
          </a:xfrm>
        </p:spPr>
        <p:txBody>
          <a:bodyPr/>
          <a:lstStyle/>
          <a:p>
            <a:r>
              <a:rPr lang="fi-FI" sz="2400" dirty="0" smtClean="0"/>
              <a:t>Koululla on täsmennetyt koulukohtaiset järjestyssäännöt, jotka käydään oppilaiden kanssa läpi lukuvuoden alussa</a:t>
            </a:r>
          </a:p>
          <a:p>
            <a:r>
              <a:rPr lang="fi-FI" sz="2400" dirty="0" smtClean="0"/>
              <a:t>Koulupäivän päättyessä oppilas lähtee kotimatkalle ellei ole menossa IP-kerhoon, koulun pihalle ei voi jäädä leikkimään</a:t>
            </a:r>
          </a:p>
          <a:p>
            <a:r>
              <a:rPr lang="fi-FI" sz="2400" dirty="0" smtClean="0"/>
              <a:t>Vapaa-ajalla tapahtuneita ristiriitoja/kiusaamista </a:t>
            </a:r>
            <a:r>
              <a:rPr lang="fi-FI" sz="2400" dirty="0" err="1" smtClean="0"/>
              <a:t>tmv</a:t>
            </a:r>
            <a:r>
              <a:rPr lang="fi-FI" sz="2400" dirty="0" smtClean="0"/>
              <a:t>. ei koulu selvitä. Koulussa selvitetään kouluajalla tapahtuneita tilanteita. Vanhemmat vastaavat vapaa-ajasta.</a:t>
            </a:r>
          </a:p>
          <a:p>
            <a:r>
              <a:rPr lang="fi-FI" sz="2400" dirty="0" smtClean="0"/>
              <a:t>Lähikouluperiaate – lapsen koulupaikka määräytyy lähiosoitteen mukaan. Perheen muuttaessa uusi osoite on ilmoitettava koululle, koulupaikka voi vaihtua. Perustellusta syystä voi hakea toissijaista koulupaikkaa. Toissijaiseen kouluun ei kaupunki järjestä kyytejä.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921441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Wilma 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1449092"/>
            <a:ext cx="10515600" cy="4727871"/>
          </a:xfrm>
        </p:spPr>
        <p:txBody>
          <a:bodyPr>
            <a:normAutofit fontScale="85000" lnSpcReduction="20000"/>
          </a:bodyPr>
          <a:lstStyle/>
          <a:p>
            <a:r>
              <a:rPr lang="fi-FI" dirty="0" smtClean="0"/>
              <a:t> Tuntimerkinnät:</a:t>
            </a:r>
          </a:p>
          <a:p>
            <a:pPr>
              <a:buFontTx/>
              <a:buChar char="-"/>
            </a:pPr>
            <a:r>
              <a:rPr lang="fi-FI" sz="2000" dirty="0"/>
              <a:t>s</a:t>
            </a:r>
            <a:r>
              <a:rPr lang="fi-FI" sz="2000" dirty="0" smtClean="0"/>
              <a:t>äännöllinen seuranta, osa koulun ja kodin yhteistyötä</a:t>
            </a:r>
          </a:p>
          <a:p>
            <a:pPr>
              <a:buFontTx/>
              <a:buChar char="-"/>
            </a:pPr>
            <a:r>
              <a:rPr lang="fi-FI" sz="2000" dirty="0" smtClean="0"/>
              <a:t>opettajan huomioita kouluarjesta, helppo keino nähdä miten koulu sujuu</a:t>
            </a:r>
          </a:p>
          <a:p>
            <a:pPr>
              <a:buFontTx/>
              <a:buChar char="-"/>
            </a:pPr>
            <a:r>
              <a:rPr lang="fi-FI" sz="2000" dirty="0" smtClean="0"/>
              <a:t>Jos negatiivisia merkintöjä alkaa kertyä, silloin lapsi tarvitsee myös vanhempien tukea ja asiaan puuttumista.</a:t>
            </a:r>
            <a:endParaRPr lang="fi-FI" dirty="0" smtClean="0"/>
          </a:p>
          <a:p>
            <a:r>
              <a:rPr lang="fi-FI" dirty="0" smtClean="0"/>
              <a:t>Kotitehtävät</a:t>
            </a:r>
          </a:p>
          <a:p>
            <a:pPr>
              <a:buFontTx/>
              <a:buChar char="-"/>
            </a:pPr>
            <a:r>
              <a:rPr lang="fi-FI" sz="1800" dirty="0" smtClean="0"/>
              <a:t>luokkakohtaisia eroja, osa opettajista käyttää </a:t>
            </a:r>
            <a:r>
              <a:rPr lang="fi-FI" sz="1800" dirty="0" err="1" smtClean="0"/>
              <a:t>pedanettiä</a:t>
            </a:r>
            <a:r>
              <a:rPr lang="fi-FI" sz="1800" dirty="0" smtClean="0"/>
              <a:t>. Osalla kouluista tarjolla myös läksyparkki kotitehtävien tueksi.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 smtClean="0"/>
              <a:t>Kokeet</a:t>
            </a:r>
          </a:p>
          <a:p>
            <a:pPr marL="0" indent="0">
              <a:buNone/>
            </a:pPr>
            <a:r>
              <a:rPr lang="fi-FI" sz="1800" dirty="0" smtClean="0"/>
              <a:t>-  Kokeet ilmoitetaan Wilmassa, koetulokset merkitään Wilmaan</a:t>
            </a:r>
          </a:p>
          <a:p>
            <a:pPr marL="0" indent="0">
              <a:buNone/>
            </a:pPr>
            <a:r>
              <a:rPr lang="fi-FI" sz="1800" dirty="0" smtClean="0"/>
              <a:t>-  </a:t>
            </a:r>
            <a:r>
              <a:rPr lang="fi-FI" sz="1800" dirty="0"/>
              <a:t>K</a:t>
            </a:r>
            <a:r>
              <a:rPr lang="fi-FI" sz="1800" dirty="0" smtClean="0"/>
              <a:t>oetulos on kuitattava Wilmassa, koepaperit saa pyydettäessä nähtäväksi kotiin</a:t>
            </a:r>
          </a:p>
          <a:p>
            <a:r>
              <a:rPr lang="fi-FI" dirty="0" smtClean="0"/>
              <a:t>Loma-anomukset ja poissaolot</a:t>
            </a:r>
          </a:p>
          <a:p>
            <a:pPr marL="0" indent="0">
              <a:buNone/>
            </a:pPr>
            <a:r>
              <a:rPr lang="fi-FI" sz="1800" dirty="0" smtClean="0"/>
              <a:t>-  sairauspoissaoloilmoitus viipymättä</a:t>
            </a:r>
          </a:p>
          <a:p>
            <a:pPr marL="0" indent="0">
              <a:buNone/>
            </a:pPr>
            <a:r>
              <a:rPr lang="fi-FI" sz="1800" dirty="0" smtClean="0"/>
              <a:t>-  kaikki lomat haettava ennalta: 1-3 päivän poissaolo opettajalta ja yli kolmen päivän sähköisesti Wilmassa rehtorilta. Lomien läksyjä ei anneta ennalta, poissaolojen ajalta seurattava luokan läksypalstaa</a:t>
            </a:r>
          </a:p>
          <a:p>
            <a:r>
              <a:rPr lang="fi-FI" dirty="0" smtClean="0"/>
              <a:t>Opettajat tavoittaa Wilmasta ja puhelimitse työpäivän aikana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744397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Oppilaiden poissaolojen seuraaminen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 fontScale="92500" lnSpcReduction="10000"/>
          </a:bodyPr>
          <a:lstStyle/>
          <a:p>
            <a:r>
              <a:rPr lang="fi-FI" dirty="0" smtClean="0"/>
              <a:t>Koululla on lakiin perustuva velvoite seurata poissaoloja ja myös tukea kouluun kiinnittymistä, niin ettei poissaoloja tulisi.</a:t>
            </a:r>
          </a:p>
          <a:p>
            <a:r>
              <a:rPr lang="fi-FI" dirty="0" smtClean="0"/>
              <a:t>Poissaoloja seurataan suunnitelmallisesti:</a:t>
            </a:r>
          </a:p>
          <a:p>
            <a:pPr>
              <a:buFontTx/>
              <a:buChar char="-"/>
            </a:pPr>
            <a:r>
              <a:rPr lang="fi-FI" dirty="0" smtClean="0"/>
              <a:t>Opettaja on yhteydessä puhelimitse kotiin ko. asiasta viimeistään, jos poissaoloja on 50h/ lukukausi</a:t>
            </a:r>
          </a:p>
          <a:p>
            <a:pPr>
              <a:buFontTx/>
              <a:buChar char="-"/>
            </a:pPr>
            <a:r>
              <a:rPr lang="fi-FI" dirty="0" smtClean="0"/>
              <a:t>Keskustelun perusteella opettaja </a:t>
            </a:r>
            <a:r>
              <a:rPr lang="fi-FI" smtClean="0"/>
              <a:t>täyttää </a:t>
            </a:r>
            <a:r>
              <a:rPr lang="fi-FI" dirty="0" err="1"/>
              <a:t>W</a:t>
            </a:r>
            <a:r>
              <a:rPr lang="fi-FI" smtClean="0"/>
              <a:t>ilmaan </a:t>
            </a:r>
            <a:r>
              <a:rPr lang="fi-FI" dirty="0" smtClean="0"/>
              <a:t>varhaisen puuttumisen lomakkeen</a:t>
            </a:r>
          </a:p>
          <a:p>
            <a:pPr>
              <a:buFontTx/>
              <a:buChar char="-"/>
            </a:pPr>
            <a:r>
              <a:rPr lang="fi-FI" dirty="0" smtClean="0"/>
              <a:t>Asiaa seurataan, seuraava yhteydenotto asiasta, mikäli poissaoloja 75h/ lukukausi . Opettaja täyttää varhaisen puuttumisen lomakkeen. Huolen perusteella  viimeistään tässä kohtaa käynnistyy myös yhteistyö oppilashuollon kanssa.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771309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Arviointi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1495586"/>
            <a:ext cx="10515600" cy="4681377"/>
          </a:xfrm>
        </p:spPr>
        <p:txBody>
          <a:bodyPr>
            <a:normAutofit fontScale="85000" lnSpcReduction="20000"/>
          </a:bodyPr>
          <a:lstStyle/>
          <a:p>
            <a:r>
              <a:rPr lang="fi-FI" dirty="0" smtClean="0"/>
              <a:t>Jatkuvaa arviointia, monipuolisin menetelmin koko lukuvuoden aikana</a:t>
            </a:r>
          </a:p>
          <a:p>
            <a:r>
              <a:rPr lang="fi-FI" u="sng" dirty="0" smtClean="0"/>
              <a:t>1. luokat</a:t>
            </a:r>
          </a:p>
          <a:p>
            <a:pPr>
              <a:buFontTx/>
              <a:buChar char="-"/>
            </a:pPr>
            <a:r>
              <a:rPr lang="fi-FI" sz="2400" dirty="0" smtClean="0"/>
              <a:t>väliarviointi: arviointikeskustelu (n. 20 min) marras- tammikuussa. Vanhemman velvollisuus on varata aika keskusteluun, lapsi osallistuu myös.</a:t>
            </a:r>
          </a:p>
          <a:p>
            <a:pPr>
              <a:buFontTx/>
              <a:buChar char="-"/>
            </a:pPr>
            <a:r>
              <a:rPr lang="fi-FI" sz="2400" dirty="0" smtClean="0"/>
              <a:t>Sanallinen lukuvuositodistus </a:t>
            </a:r>
            <a:endParaRPr lang="fi-FI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fi-FI" u="sng" dirty="0" smtClean="0"/>
              <a:t>2.-3. luokat</a:t>
            </a:r>
          </a:p>
          <a:p>
            <a:pPr>
              <a:buFontTx/>
              <a:buChar char="-"/>
            </a:pPr>
            <a:r>
              <a:rPr lang="fi-FI" sz="2400" dirty="0" smtClean="0"/>
              <a:t>Väliarviointi sanallisella arvioinnilla, arvosanat nähtävissä Wilmasta 21.12.alkaen</a:t>
            </a:r>
          </a:p>
          <a:p>
            <a:pPr>
              <a:buFontTx/>
              <a:buChar char="-"/>
            </a:pPr>
            <a:r>
              <a:rPr lang="fi-FI" sz="2400" dirty="0" smtClean="0"/>
              <a:t>Sanallinen lukuvuositodistus</a:t>
            </a:r>
            <a:endParaRPr lang="fi-FI" sz="2400" u="sng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fi-FI" u="sng" dirty="0" smtClean="0"/>
              <a:t>4.-6. luokat</a:t>
            </a:r>
          </a:p>
          <a:p>
            <a:pPr>
              <a:buFontTx/>
              <a:buChar char="-"/>
            </a:pPr>
            <a:r>
              <a:rPr lang="fi-FI" sz="2400" dirty="0" smtClean="0"/>
              <a:t>Väliarviointi numeroin, arvosanat nähtävissä Wilmasta 21.12. alkaen</a:t>
            </a:r>
          </a:p>
          <a:p>
            <a:pPr>
              <a:buFontTx/>
              <a:buChar char="-"/>
            </a:pPr>
            <a:r>
              <a:rPr lang="fi-FI" sz="2400" dirty="0" smtClean="0"/>
              <a:t>Lukuvuositodistus: numeroarviointi 3.-6.luokat</a:t>
            </a:r>
          </a:p>
          <a:p>
            <a:pPr>
              <a:buFontTx/>
              <a:buChar char="-"/>
            </a:pPr>
            <a:r>
              <a:rPr lang="fi-FI" sz="2400" dirty="0" smtClean="0"/>
              <a:t>Mikäli oppilaan suomen kielen taito on vielä alkuvaiheessa, voidaan numeroarvioinnin sijasta antaa arviointi hyväksytty (S)</a:t>
            </a: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3731410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Koulun keinot tukea oppilasta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1825625"/>
            <a:ext cx="9320939" cy="4351338"/>
          </a:xfrm>
        </p:spPr>
        <p:txBody>
          <a:bodyPr/>
          <a:lstStyle/>
          <a:p>
            <a:r>
              <a:rPr lang="fi-FI" dirty="0" smtClean="0"/>
              <a:t>Yleistä tukea: mm. tukiopetus, erilaiset koe- ja kotitehtäväjärjestelyt, tehtävien eriyttäminen, laaja-alainen erityisopetus, oppimateriaali</a:t>
            </a:r>
          </a:p>
          <a:p>
            <a:r>
              <a:rPr lang="fi-FI" dirty="0" smtClean="0"/>
              <a:t>Tarvittaessa tehostettu ja erityinen tuki</a:t>
            </a:r>
          </a:p>
          <a:p>
            <a:r>
              <a:rPr lang="fi-FI" dirty="0"/>
              <a:t>K</a:t>
            </a:r>
            <a:r>
              <a:rPr lang="fi-FI" dirty="0" smtClean="0"/>
              <a:t>asvatusohjaaja</a:t>
            </a:r>
          </a:p>
          <a:p>
            <a:r>
              <a:rPr lang="fi-FI" dirty="0" smtClean="0"/>
              <a:t>Oppilashuollon palvelut; kouluterveydenhuolto, kuraattori, psykologi</a:t>
            </a:r>
          </a:p>
          <a:p>
            <a:r>
              <a:rPr lang="fi-FI" dirty="0" smtClean="0"/>
              <a:t>Yhteistyö lapsi- ja perhepalveluiden sekä sosiaalitoimen kanssa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66706940"/>
      </p:ext>
    </p:extLst>
  </p:cSld>
  <p:clrMapOvr>
    <a:masterClrMapping/>
  </p:clrMapOvr>
</p:sld>
</file>

<file path=ppt/theme/theme1.xml><?xml version="1.0" encoding="utf-8"?>
<a:theme xmlns:a="http://schemas.openxmlformats.org/drawingml/2006/main" name="3_Office-teema">
  <a:themeElements>
    <a:clrScheme name="Pieksämäki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EBB800"/>
      </a:accent1>
      <a:accent2>
        <a:srgbClr val="64C5E0"/>
      </a:accent2>
      <a:accent3>
        <a:srgbClr val="0068A0"/>
      </a:accent3>
      <a:accent4>
        <a:srgbClr val="EE866F"/>
      </a:accent4>
      <a:accent5>
        <a:srgbClr val="646464"/>
      </a:accent5>
      <a:accent6>
        <a:srgbClr val="FFFFFF"/>
      </a:accent6>
      <a:hlink>
        <a:srgbClr val="FFFFFF"/>
      </a:hlink>
      <a:folHlink>
        <a:srgbClr val="64C5E0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ieksämäki_peruspohja_valkoinen.pptx" id="{7955CE0E-1CAA-45AB-92C1-5E7586399679}" vid="{F12A15E2-D51F-4DD6-BDAC-6A624D7D556A}"/>
    </a:ext>
  </a:extLst>
</a:theme>
</file>

<file path=ppt/theme/theme2.xml><?xml version="1.0" encoding="utf-8"?>
<a:theme xmlns:a="http://schemas.openxmlformats.org/drawingml/2006/main" name="2_Office-teema">
  <a:themeElements>
    <a:clrScheme name="Pieksämäki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EBB800"/>
      </a:accent1>
      <a:accent2>
        <a:srgbClr val="64C5E0"/>
      </a:accent2>
      <a:accent3>
        <a:srgbClr val="0068A0"/>
      </a:accent3>
      <a:accent4>
        <a:srgbClr val="EE866F"/>
      </a:accent4>
      <a:accent5>
        <a:srgbClr val="646464"/>
      </a:accent5>
      <a:accent6>
        <a:srgbClr val="FFFFFF"/>
      </a:accent6>
      <a:hlink>
        <a:srgbClr val="FFFFFF"/>
      </a:hlink>
      <a:folHlink>
        <a:srgbClr val="64C5E0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ieksämäki_peruspohja_valkoinen.pptx" id="{7955CE0E-1CAA-45AB-92C1-5E7586399679}" vid="{DAF4A8E7-6A3C-42A2-AB95-0FB1CDBB0AA5}"/>
    </a:ext>
  </a:extLst>
</a:theme>
</file>

<file path=ppt/theme/theme3.xml><?xml version="1.0" encoding="utf-8"?>
<a:theme xmlns:a="http://schemas.openxmlformats.org/drawingml/2006/main" name="4_Office-teema">
  <a:themeElements>
    <a:clrScheme name="Pieksämäki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EBB800"/>
      </a:accent1>
      <a:accent2>
        <a:srgbClr val="64C5E0"/>
      </a:accent2>
      <a:accent3>
        <a:srgbClr val="0068A0"/>
      </a:accent3>
      <a:accent4>
        <a:srgbClr val="EE866F"/>
      </a:accent4>
      <a:accent5>
        <a:srgbClr val="646464"/>
      </a:accent5>
      <a:accent6>
        <a:srgbClr val="FFFFFF"/>
      </a:accent6>
      <a:hlink>
        <a:srgbClr val="FFFFFF"/>
      </a:hlink>
      <a:folHlink>
        <a:srgbClr val="64C5E0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ieksämäki_peruspohja_valkoinen.pptx" id="{7955CE0E-1CAA-45AB-92C1-5E7586399679}" vid="{F9624F6C-2CF3-46A4-B110-80ECEB032BC8}"/>
    </a:ext>
  </a:extLst>
</a:theme>
</file>

<file path=ppt/theme/theme4.xml><?xml version="1.0" encoding="utf-8"?>
<a:theme xmlns:a="http://schemas.openxmlformats.org/drawingml/2006/main" name="1_Office-teema">
  <a:themeElements>
    <a:clrScheme name="Pieksämäki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EBB800"/>
      </a:accent1>
      <a:accent2>
        <a:srgbClr val="64C5E0"/>
      </a:accent2>
      <a:accent3>
        <a:srgbClr val="0068A0"/>
      </a:accent3>
      <a:accent4>
        <a:srgbClr val="EE866F"/>
      </a:accent4>
      <a:accent5>
        <a:srgbClr val="646464"/>
      </a:accent5>
      <a:accent6>
        <a:srgbClr val="FFFFFF"/>
      </a:accent6>
      <a:hlink>
        <a:srgbClr val="FFFFFF"/>
      </a:hlink>
      <a:folHlink>
        <a:srgbClr val="64C5E0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ieksämäki_peruspohja_valkoinen.pptx" id="{7955CE0E-1CAA-45AB-92C1-5E7586399679}" vid="{37A8F998-33AD-4DDC-BA1A-5B0A9CE5E9A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Pieksämäki_peruspohja_valkoinen</Template>
  <TotalTime>184</TotalTime>
  <Words>644</Words>
  <Application>Microsoft Office PowerPoint</Application>
  <PresentationFormat>Laajakuva</PresentationFormat>
  <Paragraphs>81</Paragraphs>
  <Slides>11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4</vt:i4>
      </vt:variant>
      <vt:variant>
        <vt:lpstr>Dian otsikot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3_Office-teema</vt:lpstr>
      <vt:lpstr>2_Office-teema</vt:lpstr>
      <vt:lpstr>4_Office-teema</vt:lpstr>
      <vt:lpstr>1_Office-teema</vt:lpstr>
      <vt:lpstr>PowerPoint-esitys</vt:lpstr>
      <vt:lpstr>Vanhempainilta</vt:lpstr>
      <vt:lpstr>Koulun tehtävät</vt:lpstr>
      <vt:lpstr>Koululaistaidot</vt:lpstr>
      <vt:lpstr>Koulun käytänteitä</vt:lpstr>
      <vt:lpstr>Wilma </vt:lpstr>
      <vt:lpstr>Oppilaiden poissaolojen seuraaminen</vt:lpstr>
      <vt:lpstr>Arviointi</vt:lpstr>
      <vt:lpstr>Koulun keinot tukea oppilasta</vt:lpstr>
      <vt:lpstr>Miten tuen lasta? </vt:lpstr>
      <vt:lpstr>PowerPoint-esitys</vt:lpstr>
    </vt:vector>
  </TitlesOfParts>
  <Company>Pieksämäen Kaupunki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Lehvonen Johanna</dc:creator>
  <cp:lastModifiedBy>Korhonen Saila</cp:lastModifiedBy>
  <cp:revision>21</cp:revision>
  <dcterms:created xsi:type="dcterms:W3CDTF">2023-06-12T13:04:26Z</dcterms:created>
  <dcterms:modified xsi:type="dcterms:W3CDTF">2024-08-06T09:50:25Z</dcterms:modified>
</cp:coreProperties>
</file>