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9" r:id="rId5"/>
    <p:sldId id="257" r:id="rId6"/>
    <p:sldId id="258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04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03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3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56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38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2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1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8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1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55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C4E3-92DF-4358-BECB-8842A8B139FB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801F-9957-4488-903D-2D6C7CC5D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45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eambroker.com/channel/g01yqu5c/xgb480o5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547447" y="211015"/>
            <a:ext cx="9687461" cy="1153551"/>
          </a:xfrm>
        </p:spPr>
        <p:txBody>
          <a:bodyPr/>
          <a:lstStyle/>
          <a:p>
            <a:r>
              <a:rPr lang="fi-FI" u="sng" dirty="0" smtClean="0"/>
              <a:t>Äänekoski</a:t>
            </a:r>
            <a:r>
              <a:rPr lang="fi-FI" u="sng" dirty="0"/>
              <a:t> </a:t>
            </a:r>
            <a:r>
              <a:rPr lang="fi-FI" u="sng" dirty="0" err="1"/>
              <a:t>bioproduct</a:t>
            </a:r>
            <a:r>
              <a:rPr lang="fi-FI" u="sng" dirty="0"/>
              <a:t> </a:t>
            </a:r>
            <a:r>
              <a:rPr lang="fi-FI" u="sng" dirty="0" err="1"/>
              <a:t>mill</a:t>
            </a:r>
            <a:r>
              <a:rPr lang="fi-FI" dirty="0"/>
              <a:t> 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295422" y="1941342"/>
            <a:ext cx="3066756" cy="341844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i-FI" sz="2800" dirty="0" smtClean="0">
                <a:solidFill>
                  <a:schemeClr val="tx1"/>
                </a:solidFill>
              </a:rPr>
              <a:t>Is a </a:t>
            </a:r>
            <a:r>
              <a:rPr lang="fi-FI" sz="2800" dirty="0" err="1" smtClean="0">
                <a:solidFill>
                  <a:schemeClr val="tx1"/>
                </a:solidFill>
              </a:rPr>
              <a:t>part</a:t>
            </a:r>
            <a:r>
              <a:rPr lang="fi-FI" sz="2800" dirty="0" smtClean="0">
                <a:solidFill>
                  <a:schemeClr val="tx1"/>
                </a:solidFill>
              </a:rPr>
              <a:t> of Metsä </a:t>
            </a:r>
            <a:r>
              <a:rPr lang="fi-FI" sz="2800" dirty="0">
                <a:solidFill>
                  <a:schemeClr val="tx1"/>
                </a:solidFill>
              </a:rPr>
              <a:t>Group (a </a:t>
            </a:r>
            <a:r>
              <a:rPr lang="fi-FI" sz="2800" dirty="0" err="1">
                <a:solidFill>
                  <a:schemeClr val="tx1"/>
                </a:solidFill>
              </a:rPr>
              <a:t>forest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industry</a:t>
            </a:r>
            <a:r>
              <a:rPr lang="fi-FI" sz="2800" dirty="0" smtClean="0">
                <a:solidFill>
                  <a:schemeClr val="tx1"/>
                </a:solidFill>
              </a:rPr>
              <a:t>​ </a:t>
            </a:r>
            <a:r>
              <a:rPr lang="fi-FI" sz="2800" dirty="0" err="1" smtClean="0">
                <a:solidFill>
                  <a:schemeClr val="tx1"/>
                </a:solidFill>
              </a:rPr>
              <a:t>group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that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operates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in </a:t>
            </a:r>
            <a:r>
              <a:rPr lang="fi-FI" sz="2800" dirty="0" err="1">
                <a:solidFill>
                  <a:schemeClr val="tx1"/>
                </a:solidFill>
              </a:rPr>
              <a:t>about</a:t>
            </a:r>
            <a:r>
              <a:rPr lang="fi-FI" sz="2800" dirty="0">
                <a:solidFill>
                  <a:schemeClr val="tx1"/>
                </a:solidFill>
              </a:rPr>
              <a:t> 30 </a:t>
            </a:r>
            <a:r>
              <a:rPr lang="fi-FI" sz="2800" dirty="0" err="1" smtClean="0">
                <a:solidFill>
                  <a:schemeClr val="tx1"/>
                </a:solidFill>
              </a:rPr>
              <a:t>countries</a:t>
            </a:r>
            <a:r>
              <a:rPr lang="fi-FI" sz="2800" dirty="0" smtClean="0">
                <a:solidFill>
                  <a:schemeClr val="tx1"/>
                </a:solidFill>
              </a:rPr>
              <a:t>)</a:t>
            </a:r>
            <a:r>
              <a:rPr lang="fi-FI" sz="2800" dirty="0" smtClean="0">
                <a:solidFill>
                  <a:schemeClr val="tx1"/>
                </a:solidFill>
              </a:rPr>
              <a:t>​.</a:t>
            </a:r>
            <a:endParaRPr lang="fi-FI" sz="2800" dirty="0">
              <a:solidFill>
                <a:schemeClr val="tx1"/>
              </a:solidFill>
            </a:endParaRPr>
          </a:p>
          <a:p>
            <a:pPr fontAlgn="base"/>
            <a:r>
              <a:rPr lang="en-US" sz="2800" dirty="0" smtClean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               Is located in </a:t>
            </a:r>
            <a:r>
              <a:rPr lang="en-US" sz="2800" dirty="0" err="1" smtClean="0">
                <a:solidFill>
                  <a:schemeClr val="tx1"/>
                </a:solidFill>
              </a:rPr>
              <a:t>Äänekoski</a:t>
            </a:r>
            <a:r>
              <a:rPr lang="en-US" sz="2800" dirty="0" smtClean="0">
                <a:solidFill>
                  <a:schemeClr val="tx1"/>
                </a:solidFill>
              </a:rPr>
              <a:t>​, Finland.</a:t>
            </a:r>
            <a:endParaRPr lang="en-US" sz="2800" dirty="0">
              <a:solidFill>
                <a:schemeClr val="tx1"/>
              </a:solidFill>
            </a:endParaRPr>
          </a:p>
          <a:p>
            <a:pPr fontAlgn="base"/>
            <a:r>
              <a:rPr lang="en-US" sz="2800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           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18" y="1832536"/>
            <a:ext cx="80581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5926" y="112542"/>
            <a:ext cx="5838092" cy="1181686"/>
          </a:xfrm>
        </p:spPr>
        <p:txBody>
          <a:bodyPr>
            <a:normAutofit/>
          </a:bodyPr>
          <a:lstStyle/>
          <a:p>
            <a:r>
              <a:rPr lang="fi-FI" sz="3600" u="sng" dirty="0" err="1"/>
              <a:t>Information</a:t>
            </a:r>
            <a:r>
              <a:rPr lang="fi-FI" sz="3600" u="sng" dirty="0"/>
              <a:t> </a:t>
            </a:r>
            <a:r>
              <a:rPr lang="fi-FI" sz="3600" u="sng" dirty="0" err="1"/>
              <a:t>about</a:t>
            </a:r>
            <a:r>
              <a:rPr lang="fi-FI" sz="3600" u="sng" dirty="0"/>
              <a:t> </a:t>
            </a:r>
            <a:r>
              <a:rPr lang="fi-FI" sz="3600" u="sng" dirty="0" err="1"/>
              <a:t>bioproduct</a:t>
            </a:r>
            <a:r>
              <a:rPr lang="fi-FI" sz="3600" u="sng" dirty="0"/>
              <a:t> </a:t>
            </a:r>
            <a:r>
              <a:rPr lang="fi-FI" sz="3600" u="sng" dirty="0" err="1" smtClean="0"/>
              <a:t>mill</a:t>
            </a:r>
            <a:r>
              <a:rPr lang="fi-FI" sz="3600" u="sng" dirty="0" smtClean="0"/>
              <a:t> </a:t>
            </a:r>
            <a:r>
              <a:rPr lang="fi-FI" sz="3600" u="sng" dirty="0" smtClean="0"/>
              <a:t>in Äänekoski</a:t>
            </a:r>
            <a:r>
              <a:rPr lang="fi-FI" sz="3600" u="sng" dirty="0"/>
              <a:t> 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96947" y="1392702"/>
            <a:ext cx="11859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largest</a:t>
            </a:r>
            <a:r>
              <a:rPr lang="fi-FI" sz="2800" dirty="0"/>
              <a:t> </a:t>
            </a:r>
            <a:r>
              <a:rPr lang="fi-FI" sz="2800" dirty="0" err="1"/>
              <a:t>forrest</a:t>
            </a:r>
            <a:r>
              <a:rPr lang="fi-FI" sz="2800" dirty="0"/>
              <a:t> </a:t>
            </a:r>
            <a:r>
              <a:rPr lang="fi-FI" sz="2800" dirty="0" err="1"/>
              <a:t>industry</a:t>
            </a:r>
            <a:r>
              <a:rPr lang="fi-FI" sz="2800" dirty="0"/>
              <a:t> </a:t>
            </a:r>
            <a:r>
              <a:rPr lang="fi-FI" sz="2800" dirty="0" err="1" smtClean="0"/>
              <a:t>investment</a:t>
            </a:r>
            <a:endParaRPr lang="fi-FI" sz="2800" dirty="0" smtClean="0"/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 </a:t>
            </a:r>
            <a:r>
              <a:rPr lang="fi-FI" sz="2800" dirty="0"/>
              <a:t> in </a:t>
            </a:r>
            <a:r>
              <a:rPr lang="fi-FI" sz="2800" dirty="0" smtClean="0"/>
              <a:t>Finland.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largest</a:t>
            </a:r>
            <a:r>
              <a:rPr lang="fi-FI" sz="2800" dirty="0"/>
              <a:t> </a:t>
            </a:r>
            <a:r>
              <a:rPr lang="fi-FI" sz="2800" dirty="0" err="1"/>
              <a:t>wood</a:t>
            </a:r>
            <a:r>
              <a:rPr lang="fi-FI" sz="2800" dirty="0"/>
              <a:t> </a:t>
            </a:r>
            <a:r>
              <a:rPr lang="fi-FI" sz="2800" dirty="0" err="1" smtClean="0"/>
              <a:t>processing</a:t>
            </a:r>
            <a:r>
              <a:rPr lang="fi-FI" sz="2800" dirty="0" smtClean="0"/>
              <a:t> </a:t>
            </a:r>
            <a:r>
              <a:rPr lang="fi-FI" sz="2800" dirty="0" err="1" smtClean="0"/>
              <a:t>plant</a:t>
            </a:r>
            <a:r>
              <a:rPr lang="fi-FI" sz="2800" dirty="0"/>
              <a:t> in </a:t>
            </a:r>
            <a:r>
              <a:rPr lang="fi-FI" sz="2800" dirty="0" err="1" smtClean="0"/>
              <a:t>the</a:t>
            </a:r>
            <a:endParaRPr lang="fi-FI" sz="2800" dirty="0" smtClean="0"/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</a:t>
            </a:r>
            <a:r>
              <a:rPr lang="fi-FI" sz="2800" dirty="0"/>
              <a:t> </a:t>
            </a:r>
            <a:r>
              <a:rPr lang="fi-FI" sz="2800" dirty="0" err="1"/>
              <a:t>northern</a:t>
            </a:r>
            <a:r>
              <a:rPr lang="fi-FI" sz="2800" dirty="0"/>
              <a:t> </a:t>
            </a:r>
            <a:r>
              <a:rPr lang="fi-FI" sz="2800" dirty="0" err="1"/>
              <a:t>hemisphere</a:t>
            </a:r>
            <a:r>
              <a:rPr lang="fi-FI" sz="2800" dirty="0"/>
              <a:t>.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Was</a:t>
            </a:r>
            <a:r>
              <a:rPr lang="fi-FI" sz="2800" dirty="0"/>
              <a:t> </a:t>
            </a:r>
            <a:r>
              <a:rPr lang="fi-FI" sz="2800" dirty="0" err="1" smtClean="0"/>
              <a:t>launched</a:t>
            </a:r>
            <a:r>
              <a:rPr lang="fi-FI" sz="2800" dirty="0"/>
              <a:t> in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year</a:t>
            </a:r>
            <a:r>
              <a:rPr lang="fi-FI" sz="2800" dirty="0"/>
              <a:t> 2017.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pulp</a:t>
            </a:r>
            <a:r>
              <a:rPr lang="fi-FI" sz="2800" dirty="0"/>
              <a:t> </a:t>
            </a:r>
            <a:r>
              <a:rPr lang="fi-FI" sz="2800" dirty="0" err="1"/>
              <a:t>mill</a:t>
            </a:r>
            <a:r>
              <a:rPr lang="fi-FI" sz="2800" dirty="0"/>
              <a:t> </a:t>
            </a:r>
            <a:r>
              <a:rPr lang="fi-FI" sz="2800" dirty="0" err="1"/>
              <a:t>produces</a:t>
            </a:r>
            <a:r>
              <a:rPr lang="fi-FI" sz="2800" dirty="0"/>
              <a:t> </a:t>
            </a:r>
            <a:r>
              <a:rPr lang="fi-FI" sz="2800" dirty="0" err="1"/>
              <a:t>softwood</a:t>
            </a:r>
            <a:r>
              <a:rPr lang="fi-FI" sz="2800" dirty="0"/>
              <a:t> and </a:t>
            </a:r>
            <a:r>
              <a:rPr lang="fi-FI" sz="2800" dirty="0" err="1"/>
              <a:t>birch</a:t>
            </a:r>
            <a:r>
              <a:rPr lang="fi-FI" sz="2800" dirty="0"/>
              <a:t> </a:t>
            </a:r>
            <a:r>
              <a:rPr lang="fi-FI" sz="2800" dirty="0" err="1"/>
              <a:t>pulp</a:t>
            </a:r>
            <a:r>
              <a:rPr lang="fi-FI" sz="2800" dirty="0"/>
              <a:t> (1.3 </a:t>
            </a:r>
            <a:r>
              <a:rPr lang="fi-FI" sz="2800" dirty="0" err="1"/>
              <a:t>million</a:t>
            </a:r>
            <a:r>
              <a:rPr lang="fi-FI" sz="2800" dirty="0"/>
              <a:t> </a:t>
            </a:r>
            <a:r>
              <a:rPr lang="fi-FI" sz="2800" dirty="0" err="1"/>
              <a:t>tons</a:t>
            </a:r>
            <a:r>
              <a:rPr lang="fi-FI" sz="2800" dirty="0"/>
              <a:t> / </a:t>
            </a:r>
            <a:r>
              <a:rPr lang="fi-FI" sz="2800" dirty="0" err="1"/>
              <a:t>year</a:t>
            </a:r>
            <a:r>
              <a:rPr lang="fi-FI" sz="2800" dirty="0"/>
              <a:t>) </a:t>
            </a:r>
            <a:r>
              <a:rPr lang="fi-FI" sz="2800" dirty="0" smtClean="0"/>
              <a:t>and</a:t>
            </a:r>
            <a:r>
              <a:rPr lang="fi-FI" sz="2800" dirty="0"/>
              <a:t> </a:t>
            </a:r>
            <a:r>
              <a:rPr lang="fi-FI" sz="2800" dirty="0" err="1" smtClean="0"/>
              <a:t>other</a:t>
            </a:r>
            <a:r>
              <a:rPr lang="fi-FI" sz="2800" dirty="0"/>
              <a:t> </a:t>
            </a:r>
            <a:r>
              <a:rPr lang="fi-FI" sz="2800" dirty="0" err="1" smtClean="0"/>
              <a:t>factories</a:t>
            </a:r>
            <a:r>
              <a:rPr lang="fi-FI" sz="2800" dirty="0"/>
              <a:t> </a:t>
            </a:r>
            <a:r>
              <a:rPr lang="fi-FI" sz="2800" dirty="0" err="1"/>
              <a:t>produce</a:t>
            </a:r>
            <a:r>
              <a:rPr lang="fi-FI" sz="2800" dirty="0"/>
              <a:t>  </a:t>
            </a:r>
            <a:r>
              <a:rPr lang="fi-FI" sz="2800" dirty="0" err="1"/>
              <a:t>other</a:t>
            </a:r>
            <a:r>
              <a:rPr lang="fi-FI" sz="2800" dirty="0"/>
              <a:t> </a:t>
            </a:r>
            <a:r>
              <a:rPr lang="fi-FI" sz="2800" dirty="0" smtClean="0"/>
              <a:t>bioproducts (-&gt; </a:t>
            </a:r>
            <a:r>
              <a:rPr lang="fi-FI" sz="2800" b="1" dirty="0" err="1" smtClean="0"/>
              <a:t>bioeconomy</a:t>
            </a:r>
            <a:r>
              <a:rPr lang="fi-FI" sz="2800" dirty="0"/>
              <a:t>).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majority</a:t>
            </a:r>
            <a:r>
              <a:rPr lang="fi-FI" sz="2800" dirty="0"/>
              <a:t> of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pulp</a:t>
            </a:r>
            <a:r>
              <a:rPr lang="fi-FI" sz="2800" dirty="0"/>
              <a:t> is </a:t>
            </a:r>
            <a:r>
              <a:rPr lang="fi-FI" sz="2800" dirty="0" err="1"/>
              <a:t>sold</a:t>
            </a:r>
            <a:r>
              <a:rPr lang="fi-FI" sz="2800" dirty="0"/>
              <a:t> to Europe and Asia.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Employs</a:t>
            </a:r>
            <a:r>
              <a:rPr lang="fi-FI" sz="2800" dirty="0"/>
              <a:t> 150 </a:t>
            </a:r>
            <a:r>
              <a:rPr lang="fi-FI" sz="2800" dirty="0" err="1"/>
              <a:t>people</a:t>
            </a:r>
            <a:r>
              <a:rPr lang="fi-FI" sz="2800" dirty="0"/>
              <a:t>.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 smtClean="0"/>
              <a:t>mill</a:t>
            </a:r>
            <a:r>
              <a:rPr lang="fi-FI" sz="2800" dirty="0"/>
              <a:t> </a:t>
            </a:r>
            <a:r>
              <a:rPr lang="fi-FI" sz="2800" dirty="0" err="1"/>
              <a:t>produces</a:t>
            </a:r>
            <a:r>
              <a:rPr lang="fi-FI" sz="2800" dirty="0"/>
              <a:t> </a:t>
            </a:r>
            <a:r>
              <a:rPr lang="fi-FI" sz="2800" dirty="0" err="1"/>
              <a:t>bioenergy</a:t>
            </a:r>
            <a:r>
              <a:rPr lang="fi-FI" sz="2800" dirty="0"/>
              <a:t> </a:t>
            </a:r>
            <a:r>
              <a:rPr lang="fi-FI" sz="2800" dirty="0" err="1"/>
              <a:t>beyond</a:t>
            </a:r>
            <a:r>
              <a:rPr lang="fi-FI" sz="2800" dirty="0"/>
              <a:t> </a:t>
            </a:r>
            <a:r>
              <a:rPr lang="fi-FI" sz="2800" dirty="0" err="1" smtClean="0"/>
              <a:t>it’s</a:t>
            </a:r>
            <a:r>
              <a:rPr lang="fi-FI" sz="2800" dirty="0"/>
              <a:t> </a:t>
            </a:r>
            <a:r>
              <a:rPr lang="fi-FI" sz="2800" dirty="0" err="1"/>
              <a:t>own</a:t>
            </a:r>
            <a:r>
              <a:rPr lang="fi-FI" sz="2800" dirty="0"/>
              <a:t> </a:t>
            </a:r>
            <a:r>
              <a:rPr lang="fi-FI" sz="2800" dirty="0" err="1"/>
              <a:t>need</a:t>
            </a:r>
            <a:r>
              <a:rPr lang="fi-FI" sz="2800" dirty="0"/>
              <a:t> (</a:t>
            </a:r>
            <a:r>
              <a:rPr lang="fi-FI" sz="2800" dirty="0" err="1"/>
              <a:t>doesn't</a:t>
            </a:r>
            <a:r>
              <a:rPr lang="fi-FI" sz="2800" dirty="0"/>
              <a:t> </a:t>
            </a:r>
            <a:r>
              <a:rPr lang="fi-FI" sz="2800" dirty="0" err="1"/>
              <a:t>use</a:t>
            </a:r>
            <a:r>
              <a:rPr lang="fi-FI" sz="2800" dirty="0"/>
              <a:t> </a:t>
            </a:r>
            <a:r>
              <a:rPr lang="fi-FI" sz="2800" dirty="0" err="1"/>
              <a:t>fossil</a:t>
            </a:r>
            <a:r>
              <a:rPr lang="fi-FI" sz="2800" dirty="0"/>
              <a:t> </a:t>
            </a:r>
            <a:r>
              <a:rPr lang="fi-FI" sz="2800" dirty="0" err="1"/>
              <a:t>fuels</a:t>
            </a:r>
            <a:r>
              <a:rPr lang="fi-FI" sz="2800" dirty="0" smtClean="0"/>
              <a:t>).</a:t>
            </a:r>
            <a:r>
              <a:rPr lang="en-US" sz="2800" dirty="0" smtClean="0"/>
              <a:t>​</a:t>
            </a: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Closed</a:t>
            </a:r>
            <a:r>
              <a:rPr lang="fi-FI" sz="2800" dirty="0"/>
              <a:t> </a:t>
            </a:r>
            <a:r>
              <a:rPr lang="fi-FI" sz="2800" dirty="0" err="1"/>
              <a:t>chemical</a:t>
            </a:r>
            <a:r>
              <a:rPr lang="fi-FI" sz="2800" dirty="0"/>
              <a:t> </a:t>
            </a:r>
            <a:r>
              <a:rPr lang="fi-FI" sz="2800" dirty="0" err="1"/>
              <a:t>cycle</a:t>
            </a:r>
            <a:r>
              <a:rPr lang="fi-FI" sz="2800" dirty="0" smtClean="0"/>
              <a:t>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88" y="330077"/>
            <a:ext cx="48291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886264" y="998806"/>
            <a:ext cx="10803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3200" dirty="0" smtClean="0"/>
              <a:t>  250 </a:t>
            </a:r>
            <a:r>
              <a:rPr lang="fi-FI" sz="3200" dirty="0" err="1"/>
              <a:t>timber</a:t>
            </a:r>
            <a:r>
              <a:rPr lang="fi-FI" sz="3200" dirty="0"/>
              <a:t> </a:t>
            </a:r>
            <a:r>
              <a:rPr lang="fi-FI" sz="3200" dirty="0" err="1"/>
              <a:t>trucks</a:t>
            </a:r>
            <a:r>
              <a:rPr lang="en-US" sz="3200" dirty="0"/>
              <a:t>​ and </a:t>
            </a:r>
            <a:r>
              <a:rPr lang="fi-FI" sz="3200" dirty="0"/>
              <a:t>70 </a:t>
            </a:r>
            <a:r>
              <a:rPr lang="fi-FI" sz="3200" dirty="0" err="1"/>
              <a:t>train</a:t>
            </a:r>
            <a:r>
              <a:rPr lang="fi-FI" sz="3200" dirty="0"/>
              <a:t> </a:t>
            </a:r>
            <a:r>
              <a:rPr lang="fi-FI" sz="3200" dirty="0" err="1" smtClean="0"/>
              <a:t>wagons</a:t>
            </a:r>
            <a:r>
              <a:rPr lang="fi-FI" sz="3200" dirty="0" smtClean="0"/>
              <a:t> </a:t>
            </a:r>
            <a:r>
              <a:rPr lang="fi-FI" sz="3200" dirty="0" err="1" smtClean="0"/>
              <a:t>arrives</a:t>
            </a:r>
            <a:r>
              <a:rPr lang="fi-FI" sz="3200" dirty="0" smtClean="0"/>
              <a:t> at </a:t>
            </a:r>
            <a:r>
              <a:rPr lang="fi-FI" sz="3200" dirty="0" err="1" smtClean="0"/>
              <a:t>the</a:t>
            </a:r>
            <a:endParaRPr lang="fi-FI" sz="3200" dirty="0" smtClean="0"/>
          </a:p>
          <a:p>
            <a:pPr fontAlgn="base"/>
            <a:r>
              <a:rPr lang="fi-FI" sz="3200" dirty="0" smtClean="0"/>
              <a:t>    </a:t>
            </a:r>
            <a:r>
              <a:rPr lang="fi-FI" sz="3200" dirty="0" smtClean="0"/>
              <a:t> </a:t>
            </a:r>
            <a:r>
              <a:rPr lang="fi-FI" sz="3200" dirty="0" err="1" smtClean="0"/>
              <a:t>factory</a:t>
            </a:r>
            <a:r>
              <a:rPr lang="fi-FI" sz="3200" dirty="0"/>
              <a:t> </a:t>
            </a:r>
            <a:r>
              <a:rPr lang="fi-FI" sz="3200" dirty="0" err="1" smtClean="0"/>
              <a:t>daily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3200" dirty="0" smtClean="0"/>
              <a:t>44</a:t>
            </a:r>
            <a:r>
              <a:rPr lang="fi-FI" sz="3200" dirty="0"/>
              <a:t> </a:t>
            </a:r>
            <a:r>
              <a:rPr lang="fi-FI" sz="3200" dirty="0" err="1"/>
              <a:t>train</a:t>
            </a:r>
            <a:r>
              <a:rPr lang="fi-FI" sz="3200" dirty="0"/>
              <a:t> </a:t>
            </a:r>
            <a:r>
              <a:rPr lang="fi-FI" sz="3200" dirty="0" err="1" smtClean="0"/>
              <a:t>wagons</a:t>
            </a:r>
            <a:r>
              <a:rPr lang="fi-FI" sz="3200" dirty="0"/>
              <a:t> of </a:t>
            </a:r>
            <a:r>
              <a:rPr lang="fi-FI" sz="3200" dirty="0" err="1"/>
              <a:t>pulp</a:t>
            </a:r>
            <a:r>
              <a:rPr lang="fi-FI" sz="3200" dirty="0"/>
              <a:t> </a:t>
            </a:r>
            <a:r>
              <a:rPr lang="fi-FI" sz="3200" dirty="0" smtClean="0"/>
              <a:t>is</a:t>
            </a:r>
            <a:r>
              <a:rPr lang="fi-FI" sz="3200" dirty="0"/>
              <a:t> </a:t>
            </a:r>
            <a:r>
              <a:rPr lang="fi-FI" sz="3200" dirty="0" err="1" smtClean="0"/>
              <a:t>transported</a:t>
            </a:r>
            <a:r>
              <a:rPr lang="fi-FI" sz="3200" dirty="0"/>
              <a:t> </a:t>
            </a:r>
            <a:r>
              <a:rPr lang="fi-FI" sz="3200" dirty="0" err="1" smtClean="0"/>
              <a:t>daily</a:t>
            </a:r>
            <a:r>
              <a:rPr lang="fi-FI" sz="3200" dirty="0" smtClean="0"/>
              <a:t> to </a:t>
            </a:r>
            <a:r>
              <a:rPr lang="fi-FI" sz="3200" dirty="0" err="1" smtClean="0"/>
              <a:t>port</a:t>
            </a:r>
            <a:r>
              <a:rPr lang="fi-FI" sz="3200" dirty="0" smtClean="0"/>
              <a:t> of </a:t>
            </a:r>
            <a:r>
              <a:rPr lang="fi-FI" sz="3200" dirty="0" smtClean="0"/>
              <a:t>Vuosaari in Helsinki.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3770140"/>
            <a:ext cx="4262218" cy="261690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20" y="3671213"/>
            <a:ext cx="4222139" cy="2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5083" y="1"/>
            <a:ext cx="6302325" cy="900331"/>
          </a:xfrm>
        </p:spPr>
        <p:txBody>
          <a:bodyPr/>
          <a:lstStyle/>
          <a:p>
            <a:r>
              <a:rPr lang="fi-FI" u="sng" dirty="0" err="1"/>
              <a:t>What</a:t>
            </a:r>
            <a:r>
              <a:rPr lang="fi-FI" u="sng" dirty="0"/>
              <a:t> is a </a:t>
            </a:r>
            <a:r>
              <a:rPr lang="fi-FI" u="sng" dirty="0" err="1"/>
              <a:t>bioproduct</a:t>
            </a:r>
            <a:r>
              <a:rPr lang="fi-FI" u="sng" dirty="0"/>
              <a:t> </a:t>
            </a:r>
            <a:r>
              <a:rPr lang="fi-FI" u="sng" dirty="0" err="1" smtClean="0"/>
              <a:t>mill</a:t>
            </a:r>
            <a:r>
              <a:rPr lang="fi-FI" u="sng" dirty="0" smtClean="0"/>
              <a:t>?</a:t>
            </a:r>
            <a:endParaRPr lang="fi-FI" u="sng" dirty="0"/>
          </a:p>
        </p:txBody>
      </p:sp>
      <p:sp>
        <p:nvSpPr>
          <p:cNvPr id="3" name="Tekstiruutu 2"/>
          <p:cNvSpPr txBox="1"/>
          <p:nvPr/>
        </p:nvSpPr>
        <p:spPr>
          <a:xfrm>
            <a:off x="225083" y="1350498"/>
            <a:ext cx="111697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Produces</a:t>
            </a:r>
            <a:r>
              <a:rPr lang="fi-FI" sz="2800" dirty="0"/>
              <a:t> </a:t>
            </a:r>
            <a:r>
              <a:rPr lang="fi-FI" sz="2800" dirty="0" smtClean="0"/>
              <a:t>a </a:t>
            </a:r>
            <a:r>
              <a:rPr lang="fi-FI" sz="2800" dirty="0" err="1" smtClean="0"/>
              <a:t>variety</a:t>
            </a:r>
            <a:r>
              <a:rPr lang="fi-FI" sz="2800" dirty="0" smtClean="0"/>
              <a:t> </a:t>
            </a:r>
            <a:r>
              <a:rPr lang="fi-FI" sz="2800" dirty="0"/>
              <a:t> of bioproducts</a:t>
            </a:r>
            <a:r>
              <a:rPr lang="en-US" sz="2800" dirty="0"/>
              <a:t>​</a:t>
            </a:r>
          </a:p>
          <a:p>
            <a:pPr fontAlgn="base"/>
            <a:r>
              <a:rPr lang="fi-FI" sz="2800" dirty="0" smtClean="0"/>
              <a:t>      A</a:t>
            </a:r>
            <a:r>
              <a:rPr lang="fi-FI" sz="2800" dirty="0"/>
              <a:t>) </a:t>
            </a:r>
            <a:r>
              <a:rPr lang="fi-FI" sz="2800" dirty="0" err="1"/>
              <a:t>F</a:t>
            </a:r>
            <a:r>
              <a:rPr lang="fi-FI" sz="2800" dirty="0" err="1" smtClean="0"/>
              <a:t>rom</a:t>
            </a:r>
            <a:r>
              <a:rPr lang="fi-FI" sz="2800" dirty="0" smtClean="0"/>
              <a:t> </a:t>
            </a:r>
            <a:r>
              <a:rPr lang="fi-FI" sz="2800" dirty="0" err="1" smtClean="0"/>
              <a:t>wooden</a:t>
            </a:r>
            <a:r>
              <a:rPr lang="fi-FI" sz="2800" dirty="0"/>
              <a:t> </a:t>
            </a:r>
            <a:r>
              <a:rPr lang="fi-FI" sz="2800" dirty="0" err="1"/>
              <a:t>raw</a:t>
            </a:r>
            <a:r>
              <a:rPr lang="fi-FI" sz="2800" dirty="0"/>
              <a:t> </a:t>
            </a:r>
            <a:r>
              <a:rPr lang="fi-FI" sz="2800" dirty="0" err="1"/>
              <a:t>material</a:t>
            </a:r>
            <a:r>
              <a:rPr lang="fi-FI" sz="2800" dirty="0" smtClean="0"/>
              <a:t>​:</a:t>
            </a:r>
            <a:endParaRPr lang="fi-FI" sz="2800" dirty="0"/>
          </a:p>
          <a:p>
            <a:pPr fontAlgn="base"/>
            <a:r>
              <a:rPr lang="fi-FI" sz="2800" dirty="0" smtClean="0"/>
              <a:t>           -</a:t>
            </a:r>
            <a:r>
              <a:rPr lang="fi-FI" sz="2800" dirty="0"/>
              <a:t> </a:t>
            </a:r>
            <a:r>
              <a:rPr lang="fi-FI" sz="2800" dirty="0" err="1" smtClean="0"/>
              <a:t>Softwood</a:t>
            </a:r>
            <a:r>
              <a:rPr lang="fi-FI" sz="2800" dirty="0" smtClean="0"/>
              <a:t> and</a:t>
            </a:r>
            <a:r>
              <a:rPr lang="fi-FI" sz="2800" dirty="0"/>
              <a:t> </a:t>
            </a:r>
            <a:r>
              <a:rPr lang="fi-FI" sz="2800" dirty="0" err="1"/>
              <a:t>birch</a:t>
            </a:r>
            <a:r>
              <a:rPr lang="fi-FI" sz="2800" dirty="0"/>
              <a:t> </a:t>
            </a:r>
            <a:r>
              <a:rPr lang="fi-FI" sz="2800" dirty="0" err="1" smtClean="0"/>
              <a:t>pulp</a:t>
            </a:r>
            <a:r>
              <a:rPr lang="fi-FI" sz="2800" dirty="0"/>
              <a:t> </a:t>
            </a:r>
            <a:endParaRPr lang="fi-FI" sz="2800" dirty="0" smtClean="0"/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         </a:t>
            </a:r>
            <a:r>
              <a:rPr lang="fi-FI" sz="2800" dirty="0" smtClean="0"/>
              <a:t>-&gt;</a:t>
            </a:r>
            <a:r>
              <a:rPr lang="fi-FI" sz="2800" dirty="0"/>
              <a:t> </a:t>
            </a:r>
            <a:r>
              <a:rPr lang="fi-FI" sz="2800" dirty="0" err="1" smtClean="0"/>
              <a:t>carton</a:t>
            </a:r>
            <a:r>
              <a:rPr lang="fi-FI" sz="2800" dirty="0" smtClean="0"/>
              <a:t>, </a:t>
            </a:r>
            <a:r>
              <a:rPr lang="fi-FI" sz="2800" dirty="0" err="1" smtClean="0"/>
              <a:t>tissue</a:t>
            </a:r>
            <a:r>
              <a:rPr lang="fi-FI" sz="2800" dirty="0" smtClean="0"/>
              <a:t>, </a:t>
            </a:r>
            <a:r>
              <a:rPr lang="fi-FI" sz="2800" dirty="0" err="1" smtClean="0"/>
              <a:t>printing</a:t>
            </a:r>
            <a:r>
              <a:rPr lang="fi-FI" sz="2800" dirty="0" smtClean="0"/>
              <a:t> </a:t>
            </a:r>
            <a:r>
              <a:rPr lang="fi-FI" sz="2800" dirty="0" err="1" smtClean="0"/>
              <a:t>paper</a:t>
            </a:r>
            <a:endParaRPr lang="fi-FI" sz="2800" dirty="0" smtClean="0"/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            </a:t>
            </a:r>
            <a:r>
              <a:rPr lang="fi-FI" sz="2800" dirty="0" smtClean="0"/>
              <a:t> </a:t>
            </a:r>
            <a:r>
              <a:rPr lang="fi-FI" sz="2800" dirty="0" smtClean="0"/>
              <a:t>and </a:t>
            </a:r>
            <a:r>
              <a:rPr lang="fi-FI" sz="2800" dirty="0" err="1" smtClean="0"/>
              <a:t>special</a:t>
            </a:r>
            <a:r>
              <a:rPr lang="fi-FI" sz="2800" dirty="0" smtClean="0"/>
              <a:t> </a:t>
            </a:r>
            <a:r>
              <a:rPr lang="fi-FI" sz="2800" dirty="0" smtClean="0"/>
              <a:t>products</a:t>
            </a:r>
            <a:r>
              <a:rPr lang="fi-FI" sz="2800" dirty="0"/>
              <a:t> </a:t>
            </a:r>
            <a:r>
              <a:rPr lang="fi-FI" sz="2800" dirty="0" err="1" smtClean="0"/>
              <a:t>produced</a:t>
            </a:r>
            <a:endParaRPr lang="fi-FI" sz="2800" dirty="0" smtClean="0"/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            </a:t>
            </a:r>
            <a:r>
              <a:rPr lang="fi-FI" sz="2800" dirty="0"/>
              <a:t> </a:t>
            </a:r>
            <a:r>
              <a:rPr lang="fi-FI" sz="2800" dirty="0" smtClean="0"/>
              <a:t>at</a:t>
            </a:r>
            <a:r>
              <a:rPr lang="fi-FI" sz="2800" dirty="0"/>
              <a:t> </a:t>
            </a:r>
            <a:r>
              <a:rPr lang="fi-FI" sz="2800" dirty="0" err="1"/>
              <a:t>other</a:t>
            </a:r>
            <a:r>
              <a:rPr lang="fi-FI" sz="2800" dirty="0"/>
              <a:t> Metsä </a:t>
            </a:r>
            <a:r>
              <a:rPr lang="fi-FI" sz="2800" dirty="0" smtClean="0"/>
              <a:t>Group</a:t>
            </a:r>
            <a:r>
              <a:rPr lang="fi-FI" sz="2800" dirty="0"/>
              <a:t> </a:t>
            </a:r>
            <a:r>
              <a:rPr lang="fi-FI" sz="2800" dirty="0" err="1"/>
              <a:t>factories</a:t>
            </a:r>
            <a:r>
              <a:rPr lang="fi-FI" sz="2800" dirty="0"/>
              <a:t>.</a:t>
            </a:r>
            <a:r>
              <a:rPr lang="en-US" sz="2800" dirty="0"/>
              <a:t>​</a:t>
            </a:r>
          </a:p>
          <a:p>
            <a:pPr fontAlgn="base"/>
            <a:r>
              <a:rPr lang="fi-FI" sz="2800" dirty="0" smtClean="0"/>
              <a:t>      B</a:t>
            </a:r>
            <a:r>
              <a:rPr lang="fi-FI" sz="2800" dirty="0"/>
              <a:t>) </a:t>
            </a:r>
            <a:r>
              <a:rPr lang="fi-FI" sz="2800" dirty="0" err="1"/>
              <a:t>F</a:t>
            </a:r>
            <a:r>
              <a:rPr lang="fi-FI" sz="2800" dirty="0" err="1" smtClean="0"/>
              <a:t>rom</a:t>
            </a:r>
            <a:r>
              <a:rPr lang="fi-FI" sz="2800" dirty="0" smtClean="0"/>
              <a:t> </a:t>
            </a:r>
            <a:r>
              <a:rPr lang="fi-FI" sz="2800" dirty="0" err="1" smtClean="0"/>
              <a:t>pulp</a:t>
            </a:r>
            <a:r>
              <a:rPr lang="fi-FI" sz="2800" dirty="0"/>
              <a:t> </a:t>
            </a:r>
            <a:r>
              <a:rPr lang="fi-FI" sz="2800" dirty="0" err="1" smtClean="0"/>
              <a:t>production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-products:</a:t>
            </a:r>
            <a:endParaRPr lang="fi-FI" sz="2800" dirty="0"/>
          </a:p>
          <a:p>
            <a:pPr fontAlgn="base"/>
            <a:r>
              <a:rPr lang="fi-FI" sz="2800" dirty="0" smtClean="0"/>
              <a:t>            -</a:t>
            </a:r>
            <a:r>
              <a:rPr lang="fi-FI" sz="2800" dirty="0"/>
              <a:t> </a:t>
            </a:r>
            <a:r>
              <a:rPr lang="fi-FI" sz="2800" dirty="0" err="1"/>
              <a:t>Pine</a:t>
            </a:r>
            <a:r>
              <a:rPr lang="fi-FI" sz="2800" dirty="0"/>
              <a:t> </a:t>
            </a:r>
            <a:r>
              <a:rPr lang="fi-FI" sz="2800" dirty="0" err="1"/>
              <a:t>oil</a:t>
            </a:r>
            <a:r>
              <a:rPr lang="fi-FI" sz="2800" dirty="0"/>
              <a:t>, </a:t>
            </a:r>
            <a:r>
              <a:rPr lang="fi-FI" sz="2800" dirty="0" err="1" smtClean="0"/>
              <a:t>turpentine</a:t>
            </a:r>
            <a:r>
              <a:rPr lang="fi-FI" sz="2800" dirty="0" smtClean="0"/>
              <a:t> and </a:t>
            </a:r>
            <a:r>
              <a:rPr lang="fi-FI" sz="2800" dirty="0" err="1" smtClean="0"/>
              <a:t>sulfuric</a:t>
            </a:r>
            <a:r>
              <a:rPr lang="fi-FI" sz="2800" dirty="0"/>
              <a:t> </a:t>
            </a:r>
            <a:r>
              <a:rPr lang="fi-FI" sz="2800" dirty="0" err="1"/>
              <a:t>acid</a:t>
            </a:r>
            <a:r>
              <a:rPr lang="fi-FI" sz="2800" dirty="0" smtClean="0"/>
              <a:t>​.</a:t>
            </a:r>
            <a:endParaRPr lang="fi-FI" sz="2800" dirty="0"/>
          </a:p>
          <a:p>
            <a:pPr fontAlgn="base"/>
            <a:r>
              <a:rPr lang="fi-FI" sz="2800" dirty="0" smtClean="0"/>
              <a:t>            -</a:t>
            </a:r>
            <a:r>
              <a:rPr lang="fi-FI" sz="2800" dirty="0"/>
              <a:t> </a:t>
            </a:r>
            <a:r>
              <a:rPr lang="fi-FI" sz="2800" dirty="0" err="1"/>
              <a:t>Textile</a:t>
            </a:r>
            <a:r>
              <a:rPr lang="fi-FI" sz="2800" dirty="0"/>
              <a:t> </a:t>
            </a:r>
            <a:r>
              <a:rPr lang="fi-FI" sz="2800" dirty="0" err="1"/>
              <a:t>fibers</a:t>
            </a:r>
            <a:r>
              <a:rPr lang="fi-FI" sz="2800" dirty="0"/>
              <a:t>, </a:t>
            </a:r>
            <a:r>
              <a:rPr lang="fi-FI" sz="2800" dirty="0" err="1" smtClean="0"/>
              <a:t>biocomposite</a:t>
            </a:r>
            <a:r>
              <a:rPr lang="fi-FI" sz="2800" dirty="0"/>
              <a:t> </a:t>
            </a:r>
            <a:r>
              <a:rPr lang="fi-FI" sz="2800" dirty="0" smtClean="0"/>
              <a:t>and </a:t>
            </a:r>
            <a:r>
              <a:rPr lang="fi-FI" sz="2800" dirty="0" err="1" smtClean="0"/>
              <a:t>refined</a:t>
            </a:r>
            <a:r>
              <a:rPr lang="fi-FI" sz="2800" dirty="0" smtClean="0"/>
              <a:t> </a:t>
            </a:r>
            <a:r>
              <a:rPr lang="fi-FI" sz="2800" dirty="0" err="1"/>
              <a:t>lignin</a:t>
            </a:r>
            <a:r>
              <a:rPr lang="fi-FI" sz="2800" dirty="0"/>
              <a:t> </a:t>
            </a:r>
            <a:r>
              <a:rPr lang="fi-FI" sz="2800" dirty="0" smtClean="0"/>
              <a:t>(</a:t>
            </a:r>
            <a:r>
              <a:rPr lang="fi-FI" sz="2800" dirty="0" smtClean="0"/>
              <a:t>in</a:t>
            </a:r>
            <a:r>
              <a:rPr lang="fi-FI" sz="2800" dirty="0"/>
              <a:t>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future</a:t>
            </a:r>
            <a:r>
              <a:rPr lang="fi-FI" sz="2800" dirty="0"/>
              <a:t>)</a:t>
            </a:r>
            <a:r>
              <a:rPr lang="en-US" sz="2800" dirty="0" smtClean="0"/>
              <a:t>​.</a:t>
            </a:r>
            <a:endParaRPr lang="en-US" sz="2800" dirty="0" smtClean="0"/>
          </a:p>
          <a:p>
            <a:pPr fontAlgn="base"/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2800" dirty="0" smtClean="0"/>
              <a:t>- Energy: </a:t>
            </a:r>
            <a:r>
              <a:rPr lang="fi-FI" sz="2800" dirty="0" err="1"/>
              <a:t>b</a:t>
            </a:r>
            <a:r>
              <a:rPr lang="fi-FI" sz="2800" dirty="0" err="1" smtClean="0"/>
              <a:t>ioenergy</a:t>
            </a:r>
            <a:r>
              <a:rPr lang="fi-FI" sz="2800" dirty="0"/>
              <a:t>, </a:t>
            </a:r>
            <a:r>
              <a:rPr lang="fi-FI" sz="2800" dirty="0" err="1"/>
              <a:t>bioelectricity</a:t>
            </a:r>
            <a:r>
              <a:rPr lang="fi-FI" sz="2800" dirty="0"/>
              <a:t>, </a:t>
            </a:r>
            <a:r>
              <a:rPr lang="fi-FI" sz="2800" dirty="0" err="1"/>
              <a:t>process</a:t>
            </a:r>
            <a:r>
              <a:rPr lang="fi-FI" sz="2800" dirty="0"/>
              <a:t> </a:t>
            </a:r>
            <a:r>
              <a:rPr lang="fi-FI" sz="2800" dirty="0" err="1"/>
              <a:t>steam</a:t>
            </a:r>
            <a:r>
              <a:rPr lang="fi-FI" sz="2800" dirty="0"/>
              <a:t>, </a:t>
            </a:r>
            <a:r>
              <a:rPr lang="fi-FI" sz="2800" dirty="0" err="1"/>
              <a:t>distance</a:t>
            </a:r>
            <a:r>
              <a:rPr lang="fi-FI" sz="2800" dirty="0"/>
              <a:t> </a:t>
            </a:r>
            <a:r>
              <a:rPr lang="fi-FI" sz="2800" dirty="0" err="1"/>
              <a:t>heating</a:t>
            </a:r>
            <a:r>
              <a:rPr lang="fi-FI" sz="2800" dirty="0" smtClean="0"/>
              <a:t>,</a:t>
            </a:r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        </a:t>
            </a:r>
            <a:r>
              <a:rPr lang="fi-FI" sz="2800" dirty="0"/>
              <a:t> </a:t>
            </a:r>
            <a:r>
              <a:rPr lang="fi-FI" sz="2800" dirty="0" err="1" smtClean="0"/>
              <a:t>bark</a:t>
            </a:r>
            <a:r>
              <a:rPr lang="fi-FI" sz="2800" dirty="0" smtClean="0"/>
              <a:t> </a:t>
            </a:r>
            <a:r>
              <a:rPr lang="fi-FI" sz="2800" dirty="0" smtClean="0"/>
              <a:t>and </a:t>
            </a:r>
            <a:r>
              <a:rPr lang="fi-FI" sz="2800" dirty="0" err="1" smtClean="0"/>
              <a:t>sawdust</a:t>
            </a:r>
            <a:r>
              <a:rPr lang="fi-FI" sz="2800" dirty="0" smtClean="0"/>
              <a:t> </a:t>
            </a:r>
            <a:r>
              <a:rPr lang="fi-FI" sz="2800" dirty="0" err="1" smtClean="0"/>
              <a:t>together</a:t>
            </a:r>
            <a:r>
              <a:rPr lang="fi-FI" sz="2800" dirty="0" smtClean="0"/>
              <a:t> </a:t>
            </a:r>
            <a:r>
              <a:rPr lang="fi-FI" sz="2800" dirty="0" err="1" smtClean="0"/>
              <a:t>with</a:t>
            </a:r>
            <a:r>
              <a:rPr lang="fi-FI" sz="2800" dirty="0"/>
              <a:t> </a:t>
            </a:r>
            <a:r>
              <a:rPr lang="fi-FI" sz="2800" dirty="0" err="1"/>
              <a:t>process</a:t>
            </a:r>
            <a:r>
              <a:rPr lang="fi-FI" sz="2800" dirty="0"/>
              <a:t> </a:t>
            </a:r>
            <a:r>
              <a:rPr lang="fi-FI" sz="2800" dirty="0" err="1"/>
              <a:t>gas</a:t>
            </a:r>
            <a:r>
              <a:rPr lang="fi-FI" sz="2800" dirty="0"/>
              <a:t> </a:t>
            </a:r>
            <a:r>
              <a:rPr lang="fi-FI" sz="2800" dirty="0" smtClean="0"/>
              <a:t>(</a:t>
            </a:r>
            <a:r>
              <a:rPr lang="fi-FI" sz="2800" dirty="0" err="1" smtClean="0"/>
              <a:t>from</a:t>
            </a:r>
            <a:r>
              <a:rPr lang="fi-FI" sz="2800" dirty="0"/>
              <a:t> </a:t>
            </a:r>
            <a:r>
              <a:rPr lang="fi-FI" sz="2800" dirty="0" err="1"/>
              <a:t>bark</a:t>
            </a:r>
            <a:r>
              <a:rPr lang="fi-FI" sz="2800" dirty="0"/>
              <a:t>), </a:t>
            </a:r>
            <a:r>
              <a:rPr lang="fi-FI" sz="2800" dirty="0" smtClean="0"/>
              <a:t> </a:t>
            </a:r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       </a:t>
            </a:r>
            <a:r>
              <a:rPr lang="fi-FI" sz="2800" dirty="0" smtClean="0"/>
              <a:t>  </a:t>
            </a:r>
            <a:r>
              <a:rPr lang="fi-FI" sz="2800" dirty="0" err="1" smtClean="0"/>
              <a:t>biopellets</a:t>
            </a:r>
            <a:r>
              <a:rPr lang="fi-FI" sz="2800" dirty="0"/>
              <a:t> </a:t>
            </a:r>
            <a:r>
              <a:rPr lang="fi-FI" sz="2800" dirty="0" smtClean="0"/>
              <a:t>and </a:t>
            </a:r>
            <a:r>
              <a:rPr lang="fi-FI" sz="2800" dirty="0" err="1" smtClean="0"/>
              <a:t>biogas</a:t>
            </a:r>
            <a:r>
              <a:rPr lang="fi-FI" sz="2800" dirty="0"/>
              <a:t> </a:t>
            </a:r>
            <a:r>
              <a:rPr lang="fi-FI" sz="2800" dirty="0" smtClean="0"/>
              <a:t>(in</a:t>
            </a:r>
            <a:r>
              <a:rPr lang="fi-FI" sz="2800" dirty="0"/>
              <a:t>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future</a:t>
            </a:r>
            <a:r>
              <a:rPr lang="fi-FI" sz="2800" dirty="0"/>
              <a:t>).</a:t>
            </a:r>
          </a:p>
          <a:p>
            <a:pPr fontAlgn="base"/>
            <a:endParaRPr lang="en-US" sz="2400" dirty="0"/>
          </a:p>
          <a:p>
            <a:pPr fontAlgn="base"/>
            <a:r>
              <a:rPr lang="fi-FI" sz="2400" dirty="0" smtClean="0"/>
              <a:t>    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08" y="600459"/>
            <a:ext cx="5348287" cy="300471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808763" y="3798277"/>
            <a:ext cx="503808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Exhibition</a:t>
            </a:r>
            <a:r>
              <a:rPr lang="fi-FI" sz="2400" dirty="0" smtClean="0"/>
              <a:t> at </a:t>
            </a:r>
            <a:r>
              <a:rPr lang="fi-FI" sz="2400" dirty="0" err="1" smtClean="0"/>
              <a:t>school</a:t>
            </a:r>
            <a:r>
              <a:rPr lang="fi-FI" sz="2400" dirty="0" smtClean="0"/>
              <a:t> (</a:t>
            </a:r>
            <a:r>
              <a:rPr lang="fi-FI" sz="2400" dirty="0" err="1" smtClean="0"/>
              <a:t>forest</a:t>
            </a:r>
            <a:r>
              <a:rPr lang="fi-FI" sz="2400" dirty="0" smtClean="0"/>
              <a:t> </a:t>
            </a:r>
            <a:r>
              <a:rPr lang="fi-FI" sz="2400" dirty="0" err="1" smtClean="0"/>
              <a:t>industry</a:t>
            </a:r>
            <a:r>
              <a:rPr lang="fi-FI" sz="2400" dirty="0" smtClean="0"/>
              <a:t> products).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031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1354" y="182881"/>
            <a:ext cx="6443003" cy="1026942"/>
          </a:xfrm>
        </p:spPr>
        <p:txBody>
          <a:bodyPr>
            <a:normAutofit fontScale="90000"/>
          </a:bodyPr>
          <a:lstStyle/>
          <a:p>
            <a:r>
              <a:rPr lang="fi-FI" u="sng" dirty="0" err="1"/>
              <a:t>Sustainable</a:t>
            </a:r>
            <a:r>
              <a:rPr lang="fi-FI" u="sng" dirty="0"/>
              <a:t> </a:t>
            </a:r>
            <a:r>
              <a:rPr lang="fi-FI" u="sng" dirty="0" err="1" smtClean="0"/>
              <a:t>development</a:t>
            </a:r>
            <a:r>
              <a:rPr lang="fi-FI" u="sng" dirty="0" smtClean="0"/>
              <a:t/>
            </a:r>
            <a:br>
              <a:rPr lang="fi-FI" u="sng" dirty="0" smtClean="0"/>
            </a:br>
            <a:r>
              <a:rPr lang="fi-FI" u="sng" dirty="0" smtClean="0"/>
              <a:t>and </a:t>
            </a:r>
            <a:r>
              <a:rPr lang="fi-FI" u="sng" dirty="0" err="1" smtClean="0"/>
              <a:t>the</a:t>
            </a:r>
            <a:r>
              <a:rPr lang="fi-FI" u="sng" dirty="0" smtClean="0"/>
              <a:t> </a:t>
            </a:r>
            <a:r>
              <a:rPr lang="fi-FI" u="sng" dirty="0" err="1" smtClean="0"/>
              <a:t>mill</a:t>
            </a:r>
            <a:endParaRPr lang="fi-FI" u="sng" dirty="0"/>
          </a:p>
        </p:txBody>
      </p:sp>
      <p:sp>
        <p:nvSpPr>
          <p:cNvPr id="3" name="Tekstiruutu 2"/>
          <p:cNvSpPr txBox="1"/>
          <p:nvPr/>
        </p:nvSpPr>
        <p:spPr>
          <a:xfrm>
            <a:off x="281354" y="1378635"/>
            <a:ext cx="115009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dirty="0" smtClean="0"/>
              <a:t>a)</a:t>
            </a:r>
            <a:r>
              <a:rPr lang="fi-FI" sz="2400" dirty="0"/>
              <a:t> </a:t>
            </a:r>
            <a:r>
              <a:rPr lang="fi-FI" sz="2400" dirty="0" err="1"/>
              <a:t>Circular</a:t>
            </a:r>
            <a:r>
              <a:rPr lang="fi-FI" sz="2400" dirty="0"/>
              <a:t> </a:t>
            </a:r>
            <a:r>
              <a:rPr lang="fi-FI" sz="2400" dirty="0" err="1"/>
              <a:t>economy</a:t>
            </a:r>
            <a:r>
              <a:rPr lang="en-US" sz="2400" dirty="0"/>
              <a:t>​</a:t>
            </a:r>
          </a:p>
          <a:p>
            <a:pPr fontAlgn="base"/>
            <a:r>
              <a:rPr lang="fi-FI" sz="2400" dirty="0"/>
              <a:t>      </a:t>
            </a:r>
            <a:r>
              <a:rPr lang="fi-FI" sz="2400" dirty="0" smtClean="0"/>
              <a:t>- </a:t>
            </a:r>
            <a:r>
              <a:rPr lang="fi-FI" sz="2400" dirty="0" err="1" smtClean="0"/>
              <a:t>The</a:t>
            </a:r>
            <a:r>
              <a:rPr lang="fi-FI" sz="2400" dirty="0"/>
              <a:t> </a:t>
            </a:r>
            <a:r>
              <a:rPr lang="fi-FI" sz="2400" dirty="0" err="1"/>
              <a:t>aim</a:t>
            </a:r>
            <a:r>
              <a:rPr lang="fi-FI" sz="2400" dirty="0"/>
              <a:t> is to </a:t>
            </a:r>
            <a:r>
              <a:rPr lang="fi-FI" sz="2400" dirty="0" err="1"/>
              <a:t>utilize</a:t>
            </a:r>
            <a:r>
              <a:rPr lang="fi-FI" sz="2400" dirty="0"/>
              <a:t> </a:t>
            </a:r>
            <a:r>
              <a:rPr lang="fi-FI" sz="2400" dirty="0" smtClean="0"/>
              <a:t>100 % </a:t>
            </a:r>
            <a:r>
              <a:rPr lang="fi-FI" sz="2400" dirty="0"/>
              <a:t>of </a:t>
            </a:r>
            <a:r>
              <a:rPr lang="fi-FI" sz="2400" dirty="0" err="1" smtClean="0"/>
              <a:t>wooden</a:t>
            </a:r>
            <a:r>
              <a:rPr lang="fi-FI" sz="2400" dirty="0"/>
              <a:t> </a:t>
            </a:r>
            <a:r>
              <a:rPr lang="fi-FI" sz="2400" dirty="0" err="1" smtClean="0"/>
              <a:t>raw</a:t>
            </a:r>
            <a:endParaRPr lang="fi-FI" sz="2400" dirty="0" smtClean="0"/>
          </a:p>
          <a:p>
            <a:pPr fontAlgn="base"/>
            <a:r>
              <a:rPr lang="fi-FI" sz="2400" dirty="0"/>
              <a:t> </a:t>
            </a:r>
            <a:r>
              <a:rPr lang="fi-FI" sz="2400" dirty="0" smtClean="0"/>
              <a:t>      </a:t>
            </a:r>
            <a:r>
              <a:rPr lang="fi-FI" sz="2400" dirty="0"/>
              <a:t> </a:t>
            </a:r>
            <a:r>
              <a:rPr lang="fi-FI" sz="2400" dirty="0" err="1"/>
              <a:t>material</a:t>
            </a:r>
            <a:r>
              <a:rPr lang="fi-FI" sz="2400" dirty="0"/>
              <a:t> and </a:t>
            </a:r>
            <a:r>
              <a:rPr lang="fi-FI" sz="2400" dirty="0" err="1"/>
              <a:t>production</a:t>
            </a:r>
            <a:r>
              <a:rPr lang="fi-FI" sz="2400" dirty="0"/>
              <a:t> </a:t>
            </a:r>
            <a:r>
              <a:rPr lang="fi-FI" sz="2400" dirty="0" err="1" smtClean="0"/>
              <a:t>by</a:t>
            </a:r>
            <a:r>
              <a:rPr lang="fi-FI" sz="2400" dirty="0" smtClean="0"/>
              <a:t>-products</a:t>
            </a:r>
          </a:p>
          <a:p>
            <a:pPr fontAlgn="base"/>
            <a:r>
              <a:rPr lang="fi-FI" sz="2400" dirty="0"/>
              <a:t> </a:t>
            </a:r>
            <a:r>
              <a:rPr lang="fi-FI" sz="2400" dirty="0" smtClean="0"/>
              <a:t>      </a:t>
            </a:r>
            <a:r>
              <a:rPr lang="fi-FI" sz="2400" dirty="0" smtClean="0"/>
              <a:t> </a:t>
            </a:r>
            <a:r>
              <a:rPr lang="fi-FI" sz="2400" dirty="0"/>
              <a:t>(no </a:t>
            </a:r>
            <a:r>
              <a:rPr lang="fi-FI" sz="2400" dirty="0" err="1"/>
              <a:t>landfill</a:t>
            </a:r>
            <a:r>
              <a:rPr lang="fi-FI" sz="2400" dirty="0"/>
              <a:t> </a:t>
            </a:r>
            <a:r>
              <a:rPr lang="fi-FI" sz="2400" dirty="0" err="1" smtClean="0"/>
              <a:t>waste</a:t>
            </a:r>
            <a:r>
              <a:rPr lang="fi-FI" sz="2400" dirty="0" smtClean="0"/>
              <a:t>)</a:t>
            </a:r>
            <a:r>
              <a:rPr lang="en-US" sz="2400" dirty="0" smtClean="0"/>
              <a:t>​.</a:t>
            </a:r>
          </a:p>
          <a:p>
            <a:pPr fontAlgn="base"/>
            <a:endParaRPr lang="en-US" sz="2400" dirty="0"/>
          </a:p>
          <a:p>
            <a:pPr fontAlgn="base"/>
            <a:r>
              <a:rPr lang="fi-FI" sz="2400" dirty="0" smtClean="0"/>
              <a:t>b)</a:t>
            </a:r>
            <a:r>
              <a:rPr lang="fi-FI" sz="2400" dirty="0"/>
              <a:t> </a:t>
            </a:r>
            <a:r>
              <a:rPr lang="fi-FI" sz="2400" dirty="0" err="1"/>
              <a:t>Achieving</a:t>
            </a:r>
            <a:r>
              <a:rPr lang="fi-FI" sz="2400" dirty="0"/>
              <a:t> </a:t>
            </a:r>
            <a:r>
              <a:rPr lang="fi-FI" sz="2400" dirty="0" err="1"/>
              <a:t>renewable</a:t>
            </a:r>
            <a:r>
              <a:rPr lang="fi-FI" sz="2400" dirty="0"/>
              <a:t> </a:t>
            </a:r>
            <a:r>
              <a:rPr lang="fi-FI" sz="2400" dirty="0" err="1"/>
              <a:t>energy</a:t>
            </a:r>
            <a:r>
              <a:rPr lang="fi-FI" sz="2400" dirty="0"/>
              <a:t> </a:t>
            </a:r>
            <a:r>
              <a:rPr lang="fi-FI" sz="2400" dirty="0" err="1" smtClean="0"/>
              <a:t>goals</a:t>
            </a:r>
            <a:r>
              <a:rPr lang="fi-FI" sz="2400" dirty="0"/>
              <a:t>​</a:t>
            </a:r>
          </a:p>
          <a:p>
            <a:pPr fontAlgn="base"/>
            <a:r>
              <a:rPr lang="fi-FI" sz="2400" dirty="0"/>
              <a:t>     </a:t>
            </a:r>
            <a:r>
              <a:rPr lang="fi-FI" sz="2400" dirty="0" smtClean="0"/>
              <a:t>- </a:t>
            </a:r>
            <a:r>
              <a:rPr lang="fi-FI" sz="2400" dirty="0" err="1" smtClean="0"/>
              <a:t>The</a:t>
            </a:r>
            <a:r>
              <a:rPr lang="fi-FI" sz="2400" dirty="0"/>
              <a:t> </a:t>
            </a:r>
            <a:r>
              <a:rPr lang="fi-FI" sz="2400" dirty="0" err="1"/>
              <a:t>factory</a:t>
            </a:r>
            <a:r>
              <a:rPr lang="fi-FI" sz="2400" dirty="0"/>
              <a:t> </a:t>
            </a:r>
            <a:r>
              <a:rPr lang="fi-FI" sz="2400" dirty="0" err="1"/>
              <a:t>produces</a:t>
            </a:r>
            <a:r>
              <a:rPr lang="fi-FI" sz="2400" dirty="0"/>
              <a:t> </a:t>
            </a:r>
            <a:r>
              <a:rPr lang="fi-FI" sz="2400" dirty="0" smtClean="0"/>
              <a:t>2,4 </a:t>
            </a:r>
            <a:r>
              <a:rPr lang="fi-FI" sz="2400" dirty="0" err="1" smtClean="0"/>
              <a:t>times</a:t>
            </a:r>
            <a:r>
              <a:rPr lang="fi-FI" sz="2400" dirty="0"/>
              <a:t> </a:t>
            </a:r>
            <a:r>
              <a:rPr lang="fi-FI" sz="2400" dirty="0" err="1" smtClean="0"/>
              <a:t>more</a:t>
            </a:r>
            <a:endParaRPr lang="fi-FI" sz="2400" dirty="0" smtClean="0"/>
          </a:p>
          <a:p>
            <a:pPr fontAlgn="base"/>
            <a:r>
              <a:rPr lang="fi-FI" sz="2400" dirty="0" smtClean="0"/>
              <a:t>       </a:t>
            </a:r>
            <a:r>
              <a:rPr lang="fi-FI" sz="2400" dirty="0" err="1" smtClean="0"/>
              <a:t>bioelectricity</a:t>
            </a:r>
            <a:r>
              <a:rPr lang="fi-FI" sz="2400" dirty="0" smtClean="0"/>
              <a:t> </a:t>
            </a:r>
            <a:r>
              <a:rPr lang="fi-FI" sz="2400" dirty="0" err="1" smtClean="0"/>
              <a:t>than</a:t>
            </a:r>
            <a:r>
              <a:rPr lang="fi-FI" sz="2400" dirty="0"/>
              <a:t> it </a:t>
            </a:r>
            <a:r>
              <a:rPr lang="fi-FI" sz="2400" dirty="0" err="1"/>
              <a:t>needs</a:t>
            </a:r>
            <a:r>
              <a:rPr lang="fi-FI" sz="2400" dirty="0"/>
              <a:t> </a:t>
            </a:r>
            <a:r>
              <a:rPr lang="fi-FI" sz="2400" dirty="0" err="1"/>
              <a:t>itself</a:t>
            </a:r>
            <a:r>
              <a:rPr lang="fi-FI" sz="2400" dirty="0"/>
              <a:t> (</a:t>
            </a:r>
            <a:r>
              <a:rPr lang="fi-FI" sz="2400" dirty="0" err="1"/>
              <a:t>the</a:t>
            </a:r>
            <a:r>
              <a:rPr lang="fi-FI" sz="2400" dirty="0"/>
              <a:t> </a:t>
            </a:r>
            <a:r>
              <a:rPr lang="fi-FI" sz="2400" dirty="0" err="1"/>
              <a:t>amount</a:t>
            </a:r>
            <a:r>
              <a:rPr lang="fi-FI" sz="2400" dirty="0"/>
              <a:t> of </a:t>
            </a:r>
            <a:r>
              <a:rPr lang="fi-FI" sz="2400" dirty="0" err="1"/>
              <a:t>electricity</a:t>
            </a:r>
            <a:r>
              <a:rPr lang="fi-FI" sz="2400" dirty="0"/>
              <a:t> </a:t>
            </a:r>
            <a:r>
              <a:rPr lang="fi-FI" sz="2400" dirty="0" err="1"/>
              <a:t>produced</a:t>
            </a:r>
            <a:r>
              <a:rPr lang="fi-FI" sz="2400" dirty="0"/>
              <a:t> </a:t>
            </a:r>
            <a:r>
              <a:rPr lang="fi-FI" sz="2400" dirty="0" err="1"/>
              <a:t>by</a:t>
            </a:r>
            <a:r>
              <a:rPr lang="fi-FI" sz="2400" dirty="0"/>
              <a:t> </a:t>
            </a:r>
            <a:r>
              <a:rPr lang="fi-FI" sz="2400" dirty="0" err="1"/>
              <a:t>the</a:t>
            </a:r>
            <a:r>
              <a:rPr lang="fi-FI" sz="2400" dirty="0"/>
              <a:t> </a:t>
            </a:r>
            <a:r>
              <a:rPr lang="fi-FI" sz="2400" dirty="0" err="1" smtClean="0"/>
              <a:t>factory</a:t>
            </a:r>
            <a:endParaRPr lang="fi-FI" sz="2400" dirty="0" smtClean="0"/>
          </a:p>
          <a:p>
            <a:pPr fontAlgn="base"/>
            <a:r>
              <a:rPr lang="fi-FI" sz="2400" dirty="0"/>
              <a:t> </a:t>
            </a:r>
            <a:r>
              <a:rPr lang="fi-FI" sz="2400" dirty="0"/>
              <a:t> </a:t>
            </a:r>
            <a:r>
              <a:rPr lang="fi-FI" sz="2400" dirty="0" smtClean="0"/>
              <a:t>     </a:t>
            </a:r>
            <a:r>
              <a:rPr lang="fi-FI" sz="2400" dirty="0" err="1" smtClean="0"/>
              <a:t>corresponds</a:t>
            </a:r>
            <a:r>
              <a:rPr lang="fi-FI" sz="2400" dirty="0"/>
              <a:t> to </a:t>
            </a:r>
            <a:r>
              <a:rPr lang="fi-FI" sz="2400" dirty="0" smtClean="0"/>
              <a:t>2,5 % </a:t>
            </a:r>
            <a:r>
              <a:rPr lang="fi-FI" sz="2400" dirty="0"/>
              <a:t>of </a:t>
            </a:r>
            <a:r>
              <a:rPr lang="fi-FI" sz="2400" dirty="0" err="1"/>
              <a:t>Finland´s</a:t>
            </a:r>
            <a:r>
              <a:rPr lang="fi-FI" sz="2400" dirty="0"/>
              <a:t> </a:t>
            </a:r>
            <a:r>
              <a:rPr lang="fi-FI" sz="2400" dirty="0" err="1"/>
              <a:t>total</a:t>
            </a:r>
            <a:r>
              <a:rPr lang="fi-FI" sz="2400" dirty="0"/>
              <a:t> </a:t>
            </a:r>
            <a:r>
              <a:rPr lang="fi-FI" sz="2400" dirty="0" err="1"/>
              <a:t>electricity</a:t>
            </a:r>
            <a:r>
              <a:rPr lang="fi-FI" sz="2400" dirty="0"/>
              <a:t> </a:t>
            </a:r>
            <a:r>
              <a:rPr lang="fi-FI" sz="2400" dirty="0" err="1"/>
              <a:t>production</a:t>
            </a:r>
            <a:r>
              <a:rPr lang="fi-FI" sz="2400" dirty="0"/>
              <a:t>)</a:t>
            </a:r>
            <a:r>
              <a:rPr lang="en-US" sz="2400" dirty="0" smtClean="0"/>
              <a:t>​.</a:t>
            </a:r>
          </a:p>
          <a:p>
            <a:pPr fontAlgn="base"/>
            <a:endParaRPr lang="en-US" sz="2400" dirty="0"/>
          </a:p>
          <a:p>
            <a:pPr fontAlgn="base"/>
            <a:r>
              <a:rPr lang="fi-FI" sz="2400" dirty="0" smtClean="0"/>
              <a:t>c) </a:t>
            </a:r>
            <a:r>
              <a:rPr lang="fi-FI" sz="2400" dirty="0" err="1" smtClean="0"/>
              <a:t>Wooden</a:t>
            </a:r>
            <a:r>
              <a:rPr lang="fi-FI" sz="2400" dirty="0"/>
              <a:t> </a:t>
            </a:r>
            <a:r>
              <a:rPr lang="fi-FI" sz="2400" dirty="0" err="1"/>
              <a:t>raw</a:t>
            </a:r>
            <a:r>
              <a:rPr lang="fi-FI" sz="2400" dirty="0"/>
              <a:t> </a:t>
            </a:r>
            <a:r>
              <a:rPr lang="fi-FI" sz="2400" dirty="0" err="1"/>
              <a:t>material</a:t>
            </a:r>
            <a:r>
              <a:rPr lang="fi-FI" sz="2400" dirty="0"/>
              <a:t>​</a:t>
            </a:r>
          </a:p>
          <a:p>
            <a:pPr fontAlgn="base"/>
            <a:r>
              <a:rPr lang="fi-FI" sz="2400" dirty="0"/>
              <a:t>     - </a:t>
            </a:r>
            <a:r>
              <a:rPr lang="fi-FI" sz="2400" dirty="0" err="1"/>
              <a:t>Mainly</a:t>
            </a:r>
            <a:r>
              <a:rPr lang="fi-FI" sz="2400" dirty="0"/>
              <a:t> </a:t>
            </a:r>
            <a:r>
              <a:rPr lang="fi-FI" sz="2400" dirty="0" err="1"/>
              <a:t>domestic</a:t>
            </a:r>
            <a:r>
              <a:rPr lang="fi-FI" sz="2400" dirty="0"/>
              <a:t> </a:t>
            </a:r>
            <a:r>
              <a:rPr lang="fi-FI" sz="2400" dirty="0" err="1" smtClean="0"/>
              <a:t>timber</a:t>
            </a:r>
            <a:r>
              <a:rPr lang="fi-FI" sz="2400" dirty="0"/>
              <a:t> </a:t>
            </a:r>
            <a:r>
              <a:rPr lang="fi-FI" sz="2400" dirty="0"/>
              <a:t>(</a:t>
            </a:r>
            <a:r>
              <a:rPr lang="fi-FI" sz="2400" dirty="0" err="1"/>
              <a:t>storage</a:t>
            </a:r>
            <a:r>
              <a:rPr lang="fi-FI" sz="2400" dirty="0"/>
              <a:t> </a:t>
            </a:r>
            <a:r>
              <a:rPr lang="fi-FI" sz="2400" dirty="0" err="1"/>
              <a:t>areas</a:t>
            </a:r>
            <a:r>
              <a:rPr lang="fi-FI" sz="2400" dirty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located</a:t>
            </a:r>
            <a:r>
              <a:rPr lang="fi-FI" sz="2400" dirty="0"/>
              <a:t> </a:t>
            </a:r>
            <a:r>
              <a:rPr lang="fi-FI" sz="2400" dirty="0" smtClean="0"/>
              <a:t>100-150 km</a:t>
            </a:r>
            <a:r>
              <a:rPr lang="fi-FI" sz="2400" dirty="0"/>
              <a:t> </a:t>
            </a:r>
            <a:r>
              <a:rPr lang="fi-FI" sz="2400" dirty="0" err="1"/>
              <a:t>from</a:t>
            </a:r>
            <a:r>
              <a:rPr lang="fi-FI" sz="2400" dirty="0"/>
              <a:t> </a:t>
            </a:r>
            <a:r>
              <a:rPr lang="fi-FI" sz="2400" dirty="0" err="1"/>
              <a:t>the</a:t>
            </a:r>
            <a:r>
              <a:rPr lang="fi-FI" sz="2400" dirty="0"/>
              <a:t> </a:t>
            </a:r>
            <a:r>
              <a:rPr lang="fi-FI" sz="2400" dirty="0" err="1" smtClean="0"/>
              <a:t>factory</a:t>
            </a:r>
            <a:r>
              <a:rPr lang="fi-FI" sz="2400" dirty="0" smtClean="0"/>
              <a:t>)</a:t>
            </a:r>
            <a:r>
              <a:rPr lang="en-US" sz="2400" dirty="0" smtClean="0"/>
              <a:t>.</a:t>
            </a:r>
            <a:endParaRPr lang="en-US" sz="2400" dirty="0"/>
          </a:p>
          <a:p>
            <a:pPr fontAlgn="base"/>
            <a:r>
              <a:rPr lang="fi-FI" sz="2400" dirty="0"/>
              <a:t>     </a:t>
            </a:r>
            <a:r>
              <a:rPr lang="fi-FI" sz="2400" dirty="0" smtClean="0"/>
              <a:t>- 90</a:t>
            </a:r>
            <a:r>
              <a:rPr lang="fi-FI" sz="2400" dirty="0"/>
              <a:t>% of </a:t>
            </a:r>
            <a:r>
              <a:rPr lang="fi-FI" sz="2400" dirty="0" err="1"/>
              <a:t>the</a:t>
            </a:r>
            <a:r>
              <a:rPr lang="fi-FI" sz="2400" dirty="0"/>
              <a:t> </a:t>
            </a:r>
            <a:r>
              <a:rPr lang="fi-FI" sz="2400" dirty="0" err="1"/>
              <a:t>used</a:t>
            </a:r>
            <a:r>
              <a:rPr lang="fi-FI" sz="2400" dirty="0"/>
              <a:t> </a:t>
            </a:r>
            <a:r>
              <a:rPr lang="fi-FI" sz="2400" dirty="0" err="1" smtClean="0"/>
              <a:t>timber</a:t>
            </a:r>
            <a:r>
              <a:rPr lang="fi-FI" sz="2400" dirty="0"/>
              <a:t> is </a:t>
            </a:r>
            <a:r>
              <a:rPr lang="fi-FI" sz="2400" dirty="0" err="1"/>
              <a:t>certified</a:t>
            </a:r>
            <a:r>
              <a:rPr lang="fi-FI" sz="2400" dirty="0"/>
              <a:t> </a:t>
            </a:r>
            <a:r>
              <a:rPr lang="fi-FI" sz="2400" dirty="0" smtClean="0"/>
              <a:t>(</a:t>
            </a:r>
            <a:r>
              <a:rPr lang="fi-FI" sz="2400" dirty="0" err="1" smtClean="0"/>
              <a:t>timber</a:t>
            </a:r>
            <a:r>
              <a:rPr lang="fi-FI" sz="2400" dirty="0"/>
              <a:t> </a:t>
            </a:r>
            <a:r>
              <a:rPr lang="fi-FI" sz="2400" dirty="0" err="1"/>
              <a:t>comes</a:t>
            </a:r>
            <a:r>
              <a:rPr lang="fi-FI" sz="2400" dirty="0"/>
              <a:t> </a:t>
            </a:r>
            <a:r>
              <a:rPr lang="fi-FI" sz="2400" dirty="0" err="1"/>
              <a:t>from</a:t>
            </a:r>
            <a:r>
              <a:rPr lang="fi-FI" sz="2400" dirty="0"/>
              <a:t> a </a:t>
            </a:r>
            <a:r>
              <a:rPr lang="fi-FI" sz="2400" dirty="0" err="1" smtClean="0"/>
              <a:t>sustainably</a:t>
            </a:r>
            <a:r>
              <a:rPr lang="fi-FI" sz="2400" dirty="0"/>
              <a:t> </a:t>
            </a:r>
            <a:r>
              <a:rPr lang="fi-FI" sz="2400" dirty="0" err="1" smtClean="0"/>
              <a:t>managed</a:t>
            </a:r>
            <a:r>
              <a:rPr lang="fi-FI" sz="2400" dirty="0"/>
              <a:t> </a:t>
            </a:r>
            <a:r>
              <a:rPr lang="fi-FI" sz="2400" dirty="0" err="1"/>
              <a:t>forests</a:t>
            </a:r>
            <a:r>
              <a:rPr lang="fi-FI" sz="2400" dirty="0" smtClean="0"/>
              <a:t>).</a:t>
            </a:r>
            <a:r>
              <a:rPr lang="en-US" sz="2400" dirty="0" smtClean="0"/>
              <a:t>​</a:t>
            </a:r>
            <a:endParaRPr lang="en-US" sz="2400" dirty="0"/>
          </a:p>
          <a:p>
            <a:pPr fontAlgn="base"/>
            <a:r>
              <a:rPr lang="fi-FI" sz="2400" dirty="0"/>
              <a:t>     - </a:t>
            </a:r>
            <a:r>
              <a:rPr lang="fi-FI" sz="2400" dirty="0" err="1"/>
              <a:t>Produced</a:t>
            </a:r>
            <a:r>
              <a:rPr lang="fi-FI" sz="2400" dirty="0"/>
              <a:t> bioproducts </a:t>
            </a:r>
            <a:r>
              <a:rPr lang="fi-FI" sz="2400" dirty="0" err="1"/>
              <a:t>replace</a:t>
            </a:r>
            <a:r>
              <a:rPr lang="fi-FI" sz="2400" dirty="0"/>
              <a:t> </a:t>
            </a:r>
            <a:r>
              <a:rPr lang="fi-FI" sz="2400" dirty="0" err="1"/>
              <a:t>fossil</a:t>
            </a:r>
            <a:r>
              <a:rPr lang="fi-FI" sz="2400" dirty="0"/>
              <a:t> products and </a:t>
            </a:r>
            <a:r>
              <a:rPr lang="fi-FI" sz="2400" dirty="0" err="1" smtClean="0"/>
              <a:t>fossil</a:t>
            </a:r>
            <a:r>
              <a:rPr lang="fi-FI" sz="2400" dirty="0" smtClean="0"/>
              <a:t> </a:t>
            </a:r>
            <a:r>
              <a:rPr lang="fi-FI" sz="2400" dirty="0" err="1" smtClean="0"/>
              <a:t>fuel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97" y="182881"/>
            <a:ext cx="5283003" cy="33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491068" cy="1308930"/>
          </a:xfrm>
        </p:spPr>
        <p:txBody>
          <a:bodyPr/>
          <a:lstStyle/>
          <a:p>
            <a:r>
              <a:rPr lang="fi-FI" u="sng" dirty="0" err="1"/>
              <a:t>The</a:t>
            </a:r>
            <a:r>
              <a:rPr lang="fi-FI" u="sng" dirty="0"/>
              <a:t> </a:t>
            </a:r>
            <a:r>
              <a:rPr lang="fi-FI" u="sng" dirty="0" err="1" smtClean="0"/>
              <a:t>environmental</a:t>
            </a:r>
            <a:r>
              <a:rPr lang="fi-FI" u="sng" dirty="0" smtClean="0"/>
              <a:t> </a:t>
            </a:r>
            <a:r>
              <a:rPr lang="fi-FI" u="sng" dirty="0" err="1" smtClean="0"/>
              <a:t>impact</a:t>
            </a:r>
            <a:r>
              <a:rPr lang="fi-FI" u="sng" dirty="0" smtClean="0"/>
              <a:t/>
            </a:r>
            <a:br>
              <a:rPr lang="fi-FI" u="sng" dirty="0" smtClean="0"/>
            </a:br>
            <a:r>
              <a:rPr lang="fi-FI" u="sng" dirty="0" smtClean="0"/>
              <a:t> </a:t>
            </a:r>
            <a:r>
              <a:rPr lang="fi-FI" u="sng" dirty="0" smtClean="0"/>
              <a:t>of </a:t>
            </a:r>
            <a:r>
              <a:rPr lang="fi-FI" u="sng" dirty="0" err="1" smtClean="0"/>
              <a:t>the</a:t>
            </a:r>
            <a:r>
              <a:rPr lang="fi-FI" u="sng" dirty="0" smtClean="0"/>
              <a:t> </a:t>
            </a:r>
            <a:r>
              <a:rPr lang="fi-FI" u="sng" dirty="0" err="1" smtClean="0"/>
              <a:t>mill</a:t>
            </a:r>
            <a:endParaRPr lang="fi-FI" u="sng" dirty="0"/>
          </a:p>
        </p:txBody>
      </p:sp>
      <p:sp>
        <p:nvSpPr>
          <p:cNvPr id="3" name="Tekstiruutu 2"/>
          <p:cNvSpPr txBox="1"/>
          <p:nvPr/>
        </p:nvSpPr>
        <p:spPr>
          <a:xfrm>
            <a:off x="731520" y="2222695"/>
            <a:ext cx="110712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Logging</a:t>
            </a:r>
            <a:r>
              <a:rPr lang="fi-FI" sz="2800" dirty="0"/>
              <a:t> of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forests</a:t>
            </a:r>
            <a:r>
              <a:rPr lang="en-US" sz="2800" dirty="0" smtClean="0"/>
              <a:t>​.</a:t>
            </a: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 smtClean="0"/>
              <a:t>Emissions</a:t>
            </a:r>
            <a:r>
              <a:rPr lang="fi-FI" sz="2800" dirty="0"/>
              <a:t> </a:t>
            </a:r>
            <a:r>
              <a:rPr lang="fi-FI" sz="2800" dirty="0" err="1"/>
              <a:t>don't</a:t>
            </a:r>
            <a:r>
              <a:rPr lang="fi-FI" sz="2800" dirty="0"/>
              <a:t> </a:t>
            </a:r>
            <a:r>
              <a:rPr lang="fi-FI" sz="2800" dirty="0" err="1"/>
              <a:t>have</a:t>
            </a:r>
            <a:r>
              <a:rPr lang="fi-FI" sz="2800" dirty="0"/>
              <a:t> an </a:t>
            </a:r>
            <a:r>
              <a:rPr lang="fi-FI" sz="2800" dirty="0" err="1"/>
              <a:t>effect</a:t>
            </a:r>
            <a:r>
              <a:rPr lang="fi-FI" sz="2800" dirty="0"/>
              <a:t> on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use</a:t>
            </a:r>
            <a:r>
              <a:rPr lang="fi-FI" sz="2800" dirty="0"/>
              <a:t> </a:t>
            </a:r>
            <a:r>
              <a:rPr lang="fi-FI" sz="2800" dirty="0" err="1" smtClean="0"/>
              <a:t>nor</a:t>
            </a:r>
            <a:endParaRPr lang="fi-FI" sz="2800" dirty="0" smtClean="0"/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</a:t>
            </a:r>
            <a:r>
              <a:rPr lang="fi-FI" sz="2800" dirty="0"/>
              <a:t>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ecological</a:t>
            </a:r>
            <a:r>
              <a:rPr lang="fi-FI" sz="2800" dirty="0"/>
              <a:t> </a:t>
            </a:r>
            <a:r>
              <a:rPr lang="fi-FI" sz="2800" dirty="0" err="1"/>
              <a:t>state</a:t>
            </a:r>
            <a:r>
              <a:rPr lang="fi-FI" sz="2800" dirty="0"/>
              <a:t> of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 smtClean="0"/>
              <a:t>waters</a:t>
            </a:r>
            <a:r>
              <a:rPr lang="fi-FI" sz="2800" dirty="0"/>
              <a:t> </a:t>
            </a:r>
            <a:r>
              <a:rPr lang="fi-FI" sz="2800" dirty="0" err="1" smtClean="0"/>
              <a:t>near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/>
              <a:t> </a:t>
            </a:r>
            <a:r>
              <a:rPr lang="fi-FI" sz="2800" dirty="0" err="1" smtClean="0"/>
              <a:t>plant</a:t>
            </a:r>
            <a:endParaRPr lang="fi-FI" sz="2800" dirty="0" smtClean="0"/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</a:t>
            </a:r>
            <a:r>
              <a:rPr lang="fi-FI" sz="2800" dirty="0"/>
              <a:t> </a:t>
            </a:r>
            <a:r>
              <a:rPr lang="fi-FI" sz="2800" dirty="0" smtClean="0"/>
              <a:t>(</a:t>
            </a:r>
            <a:r>
              <a:rPr lang="fi-FI" sz="2800" dirty="0" err="1" smtClean="0"/>
              <a:t>the</a:t>
            </a:r>
            <a:r>
              <a:rPr lang="fi-FI" sz="2800" dirty="0" smtClean="0"/>
              <a:t> status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waters</a:t>
            </a:r>
            <a:r>
              <a:rPr lang="fi-FI" sz="2800" dirty="0" smtClean="0"/>
              <a:t> </a:t>
            </a:r>
            <a:r>
              <a:rPr lang="fi-FI" sz="2800" dirty="0" smtClean="0"/>
              <a:t>is </a:t>
            </a:r>
            <a:r>
              <a:rPr lang="fi-FI" sz="2800" dirty="0" err="1" smtClean="0"/>
              <a:t>monitored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</a:t>
            </a:r>
            <a:r>
              <a:rPr lang="fi-FI" sz="2800" dirty="0" err="1" smtClean="0"/>
              <a:t>sampling</a:t>
            </a:r>
            <a:r>
              <a:rPr lang="fi-FI" sz="2800" dirty="0" smtClean="0"/>
              <a:t>)</a:t>
            </a:r>
            <a:r>
              <a:rPr lang="en-US" sz="2800" dirty="0" smtClean="0"/>
              <a:t>​.</a:t>
            </a: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temperature</a:t>
            </a:r>
            <a:r>
              <a:rPr lang="fi-FI" sz="2800" dirty="0"/>
              <a:t> of </a:t>
            </a:r>
            <a:r>
              <a:rPr lang="fi-FI" sz="2800" dirty="0" err="1"/>
              <a:t>cooling</a:t>
            </a:r>
            <a:r>
              <a:rPr lang="fi-FI" sz="2800" dirty="0"/>
              <a:t> </a:t>
            </a:r>
            <a:r>
              <a:rPr lang="fi-FI" sz="2800" dirty="0" err="1"/>
              <a:t>water</a:t>
            </a:r>
            <a:r>
              <a:rPr lang="fi-FI" sz="2800" dirty="0"/>
              <a:t> </a:t>
            </a:r>
            <a:r>
              <a:rPr lang="fi-FI" sz="2800" dirty="0" err="1"/>
              <a:t>can</a:t>
            </a:r>
            <a:r>
              <a:rPr lang="fi-FI" sz="2800" dirty="0"/>
              <a:t> </a:t>
            </a:r>
            <a:r>
              <a:rPr lang="fi-FI" sz="2800" dirty="0" err="1"/>
              <a:t>effect</a:t>
            </a:r>
            <a:r>
              <a:rPr lang="fi-FI" sz="2800" dirty="0"/>
              <a:t>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thickness</a:t>
            </a:r>
            <a:r>
              <a:rPr lang="fi-FI" sz="2800" dirty="0"/>
              <a:t> of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smtClean="0"/>
              <a:t>ice</a:t>
            </a:r>
          </a:p>
          <a:p>
            <a:pPr fontAlgn="base"/>
            <a:r>
              <a:rPr lang="fi-FI" sz="2800" dirty="0"/>
              <a:t> </a:t>
            </a:r>
            <a:r>
              <a:rPr lang="fi-FI" sz="2800" dirty="0" smtClean="0"/>
              <a:t>    </a:t>
            </a:r>
            <a:r>
              <a:rPr lang="fi-FI" sz="2800" dirty="0"/>
              <a:t> (</a:t>
            </a:r>
            <a:r>
              <a:rPr lang="fi-FI" sz="2800" dirty="0" err="1"/>
              <a:t>weekly</a:t>
            </a:r>
            <a:r>
              <a:rPr lang="fi-FI" sz="2800" dirty="0"/>
              <a:t> </a:t>
            </a:r>
            <a:r>
              <a:rPr lang="fi-FI" sz="2800" dirty="0" err="1"/>
              <a:t>monitoring</a:t>
            </a:r>
            <a:r>
              <a:rPr lang="fi-FI" sz="2800" dirty="0"/>
              <a:t> </a:t>
            </a:r>
            <a:r>
              <a:rPr lang="fi-FI" sz="2800" dirty="0" err="1"/>
              <a:t>from</a:t>
            </a:r>
            <a:r>
              <a:rPr lang="fi-FI" sz="2800" dirty="0"/>
              <a:t> </a:t>
            </a:r>
            <a:r>
              <a:rPr lang="fi-FI" sz="2800" dirty="0" err="1"/>
              <a:t>different</a:t>
            </a:r>
            <a:r>
              <a:rPr lang="fi-FI" sz="2800" dirty="0"/>
              <a:t> </a:t>
            </a:r>
            <a:r>
              <a:rPr lang="fi-FI" sz="2800" dirty="0" err="1"/>
              <a:t>locations</a:t>
            </a:r>
            <a:r>
              <a:rPr lang="fi-FI" sz="2800" dirty="0"/>
              <a:t>)</a:t>
            </a:r>
            <a:r>
              <a:rPr lang="en-US" sz="2800" dirty="0" smtClean="0"/>
              <a:t>​.</a:t>
            </a: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Sewage</a:t>
            </a:r>
            <a:r>
              <a:rPr lang="fi-FI" sz="2800" dirty="0"/>
              <a:t> and </a:t>
            </a:r>
            <a:r>
              <a:rPr lang="fi-FI" sz="2800" dirty="0" err="1"/>
              <a:t>heat</a:t>
            </a:r>
            <a:r>
              <a:rPr lang="fi-FI" sz="2800" dirty="0"/>
              <a:t> </a:t>
            </a:r>
            <a:r>
              <a:rPr lang="fi-FI" sz="2800" dirty="0" err="1" smtClean="0"/>
              <a:t>load</a:t>
            </a:r>
            <a:r>
              <a:rPr lang="fi-FI" sz="2800" dirty="0"/>
              <a:t> </a:t>
            </a:r>
            <a:r>
              <a:rPr lang="fi-FI" sz="2800" dirty="0" err="1"/>
              <a:t>doesn't</a:t>
            </a:r>
            <a:r>
              <a:rPr lang="fi-FI" sz="2800" dirty="0"/>
              <a:t> </a:t>
            </a:r>
            <a:r>
              <a:rPr lang="fi-FI" sz="2800" dirty="0" err="1"/>
              <a:t>affect</a:t>
            </a:r>
            <a:r>
              <a:rPr lang="fi-FI" sz="2800" dirty="0"/>
              <a:t>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route</a:t>
            </a:r>
            <a:r>
              <a:rPr lang="fi-FI" sz="2800" dirty="0"/>
              <a:t> of </a:t>
            </a:r>
            <a:r>
              <a:rPr lang="fi-FI" sz="2800" dirty="0" err="1"/>
              <a:t>brown</a:t>
            </a:r>
            <a:r>
              <a:rPr lang="fi-FI" sz="2800" dirty="0"/>
              <a:t> </a:t>
            </a:r>
            <a:r>
              <a:rPr lang="fi-FI" sz="2800" dirty="0" err="1"/>
              <a:t>trout</a:t>
            </a:r>
            <a:r>
              <a:rPr lang="en-US" sz="2800" dirty="0" smtClean="0"/>
              <a:t>​.</a:t>
            </a: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Inconveniences</a:t>
            </a:r>
            <a:r>
              <a:rPr lang="fi-FI" sz="2800" dirty="0"/>
              <a:t> </a:t>
            </a:r>
            <a:r>
              <a:rPr lang="fi-FI" sz="2800" dirty="0" err="1"/>
              <a:t>from</a:t>
            </a:r>
            <a:r>
              <a:rPr lang="fi-FI" sz="2800" dirty="0"/>
              <a:t> </a:t>
            </a:r>
            <a:r>
              <a:rPr lang="fi-FI" sz="2800" dirty="0" err="1"/>
              <a:t>the</a:t>
            </a:r>
            <a:r>
              <a:rPr lang="fi-FI" sz="2800" dirty="0"/>
              <a:t> </a:t>
            </a:r>
            <a:r>
              <a:rPr lang="fi-FI" sz="2800" dirty="0" err="1"/>
              <a:t>smell</a:t>
            </a:r>
            <a:r>
              <a:rPr lang="fi-FI" sz="2800" dirty="0"/>
              <a:t> </a:t>
            </a:r>
            <a:r>
              <a:rPr lang="fi-FI" sz="2800" dirty="0" err="1" smtClean="0"/>
              <a:t>can</a:t>
            </a:r>
            <a:r>
              <a:rPr lang="fi-FI" sz="2800" dirty="0"/>
              <a:t> </a:t>
            </a:r>
            <a:r>
              <a:rPr lang="fi-FI" sz="2800" dirty="0" err="1"/>
              <a:t>occur</a:t>
            </a:r>
            <a:r>
              <a:rPr lang="fi-FI" sz="2800" dirty="0"/>
              <a:t> </a:t>
            </a:r>
            <a:r>
              <a:rPr lang="fi-FI" sz="2800" dirty="0" err="1" smtClean="0"/>
              <a:t>during</a:t>
            </a:r>
            <a:r>
              <a:rPr lang="fi-FI" sz="2800" dirty="0"/>
              <a:t> </a:t>
            </a:r>
            <a:r>
              <a:rPr lang="fi-FI" sz="2800" dirty="0" err="1"/>
              <a:t>process</a:t>
            </a:r>
            <a:r>
              <a:rPr lang="fi-FI" sz="2800" dirty="0"/>
              <a:t> </a:t>
            </a:r>
            <a:r>
              <a:rPr lang="fi-FI" sz="2800" dirty="0" err="1" smtClean="0"/>
              <a:t>malfunctions</a:t>
            </a:r>
            <a:r>
              <a:rPr lang="fi-FI" sz="2800" dirty="0" smtClean="0"/>
              <a:t>.</a:t>
            </a:r>
            <a:r>
              <a:rPr lang="en-US" sz="2800" dirty="0" smtClean="0"/>
              <a:t>​</a:t>
            </a: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 err="1"/>
              <a:t>Daily</a:t>
            </a:r>
            <a:r>
              <a:rPr lang="fi-FI" sz="2800" dirty="0"/>
              <a:t> </a:t>
            </a:r>
            <a:r>
              <a:rPr lang="fi-FI" sz="2800" dirty="0" err="1"/>
              <a:t>amount</a:t>
            </a:r>
            <a:r>
              <a:rPr lang="fi-FI" sz="2800" dirty="0"/>
              <a:t> of </a:t>
            </a:r>
            <a:r>
              <a:rPr lang="fi-FI" sz="2800" dirty="0" err="1"/>
              <a:t>large</a:t>
            </a:r>
            <a:r>
              <a:rPr lang="fi-FI" sz="2800" dirty="0"/>
              <a:t> </a:t>
            </a:r>
            <a:r>
              <a:rPr lang="fi-FI" sz="2800" dirty="0" err="1"/>
              <a:t>vehicles</a:t>
            </a:r>
            <a:r>
              <a:rPr lang="fi-FI" sz="2800" dirty="0"/>
              <a:t> </a:t>
            </a:r>
            <a:r>
              <a:rPr lang="fi-FI" sz="2800" dirty="0" err="1"/>
              <a:t>increases</a:t>
            </a:r>
            <a:r>
              <a:rPr lang="fi-FI" sz="2800" dirty="0"/>
              <a:t> </a:t>
            </a:r>
            <a:r>
              <a:rPr lang="fi-FI" sz="2800" dirty="0" err="1"/>
              <a:t>noise</a:t>
            </a:r>
            <a:r>
              <a:rPr lang="fi-FI" sz="2800" dirty="0"/>
              <a:t> </a:t>
            </a:r>
            <a:r>
              <a:rPr lang="fi-FI" sz="2800" dirty="0" err="1"/>
              <a:t>pollution</a:t>
            </a:r>
            <a:r>
              <a:rPr lang="fi-FI" sz="2800" dirty="0"/>
              <a:t> </a:t>
            </a:r>
            <a:r>
              <a:rPr lang="fi-FI" sz="2800" dirty="0" smtClean="0"/>
              <a:t>and</a:t>
            </a:r>
            <a:r>
              <a:rPr lang="fi-FI" sz="2800" dirty="0"/>
              <a:t> </a:t>
            </a:r>
            <a:r>
              <a:rPr lang="fi-FI" sz="2800" dirty="0" err="1" smtClean="0"/>
              <a:t>traffic</a:t>
            </a:r>
            <a:r>
              <a:rPr lang="fi-FI" sz="2800" dirty="0" smtClean="0"/>
              <a:t> </a:t>
            </a:r>
            <a:r>
              <a:rPr lang="fi-FI" sz="2800" dirty="0" err="1" smtClean="0"/>
              <a:t>risks</a:t>
            </a:r>
            <a:r>
              <a:rPr lang="fi-FI" sz="2800" dirty="0" smtClean="0"/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https://dreambroker.com/channel/g01yqu5c/xgb480o5</a:t>
            </a:r>
            <a:r>
              <a:rPr lang="en-US" sz="2800" dirty="0"/>
              <a:t> </a:t>
            </a:r>
          </a:p>
          <a:p>
            <a:pPr fontAlgn="base"/>
            <a:endParaRPr lang="en-US" sz="2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668" y="325292"/>
            <a:ext cx="3756074" cy="32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804</Words>
  <Application>Microsoft Office PowerPoint</Application>
  <PresentationFormat>Laajakuva</PresentationFormat>
  <Paragraphs>60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Äänekoski bioproduct mill </vt:lpstr>
      <vt:lpstr>Information about bioproduct mill in Äänekoski </vt:lpstr>
      <vt:lpstr>PowerPoint-esitys</vt:lpstr>
      <vt:lpstr>What is a bioproduct mill?</vt:lpstr>
      <vt:lpstr>Sustainable development and the mill</vt:lpstr>
      <vt:lpstr>The environmental impact  of the mill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 Äänekoski bioproduct mill</dc:title>
  <dc:creator>Merja Lippojoki</dc:creator>
  <cp:lastModifiedBy>Merja Lippojoki</cp:lastModifiedBy>
  <cp:revision>25</cp:revision>
  <dcterms:created xsi:type="dcterms:W3CDTF">2022-02-07T08:31:17Z</dcterms:created>
  <dcterms:modified xsi:type="dcterms:W3CDTF">2022-04-19T17:11:52Z</dcterms:modified>
</cp:coreProperties>
</file>