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3535"/>
    <a:srgbClr val="44949E"/>
    <a:srgbClr val="C5D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7D4801-9C30-9457-40E9-57512064824B}" v="2" dt="2022-11-28T06:30:52.863"/>
    <p1510:client id="{8BDA4E3D-EA23-4C18-AFAC-7A30A2EE6E9E}" v="529" dt="2022-11-25T08:22:37.540"/>
    <p1510:client id="{F590A42E-ECD1-41EE-BD56-AFF202D54801}" v="473" dt="2022-11-25T08:22:24.4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25T08:17:46.81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13600 9419 16383 0 0,'0'0'0'0'0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25T08:17:59.62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13520 12144 16383 0 0,'0'0'0'0'0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8E770-44AE-47D5-B4B1-71BEC9A9D7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663960"/>
            <a:ext cx="9456049" cy="3594112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A91C7-81A9-46F3-B0F4-D9AB880851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667581"/>
            <a:ext cx="9456049" cy="1197387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648C8-9681-4994-B52A-1A8BC79127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1248" y="6102693"/>
            <a:ext cx="2743200" cy="365125"/>
          </a:xfrm>
        </p:spPr>
        <p:txBody>
          <a:bodyPr/>
          <a:lstStyle/>
          <a:p>
            <a:fld id="{AE3425CA-4B9D-4420-BB9E-C250DB30E421}" type="datetime1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7F203-CB10-488B-82DC-9D0571A5E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B2E9B-C8B7-4716-9D05-265A04246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EED8031-DD67-43C6-94A0-646636C95560}"/>
              </a:ext>
            </a:extLst>
          </p:cNvPr>
          <p:cNvCxnSpPr>
            <a:cxnSpLocks/>
          </p:cNvCxnSpPr>
          <p:nvPr/>
        </p:nvCxnSpPr>
        <p:spPr>
          <a:xfrm>
            <a:off x="360154" y="4495800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44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3C3B3-C67F-4C48-A663-EF010429E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C4B3F-B3CB-4CF0-AEC8-1893A6A27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6D005-2B71-4325-A646-A2278C3A2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B861-3779-4E37-8DF0-E9EB3EA96210}" type="datetime1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56B01-AE16-42EF-B970-5CAF0C891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F9BE2-24F4-4F83-8E64-4307C9794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77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601120-856A-4F01-B7C1-D87A1E5F81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874324" y="552782"/>
            <a:ext cx="2620891" cy="5294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D62358-C84C-4947-B826-FF738422E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52782"/>
            <a:ext cx="6803155" cy="529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71139-AA1A-46DB-B793-17FB8E6E8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8388-E864-4553-9937-AE9FC5E50CFC}" type="datetime1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E06F6-0FE2-40FB-BFEE-010C2229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A7B1B-13A1-41BA-B924-FD11450C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19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42B9A-9384-46B2-8B4F-B9C2035C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13CF4-CD0B-4F3C-A1CE-1BA3EFDEE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DE659-17B0-4F70-8F1C-93BF4DB64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1E1E-C50D-4FD4-8B1E-ECD78340D9AB}" type="datetime1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B0750-AB4E-4FCF-9B52-BC954760B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66B99-C716-4464-B695-623F4C5A9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2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2233A-AD59-4FB1-A1CA-AABFAE040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552782"/>
            <a:ext cx="9538428" cy="371441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56964-650B-4E87-9541-0E659DEC0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9" y="4672584"/>
            <a:ext cx="9538428" cy="1143802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1BB50-DF4A-47B5-A3AD-18712A3AD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3AFB-9E54-459E-8C6D-0913AC3BA5D7}" type="datetime1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F59B3-D1B8-4A51-AD6E-868C5BF6F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CA779-6272-4A15-A566-20C4E9A60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0B86E8F-91EA-4626-BCA8-3B4973C7C9D6}"/>
              </a:ext>
            </a:extLst>
          </p:cNvPr>
          <p:cNvCxnSpPr>
            <a:cxnSpLocks/>
          </p:cNvCxnSpPr>
          <p:nvPr/>
        </p:nvCxnSpPr>
        <p:spPr>
          <a:xfrm>
            <a:off x="360154" y="4495800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32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52A00-5BBD-436C-BB6D-CE650FC46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783"/>
            <a:ext cx="9683871" cy="13258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B3E2E-F3C4-4CDD-9138-86AE7A1B5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1248" y="2108362"/>
            <a:ext cx="4507926" cy="37216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5CD01-B639-46B6-B53D-18FE1E39A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99171" y="2108362"/>
            <a:ext cx="4825948" cy="37216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E34C3-86AC-48F9-92A4-F17BFAF9E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44B6-0CA7-46BA-A00B-1E68E5C3ED0C}" type="datetime1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D6A29-C51F-4654-82AD-04056FA6C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1EEB6-57E6-40E7-9702-1D5999B50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29C81A-4806-44FF-99D8-13A65B2D066F}"/>
              </a:ext>
            </a:extLst>
          </p:cNvPr>
          <p:cNvCxnSpPr>
            <a:cxnSpLocks/>
          </p:cNvCxnSpPr>
          <p:nvPr/>
        </p:nvCxnSpPr>
        <p:spPr>
          <a:xfrm>
            <a:off x="375523" y="2004012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8DDCF9-5353-4B5F-8565-8C27F795A4BF}"/>
              </a:ext>
            </a:extLst>
          </p:cNvPr>
          <p:cNvCxnSpPr>
            <a:cxnSpLocks/>
          </p:cNvCxnSpPr>
          <p:nvPr/>
        </p:nvCxnSpPr>
        <p:spPr>
          <a:xfrm>
            <a:off x="5563342" y="2004012"/>
            <a:ext cx="0" cy="40486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74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0D1A9-BF08-4C6D-805E-244B234EE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7784"/>
            <a:ext cx="943957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20C1D8-0907-4FDB-BFAD-36E14AF98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2114185"/>
            <a:ext cx="4438887" cy="693761"/>
          </a:xfr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6A4441-5FC3-4F86-8ADE-ED90424DB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1248" y="2900451"/>
            <a:ext cx="4438887" cy="3028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CEB34D-DB36-47E0-AE2C-FBEBA27207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95090" y="2114185"/>
            <a:ext cx="4485728" cy="693761"/>
          </a:xfr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056219-D498-410D-8F2C-03045AE480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95090" y="2900451"/>
            <a:ext cx="4485730" cy="3028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8DC9AD-F6B8-44D0-8169-84553C1F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F549-537C-41EC-B9CC-5B6A9AC2A6A7}" type="datetime1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9985ED-7382-4F00-845D-4F27841B5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A2CC25-9EC7-4706-9BD4-5E20C4B3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DBC7D26-1B30-46B8-8221-09886FA3D030}"/>
              </a:ext>
            </a:extLst>
          </p:cNvPr>
          <p:cNvCxnSpPr>
            <a:cxnSpLocks/>
          </p:cNvCxnSpPr>
          <p:nvPr/>
        </p:nvCxnSpPr>
        <p:spPr>
          <a:xfrm>
            <a:off x="375523" y="2004012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4186A75-E140-4995-A8BB-89B5ACE678D2}"/>
              </a:ext>
            </a:extLst>
          </p:cNvPr>
          <p:cNvCxnSpPr>
            <a:cxnSpLocks/>
          </p:cNvCxnSpPr>
          <p:nvPr/>
        </p:nvCxnSpPr>
        <p:spPr>
          <a:xfrm>
            <a:off x="5563342" y="2004012"/>
            <a:ext cx="0" cy="40486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33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1C2-B85F-435F-8DF3-C714A5472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99FE38-24D5-4D5F-A92E-E4F8B23F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8D56-3D0E-48B8-8218-1F3A06A96C62}" type="datetime1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9DF69-BE29-4038-9744-17BFC57B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B9496F-64EC-46E7-97F0-BCB7E79F8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9F19E0-8FE3-45E8-A227-D74EEF1A6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309E-27D4-401F-A74A-DEA16C7B51DC}" type="datetime1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FB1926-56F3-40BC-A03F-62B969419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FE2B6-07A4-4AA0-9BCE-204E13DA4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2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6266A-CB24-44C5-B2E8-011420844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9283"/>
            <a:ext cx="4603963" cy="2572489"/>
          </a:xfrm>
        </p:spPr>
        <p:txBody>
          <a:bodyPr anchor="ctr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9DBD1-7133-47A5-A771-2CEA18533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796" y="549283"/>
            <a:ext cx="4455517" cy="53197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6A729F-B24D-424E-B067-003B0601F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248" y="3296498"/>
            <a:ext cx="4603963" cy="2572489"/>
          </a:xfrm>
        </p:spPr>
        <p:txBody>
          <a:bodyPr>
            <a:normAutofit/>
          </a:bodyPr>
          <a:lstStyle>
            <a:lvl1pPr marL="0" indent="0">
              <a:buNone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A7323-5497-426C-9DD9-3CF69E88E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B81-2BC3-42D7-B67D-05C685AA80AD}" type="datetime1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FD7667-4D25-40AF-9D6D-FCB2C21E8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50918-EDF8-47A5-BEA8-AC9A7A15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6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C5D2B-FAFB-4BC9-A917-610FDCD0B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552782"/>
            <a:ext cx="4608576" cy="2569464"/>
          </a:xfr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26A694-5302-42BE-8A7A-6007C10F8F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25952" y="552783"/>
            <a:ext cx="4663440" cy="53082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E4481C-81D6-4329-8203-70B3FCC3F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249" y="3300984"/>
            <a:ext cx="4608576" cy="2569464"/>
          </a:xfrm>
        </p:spPr>
        <p:txBody>
          <a:bodyPr>
            <a:normAutofit/>
          </a:bodyPr>
          <a:lstStyle>
            <a:lvl1pPr marL="0" indent="0"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D6C12-26C4-4DF7-B013-56D0849AC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8F2B-E487-4905-B553-FB649F2B6F23}" type="datetime1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2F307-FB97-40EC-8517-E6F351B3D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1B397-305A-42B7-A763-829634B93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4BD48A-4D17-4225-AC4D-67B4C686C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782"/>
            <a:ext cx="9489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14A2B-77AF-4E51-B0C1-0D361EF81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2096199"/>
            <a:ext cx="9489000" cy="3747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9C2F5-57CA-4152-A766-8F877538FB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1248" y="61026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000" b="1" kern="1200" cap="all" spc="3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EF7C3A7-D6F6-4D38-A7C3-B72967BB81A6}" type="datetime1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25FB5-D02B-4BB9-8B8B-D1A11CFE89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9234260" y="242762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000" b="1" kern="1200" cap="all" spc="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244FF-6F88-4090-A77F-499DF9AAEA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5546" y="5878515"/>
            <a:ext cx="952229" cy="420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3200" b="1" kern="1200" cap="all" spc="3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94AEDE-F25F-43E6-A2C4-7FFF41074990}"/>
              </a:ext>
            </a:extLst>
          </p:cNvPr>
          <p:cNvSpPr/>
          <p:nvPr/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793C08-EF4C-422B-A728-6C717C47DF6F}"/>
              </a:ext>
            </a:extLst>
          </p:cNvPr>
          <p:cNvCxnSpPr>
            <a:cxnSpLocks/>
          </p:cNvCxnSpPr>
          <p:nvPr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E825BC6-56A8-46DE-8037-A9A577624B0D}"/>
              </a:ext>
            </a:extLst>
          </p:cNvPr>
          <p:cNvCxnSpPr>
            <a:cxnSpLocks/>
          </p:cNvCxnSpPr>
          <p:nvPr/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369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ustomXml" Target="../ink/ink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seodelprado.es/en/the-collection/art-work/the-immaculate-conception-as-a-child/0c63700c-c6bf-4970-a69b-73f198f3105c" TargetMode="External"/><Relationship Id="rId2" Type="http://schemas.openxmlformats.org/officeDocument/2006/relationships/hyperlink" Target="https://en.wikipedia.org/wiki/Presentation_of_Mar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Background Fill">
            <a:extLst>
              <a:ext uri="{FF2B5EF4-FFF2-40B4-BE49-F238E27FC236}">
                <a16:creationId xmlns:a16="http://schemas.microsoft.com/office/drawing/2014/main" id="{6DA65B90-7B06-4499-91BA-CDDD36132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lack">
            <a:extLst>
              <a:ext uri="{FF2B5EF4-FFF2-40B4-BE49-F238E27FC236}">
                <a16:creationId xmlns:a16="http://schemas.microsoft.com/office/drawing/2014/main" id="{E99D7AAF-4170-4D21-AB6C-605F6F100C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A378F6-2AB4-BB0E-71A0-52862378B0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r="3068" b="6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13" name="Main Frame">
            <a:extLst>
              <a:ext uri="{FF2B5EF4-FFF2-40B4-BE49-F238E27FC236}">
                <a16:creationId xmlns:a16="http://schemas.microsoft.com/office/drawing/2014/main" id="{9502469D-C562-48E3-ABA2-3CFA55C52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41248" y="2181123"/>
            <a:ext cx="9456049" cy="3594112"/>
          </a:xfrm>
        </p:spPr>
        <p:txBody>
          <a:bodyPr anchor="b">
            <a:normAutofit/>
          </a:bodyPr>
          <a:lstStyle/>
          <a:p>
            <a:r>
              <a:rPr lang="fi-FI">
                <a:solidFill>
                  <a:srgbClr val="FFFFFF"/>
                </a:solidFill>
                <a:cs typeface="Calibri Light"/>
              </a:rPr>
              <a:t>Patron Virgin's day</a:t>
            </a:r>
            <a:endParaRPr lang="fi-FI">
              <a:solidFill>
                <a:srgbClr val="FFFFFF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66232" y="1463435"/>
            <a:ext cx="9456049" cy="1027113"/>
          </a:xfrm>
        </p:spPr>
        <p:txBody>
          <a:bodyPr anchor="t">
            <a:normAutofit/>
          </a:bodyPr>
          <a:lstStyle/>
          <a:p>
            <a:r>
              <a:rPr lang="fi-FI">
                <a:latin typeface="Times New Roman"/>
                <a:cs typeface="Times New Roman"/>
              </a:rPr>
              <a:t>Edvin and </a:t>
            </a:r>
            <a:r>
              <a:rPr lang="fi-FI" err="1">
                <a:latin typeface="Times New Roman"/>
                <a:cs typeface="Times New Roman"/>
              </a:rPr>
              <a:t>Aada</a:t>
            </a:r>
            <a:endParaRPr lang="fi-FI">
              <a:latin typeface="Times New Roman"/>
              <a:cs typeface="Times New Roman"/>
            </a:endParaRPr>
          </a:p>
        </p:txBody>
      </p:sp>
      <p:cxnSp>
        <p:nvCxnSpPr>
          <p:cNvPr id="15" name="Main Horizontal Connector">
            <a:extLst>
              <a:ext uri="{FF2B5EF4-FFF2-40B4-BE49-F238E27FC236}">
                <a16:creationId xmlns:a16="http://schemas.microsoft.com/office/drawing/2014/main" id="{4D594499-F983-4364-8ABC-5BCDC2E90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Main Vertical Connector">
            <a:extLst>
              <a:ext uri="{FF2B5EF4-FFF2-40B4-BE49-F238E27FC236}">
                <a16:creationId xmlns:a16="http://schemas.microsoft.com/office/drawing/2014/main" id="{6D4C177C-581F-4CC8-A686-0B6D25DC6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iruutu 4">
            <a:extLst>
              <a:ext uri="{FF2B5EF4-FFF2-40B4-BE49-F238E27FC236}">
                <a16:creationId xmlns:a16="http://schemas.microsoft.com/office/drawing/2014/main" id="{23DD0E3C-EE5C-BE1E-3F70-66EBCED16D8C}"/>
              </a:ext>
            </a:extLst>
          </p:cNvPr>
          <p:cNvSpPr txBox="1"/>
          <p:nvPr/>
        </p:nvSpPr>
        <p:spPr>
          <a:xfrm>
            <a:off x="7495081" y="5396459"/>
            <a:ext cx="129914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i-FI"/>
              <a:t>21.11</a:t>
            </a: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35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0F05B57-3B7D-9792-2EFE-246BE078D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7024" y="552782"/>
            <a:ext cx="4423224" cy="1643663"/>
          </a:xfrm>
        </p:spPr>
        <p:txBody>
          <a:bodyPr>
            <a:normAutofit/>
          </a:bodyPr>
          <a:lstStyle/>
          <a:p>
            <a:r>
              <a:rPr lang="fi-FI" sz="3700" err="1">
                <a:solidFill>
                  <a:schemeClr val="bg1"/>
                </a:solidFill>
                <a:ea typeface="+mj-lt"/>
                <a:cs typeface="+mj-lt"/>
              </a:rPr>
              <a:t>The</a:t>
            </a:r>
            <a:r>
              <a:rPr lang="fi-FI" sz="3700">
                <a:solidFill>
                  <a:schemeClr val="bg1"/>
                </a:solidFill>
                <a:ea typeface="+mj-lt"/>
                <a:cs typeface="+mj-lt"/>
              </a:rPr>
              <a:t> Presentation of </a:t>
            </a:r>
            <a:r>
              <a:rPr lang="fi-FI" sz="3700" err="1">
                <a:solidFill>
                  <a:schemeClr val="bg1"/>
                </a:solidFill>
                <a:ea typeface="+mj-lt"/>
                <a:cs typeface="+mj-lt"/>
              </a:rPr>
              <a:t>the</a:t>
            </a:r>
            <a:r>
              <a:rPr lang="fi-FI" sz="370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fi-FI" sz="3700" err="1">
                <a:solidFill>
                  <a:schemeClr val="bg1"/>
                </a:solidFill>
                <a:ea typeface="+mj-lt"/>
                <a:cs typeface="+mj-lt"/>
              </a:rPr>
              <a:t>Blessed</a:t>
            </a:r>
            <a:r>
              <a:rPr lang="fi-FI" sz="3700">
                <a:solidFill>
                  <a:schemeClr val="bg1"/>
                </a:solidFill>
                <a:ea typeface="+mj-lt"/>
                <a:cs typeface="+mj-lt"/>
              </a:rPr>
              <a:t> Virgin Mary</a:t>
            </a:r>
            <a:endParaRPr lang="fi-FI" sz="3700">
              <a:solidFill>
                <a:schemeClr val="bg1"/>
              </a:solidFill>
            </a:endParaRPr>
          </a:p>
        </p:txBody>
      </p:sp>
      <p:pic>
        <p:nvPicPr>
          <p:cNvPr id="4" name="Kuva 4">
            <a:extLst>
              <a:ext uri="{FF2B5EF4-FFF2-40B4-BE49-F238E27FC236}">
                <a16:creationId xmlns:a16="http://schemas.microsoft.com/office/drawing/2014/main" id="{C4D7F165-435D-CD4A-84F9-90D82C5F5C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413" r="1" b="1"/>
          <a:stretch/>
        </p:blipFill>
        <p:spPr>
          <a:xfrm>
            <a:off x="694903" y="726439"/>
            <a:ext cx="4085809" cy="5401320"/>
          </a:xfrm>
          <a:prstGeom prst="rect">
            <a:avLst/>
          </a:prstGeo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BAA8D74-A288-5A99-60D4-08CC1B8C9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024" y="2735229"/>
            <a:ext cx="4423224" cy="310835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1900">
                <a:solidFill>
                  <a:schemeClr val="bg1"/>
                </a:solidFill>
              </a:rPr>
              <a:t>In November 21st</a:t>
            </a:r>
          </a:p>
          <a:p>
            <a:r>
              <a:rPr lang="fi-FI" sz="190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fi-FI" sz="1900" err="1">
                <a:solidFill>
                  <a:schemeClr val="bg1"/>
                </a:solidFill>
                <a:ea typeface="+mn-lt"/>
                <a:cs typeface="+mn-lt"/>
              </a:rPr>
              <a:t>Celebrated</a:t>
            </a:r>
            <a:r>
              <a:rPr lang="fi-FI" sz="1900">
                <a:solidFill>
                  <a:schemeClr val="bg1"/>
                </a:solidFill>
                <a:ea typeface="+mn-lt"/>
                <a:cs typeface="+mn-lt"/>
              </a:rPr>
              <a:t>: </a:t>
            </a:r>
            <a:r>
              <a:rPr lang="fi-FI" sz="1900" err="1">
                <a:solidFill>
                  <a:schemeClr val="bg1"/>
                </a:solidFill>
                <a:ea typeface="+mn-lt"/>
                <a:cs typeface="+mn-lt"/>
              </a:rPr>
              <a:t>Catholic</a:t>
            </a:r>
            <a:r>
              <a:rPr lang="fi-FI" sz="1900">
                <a:solidFill>
                  <a:schemeClr val="bg1"/>
                </a:solidFill>
                <a:ea typeface="+mn-lt"/>
                <a:cs typeface="+mn-lt"/>
              </a:rPr>
              <a:t>, Eastern </a:t>
            </a:r>
            <a:r>
              <a:rPr lang="fi-FI" sz="1900" err="1">
                <a:solidFill>
                  <a:schemeClr val="bg1"/>
                </a:solidFill>
                <a:ea typeface="+mn-lt"/>
                <a:cs typeface="+mn-lt"/>
              </a:rPr>
              <a:t>Orthodox</a:t>
            </a:r>
            <a:r>
              <a:rPr lang="fi-FI" sz="1900">
                <a:solidFill>
                  <a:schemeClr val="bg1"/>
                </a:solidFill>
                <a:ea typeface="+mn-lt"/>
                <a:cs typeface="+mn-lt"/>
              </a:rPr>
              <a:t>, and some Anglo-</a:t>
            </a:r>
            <a:r>
              <a:rPr lang="fi-FI" sz="1900" err="1">
                <a:solidFill>
                  <a:schemeClr val="bg1"/>
                </a:solidFill>
                <a:ea typeface="+mn-lt"/>
                <a:cs typeface="+mn-lt"/>
              </a:rPr>
              <a:t>Cathoclic</a:t>
            </a:r>
            <a:r>
              <a:rPr lang="fi-FI" sz="190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fi-FI" sz="1900" err="1">
                <a:solidFill>
                  <a:schemeClr val="bg1"/>
                </a:solidFill>
                <a:ea typeface="+mn-lt"/>
                <a:cs typeface="+mn-lt"/>
              </a:rPr>
              <a:t>churches</a:t>
            </a:r>
            <a:endParaRPr lang="fi-FI" sz="190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fi-FI" sz="1900" err="1">
                <a:solidFill>
                  <a:schemeClr val="bg1"/>
                </a:solidFill>
                <a:ea typeface="+mn-lt"/>
                <a:cs typeface="+mn-lt"/>
              </a:rPr>
              <a:t>According</a:t>
            </a:r>
            <a:r>
              <a:rPr lang="fi-FI" sz="1900">
                <a:solidFill>
                  <a:schemeClr val="bg1"/>
                </a:solidFill>
                <a:ea typeface="+mn-lt"/>
                <a:cs typeface="+mn-lt"/>
              </a:rPr>
              <a:t> to New </a:t>
            </a:r>
            <a:r>
              <a:rPr lang="fi-FI" sz="1900" err="1">
                <a:solidFill>
                  <a:schemeClr val="bg1"/>
                </a:solidFill>
                <a:ea typeface="+mn-lt"/>
                <a:cs typeface="+mn-lt"/>
              </a:rPr>
              <a:t>Testament</a:t>
            </a:r>
            <a:r>
              <a:rPr lang="fi-FI" sz="1900">
                <a:solidFill>
                  <a:schemeClr val="bg1"/>
                </a:solidFill>
                <a:ea typeface="+mn-lt"/>
                <a:cs typeface="+mn-lt"/>
              </a:rPr>
              <a:t>: </a:t>
            </a:r>
            <a:r>
              <a:rPr lang="fi-FI" sz="1900" err="1">
                <a:solidFill>
                  <a:schemeClr val="bg1"/>
                </a:solidFill>
                <a:ea typeface="+mn-lt"/>
                <a:cs typeface="+mn-lt"/>
              </a:rPr>
              <a:t>Mary's</a:t>
            </a:r>
            <a:r>
              <a:rPr lang="fi-FI" sz="19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900" err="1">
                <a:solidFill>
                  <a:schemeClr val="bg1"/>
                </a:solidFill>
                <a:ea typeface="+mn-lt"/>
                <a:cs typeface="+mn-lt"/>
              </a:rPr>
              <a:t>parents</a:t>
            </a:r>
            <a:r>
              <a:rPr lang="fi-FI" sz="1900">
                <a:solidFill>
                  <a:schemeClr val="bg1"/>
                </a:solidFill>
                <a:ea typeface="+mn-lt"/>
                <a:cs typeface="+mn-lt"/>
              </a:rPr>
              <a:t> (Joachim and Anne) </a:t>
            </a:r>
            <a:r>
              <a:rPr lang="fi-FI" sz="1900" err="1">
                <a:solidFill>
                  <a:schemeClr val="bg1"/>
                </a:solidFill>
                <a:ea typeface="+mn-lt"/>
                <a:cs typeface="+mn-lt"/>
              </a:rPr>
              <a:t>had</a:t>
            </a:r>
            <a:r>
              <a:rPr lang="fi-FI" sz="19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900" err="1">
                <a:solidFill>
                  <a:schemeClr val="bg1"/>
                </a:solidFill>
                <a:ea typeface="+mn-lt"/>
                <a:cs typeface="+mn-lt"/>
              </a:rPr>
              <a:t>been</a:t>
            </a:r>
            <a:r>
              <a:rPr lang="fi-FI" sz="19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900" err="1">
                <a:solidFill>
                  <a:schemeClr val="bg1"/>
                </a:solidFill>
                <a:ea typeface="+mn-lt"/>
                <a:cs typeface="+mn-lt"/>
              </a:rPr>
              <a:t>childless</a:t>
            </a:r>
            <a:r>
              <a:rPr lang="fi-FI" sz="1900">
                <a:solidFill>
                  <a:schemeClr val="bg1"/>
                </a:solidFill>
                <a:ea typeface="+mn-lt"/>
                <a:cs typeface="+mn-lt"/>
              </a:rPr>
              <a:t>, and </a:t>
            </a:r>
            <a:r>
              <a:rPr lang="fi-FI" sz="1900" err="1">
                <a:solidFill>
                  <a:schemeClr val="bg1"/>
                </a:solidFill>
                <a:ea typeface="+mn-lt"/>
                <a:cs typeface="+mn-lt"/>
              </a:rPr>
              <a:t>they</a:t>
            </a:r>
            <a:r>
              <a:rPr lang="fi-FI" sz="19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900" err="1">
                <a:solidFill>
                  <a:schemeClr val="bg1"/>
                </a:solidFill>
                <a:ea typeface="+mn-lt"/>
                <a:cs typeface="+mn-lt"/>
              </a:rPr>
              <a:t>received</a:t>
            </a:r>
            <a:r>
              <a:rPr lang="fi-FI" sz="1900">
                <a:solidFill>
                  <a:schemeClr val="bg1"/>
                </a:solidFill>
                <a:ea typeface="+mn-lt"/>
                <a:cs typeface="+mn-lt"/>
              </a:rPr>
              <a:t> a </a:t>
            </a:r>
            <a:r>
              <a:rPr lang="fi-FI" sz="1900" err="1">
                <a:solidFill>
                  <a:schemeClr val="bg1"/>
                </a:solidFill>
                <a:ea typeface="+mn-lt"/>
                <a:cs typeface="+mn-lt"/>
              </a:rPr>
              <a:t>heavenly</a:t>
            </a:r>
            <a:r>
              <a:rPr lang="fi-FI" sz="19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900" err="1">
                <a:solidFill>
                  <a:schemeClr val="bg1"/>
                </a:solidFill>
                <a:ea typeface="+mn-lt"/>
                <a:cs typeface="+mn-lt"/>
              </a:rPr>
              <a:t>message</a:t>
            </a:r>
            <a:r>
              <a:rPr lang="fi-FI" sz="19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900" err="1">
                <a:solidFill>
                  <a:schemeClr val="bg1"/>
                </a:solidFill>
                <a:ea typeface="+mn-lt"/>
                <a:cs typeface="+mn-lt"/>
              </a:rPr>
              <a:t>that</a:t>
            </a:r>
            <a:r>
              <a:rPr lang="fi-FI" sz="19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900" err="1">
                <a:solidFill>
                  <a:schemeClr val="bg1"/>
                </a:solidFill>
                <a:ea typeface="+mn-lt"/>
                <a:cs typeface="+mn-lt"/>
              </a:rPr>
              <a:t>they</a:t>
            </a:r>
            <a:r>
              <a:rPr lang="fi-FI" sz="19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900" err="1">
                <a:solidFill>
                  <a:schemeClr val="bg1"/>
                </a:solidFill>
                <a:ea typeface="+mn-lt"/>
                <a:cs typeface="+mn-lt"/>
              </a:rPr>
              <a:t>would</a:t>
            </a:r>
            <a:r>
              <a:rPr lang="fi-FI" sz="19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900" err="1">
                <a:solidFill>
                  <a:schemeClr val="bg1"/>
                </a:solidFill>
                <a:ea typeface="+mn-lt"/>
                <a:cs typeface="+mn-lt"/>
              </a:rPr>
              <a:t>have</a:t>
            </a:r>
            <a:r>
              <a:rPr lang="fi-FI" sz="1900">
                <a:solidFill>
                  <a:schemeClr val="bg1"/>
                </a:solidFill>
                <a:ea typeface="+mn-lt"/>
                <a:cs typeface="+mn-lt"/>
              </a:rPr>
              <a:t> a </a:t>
            </a:r>
            <a:r>
              <a:rPr lang="fi-FI" sz="1900" err="1">
                <a:solidFill>
                  <a:schemeClr val="bg1"/>
                </a:solidFill>
                <a:ea typeface="+mn-lt"/>
                <a:cs typeface="+mn-lt"/>
              </a:rPr>
              <a:t>child</a:t>
            </a:r>
            <a:endParaRPr lang="fi-FI" sz="1900">
              <a:solidFill>
                <a:schemeClr val="bg1"/>
              </a:solidFill>
              <a:ea typeface="+mn-lt"/>
              <a:cs typeface="+mn-lt"/>
            </a:endParaRPr>
          </a:p>
          <a:p>
            <a:endParaRPr lang="fi-FI" sz="1900"/>
          </a:p>
        </p:txBody>
      </p:sp>
      <p:cxnSp>
        <p:nvCxnSpPr>
          <p:cNvPr id="27" name="Main Vertical Connector">
            <a:extLst>
              <a:ext uri="{FF2B5EF4-FFF2-40B4-BE49-F238E27FC236}">
                <a16:creationId xmlns:a16="http://schemas.microsoft.com/office/drawing/2014/main" id="{B0BDEAB7-0E83-4F55-90F4-098569F5A5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Main Frame">
            <a:extLst>
              <a:ext uri="{FF2B5EF4-FFF2-40B4-BE49-F238E27FC236}">
                <a16:creationId xmlns:a16="http://schemas.microsoft.com/office/drawing/2014/main" id="{60B98957-D5C0-4FFC-8987-C5D8A06FDC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60546" y="334928"/>
            <a:ext cx="6263710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14">
            <a:extLst>
              <a:ext uri="{FF2B5EF4-FFF2-40B4-BE49-F238E27FC236}">
                <a16:creationId xmlns:a16="http://schemas.microsoft.com/office/drawing/2014/main" id="{EB123B9E-16C1-47FC-BA6E-0B62BE4F2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562133" y="2400300"/>
            <a:ext cx="518656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Main Horizontal Connector">
            <a:extLst>
              <a:ext uri="{FF2B5EF4-FFF2-40B4-BE49-F238E27FC236}">
                <a16:creationId xmlns:a16="http://schemas.microsoft.com/office/drawing/2014/main" id="{51DA9589-40B0-4B65-A035-81057865F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560546" y="6047437"/>
            <a:ext cx="51881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22266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94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CAC2EAE-46DA-3ECC-3FF9-F00658218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7024" y="552782"/>
            <a:ext cx="4423224" cy="1643663"/>
          </a:xfrm>
        </p:spPr>
        <p:txBody>
          <a:bodyPr>
            <a:normAutofit/>
          </a:bodyPr>
          <a:lstStyle/>
          <a:p>
            <a:r>
              <a:rPr lang="fi-FI" err="1">
                <a:solidFill>
                  <a:schemeClr val="bg1"/>
                </a:solidFill>
              </a:rPr>
              <a:t>Who</a:t>
            </a:r>
            <a:r>
              <a:rPr lang="fi-FI">
                <a:solidFill>
                  <a:schemeClr val="bg1"/>
                </a:solidFill>
              </a:rPr>
              <a:t> is </a:t>
            </a:r>
            <a:r>
              <a:rPr lang="fi-FI" err="1">
                <a:solidFill>
                  <a:schemeClr val="bg1"/>
                </a:solidFill>
              </a:rPr>
              <a:t>Patron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virgin</a:t>
            </a:r>
            <a:r>
              <a:rPr lang="fi-FI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DEB278-9734-53AA-959C-0B0DE2524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024" y="2735229"/>
            <a:ext cx="4423224" cy="31083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fi-FI" err="1">
                <a:solidFill>
                  <a:schemeClr val="bg1"/>
                </a:solidFill>
                <a:ea typeface="+mn-lt"/>
                <a:cs typeface="+mn-lt"/>
              </a:rPr>
              <a:t>The</a:t>
            </a:r>
            <a:r>
              <a:rPr lang="fi-FI">
                <a:solidFill>
                  <a:schemeClr val="bg1"/>
                </a:solidFill>
                <a:ea typeface="+mn-lt"/>
                <a:cs typeface="+mn-lt"/>
              </a:rPr>
              <a:t> Virgin Mary is </a:t>
            </a:r>
            <a:r>
              <a:rPr lang="fi-FI" err="1">
                <a:solidFill>
                  <a:schemeClr val="bg1"/>
                </a:solidFill>
                <a:ea typeface="+mn-lt"/>
                <a:cs typeface="+mn-lt"/>
              </a:rPr>
              <a:t>presented</a:t>
            </a:r>
            <a:r>
              <a:rPr lang="fi-FI">
                <a:solidFill>
                  <a:schemeClr val="bg1"/>
                </a:solidFill>
                <a:ea typeface="+mn-lt"/>
                <a:cs typeface="+mn-lt"/>
              </a:rPr>
              <a:t> as a </a:t>
            </a:r>
            <a:r>
              <a:rPr lang="fi-FI" err="1">
                <a:solidFill>
                  <a:schemeClr val="bg1"/>
                </a:solidFill>
                <a:ea typeface="+mn-lt"/>
                <a:cs typeface="+mn-lt"/>
              </a:rPr>
              <a:t>little</a:t>
            </a:r>
            <a:r>
              <a:rPr lang="fi-FI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chemeClr val="bg1"/>
                </a:solidFill>
                <a:ea typeface="+mn-lt"/>
                <a:cs typeface="+mn-lt"/>
              </a:rPr>
              <a:t>girl</a:t>
            </a:r>
            <a:r>
              <a:rPr lang="fi-FI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chemeClr val="bg1"/>
                </a:solidFill>
                <a:ea typeface="+mn-lt"/>
                <a:cs typeface="+mn-lt"/>
              </a:rPr>
              <a:t>with</a:t>
            </a:r>
            <a:r>
              <a:rPr lang="fi-FI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chemeClr val="bg1"/>
                </a:solidFill>
                <a:ea typeface="+mn-lt"/>
                <a:cs typeface="+mn-lt"/>
              </a:rPr>
              <a:t>her</a:t>
            </a:r>
            <a:r>
              <a:rPr lang="fi-FI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chemeClr val="bg1"/>
                </a:solidFill>
                <a:ea typeface="+mn-lt"/>
                <a:cs typeface="+mn-lt"/>
              </a:rPr>
              <a:t>hands</a:t>
            </a:r>
            <a:r>
              <a:rPr lang="fi-FI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chemeClr val="bg1"/>
                </a:solidFill>
                <a:ea typeface="+mn-lt"/>
                <a:cs typeface="+mn-lt"/>
              </a:rPr>
              <a:t>crossed</a:t>
            </a:r>
            <a:r>
              <a:rPr lang="fi-FI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chemeClr val="bg1"/>
                </a:solidFill>
                <a:ea typeface="+mn-lt"/>
                <a:cs typeface="+mn-lt"/>
              </a:rPr>
              <a:t>over</a:t>
            </a:r>
            <a:r>
              <a:rPr lang="fi-FI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chemeClr val="bg1"/>
                </a:solidFill>
                <a:ea typeface="+mn-lt"/>
                <a:cs typeface="+mn-lt"/>
              </a:rPr>
              <a:t>her</a:t>
            </a:r>
            <a:r>
              <a:rPr lang="fi-FI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chemeClr val="bg1"/>
                </a:solidFill>
                <a:ea typeface="+mn-lt"/>
                <a:cs typeface="+mn-lt"/>
              </a:rPr>
              <a:t>chest</a:t>
            </a:r>
            <a:r>
              <a:rPr lang="fi-FI">
                <a:solidFill>
                  <a:schemeClr val="bg1"/>
                </a:solidFill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r>
              <a:rPr lang="fi-FI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fi-FI" err="1">
                <a:solidFill>
                  <a:schemeClr val="bg1"/>
                </a:solidFill>
                <a:ea typeface="+mn-lt"/>
                <a:cs typeface="+mn-lt"/>
              </a:rPr>
              <a:t>She</a:t>
            </a:r>
            <a:r>
              <a:rPr lang="fi-FI">
                <a:solidFill>
                  <a:schemeClr val="bg1"/>
                </a:solidFill>
                <a:ea typeface="+mn-lt"/>
                <a:cs typeface="+mn-lt"/>
              </a:rPr>
              <a:t> is </a:t>
            </a:r>
            <a:r>
              <a:rPr lang="fi-FI" err="1">
                <a:solidFill>
                  <a:schemeClr val="bg1"/>
                </a:solidFill>
                <a:ea typeface="+mn-lt"/>
                <a:cs typeface="+mn-lt"/>
              </a:rPr>
              <a:t>wearing</a:t>
            </a:r>
            <a:r>
              <a:rPr lang="fi-FI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chemeClr val="bg1"/>
                </a:solidFill>
                <a:ea typeface="+mn-lt"/>
                <a:cs typeface="+mn-lt"/>
              </a:rPr>
              <a:t>blue</a:t>
            </a:r>
            <a:r>
              <a:rPr lang="fi-FI">
                <a:solidFill>
                  <a:schemeClr val="bg1"/>
                </a:solidFill>
                <a:ea typeface="+mn-lt"/>
                <a:cs typeface="+mn-lt"/>
              </a:rPr>
              <a:t> and white.</a:t>
            </a:r>
            <a:endParaRPr lang="fi-FI">
              <a:solidFill>
                <a:schemeClr val="bg1"/>
              </a:solidFill>
            </a:endParaRPr>
          </a:p>
        </p:txBody>
      </p:sp>
      <p:cxnSp>
        <p:nvCxnSpPr>
          <p:cNvPr id="37" name="Main Vertical Connector">
            <a:extLst>
              <a:ext uri="{FF2B5EF4-FFF2-40B4-BE49-F238E27FC236}">
                <a16:creationId xmlns:a16="http://schemas.microsoft.com/office/drawing/2014/main" id="{B0BDEAB7-0E83-4F55-90F4-098569F5A5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Main Frame">
            <a:extLst>
              <a:ext uri="{FF2B5EF4-FFF2-40B4-BE49-F238E27FC236}">
                <a16:creationId xmlns:a16="http://schemas.microsoft.com/office/drawing/2014/main" id="{60B98957-D5C0-4FFC-8987-C5D8A06FDC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60546" y="334928"/>
            <a:ext cx="6263710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B123B9E-16C1-47FC-BA6E-0B62BE4F2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562133" y="2400300"/>
            <a:ext cx="518656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Main Horizontal Connector">
            <a:extLst>
              <a:ext uri="{FF2B5EF4-FFF2-40B4-BE49-F238E27FC236}">
                <a16:creationId xmlns:a16="http://schemas.microsoft.com/office/drawing/2014/main" id="{51DA9589-40B0-4B65-A035-81057865F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560546" y="6047437"/>
            <a:ext cx="51881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uva 7" descr="Kuva, joka sisältää kohteen teksti, henkilö&#10;&#10;Kuvaus luotu automaattisesti">
            <a:extLst>
              <a:ext uri="{FF2B5EF4-FFF2-40B4-BE49-F238E27FC236}">
                <a16:creationId xmlns:a16="http://schemas.microsoft.com/office/drawing/2014/main" id="{C1159451-4712-7F33-15D9-CCA5F0CB95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596" y="462930"/>
            <a:ext cx="3697960" cy="573840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Käsinkirjoitus 7">
                <a:extLst>
                  <a:ext uri="{FF2B5EF4-FFF2-40B4-BE49-F238E27FC236}">
                    <a16:creationId xmlns:a16="http://schemas.microsoft.com/office/drawing/2014/main" id="{AC563AB5-C07C-AC44-E9A1-245E4AF49F0A}"/>
                  </a:ext>
                </a:extLst>
              </p14:cNvPr>
              <p14:cNvContentPartPr/>
              <p14:nvPr/>
            </p14:nvContentPartPr>
            <p14:xfrm>
              <a:off x="6008557" y="3023016"/>
              <a:ext cx="12491" cy="12491"/>
            </p14:xfrm>
          </p:contentPart>
        </mc:Choice>
        <mc:Fallback xmlns="">
          <p:pic>
            <p:nvPicPr>
              <p:cNvPr id="8" name="Käsinkirjoitus 7">
                <a:extLst>
                  <a:ext uri="{FF2B5EF4-FFF2-40B4-BE49-F238E27FC236}">
                    <a16:creationId xmlns:a16="http://schemas.microsoft.com/office/drawing/2014/main" id="{AC563AB5-C07C-AC44-E9A1-245E4AF49F0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84007" y="2398466"/>
                <a:ext cx="1249100" cy="1249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Käsinkirjoitus 9">
                <a:extLst>
                  <a:ext uri="{FF2B5EF4-FFF2-40B4-BE49-F238E27FC236}">
                    <a16:creationId xmlns:a16="http://schemas.microsoft.com/office/drawing/2014/main" id="{EF579EBB-4A0C-7569-AB6D-8274B0B37F8A}"/>
                  </a:ext>
                </a:extLst>
              </p14:cNvPr>
              <p14:cNvContentPartPr/>
              <p14:nvPr/>
            </p14:nvContentPartPr>
            <p14:xfrm>
              <a:off x="5971081" y="4309672"/>
              <a:ext cx="12491" cy="12491"/>
            </p14:xfrm>
          </p:contentPart>
        </mc:Choice>
        <mc:Fallback xmlns="">
          <p:pic>
            <p:nvPicPr>
              <p:cNvPr id="10" name="Käsinkirjoitus 9">
                <a:extLst>
                  <a:ext uri="{FF2B5EF4-FFF2-40B4-BE49-F238E27FC236}">
                    <a16:creationId xmlns:a16="http://schemas.microsoft.com/office/drawing/2014/main" id="{EF579EBB-4A0C-7569-AB6D-8274B0B37F8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46531" y="3685122"/>
                <a:ext cx="1249100" cy="12491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448664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C233EA3-A1A8-69C6-1353-7E25FCA5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7024" y="552782"/>
            <a:ext cx="4423224" cy="1643663"/>
          </a:xfrm>
        </p:spPr>
        <p:txBody>
          <a:bodyPr>
            <a:normAutofit/>
          </a:bodyPr>
          <a:lstStyle/>
          <a:p>
            <a:r>
              <a:rPr lang="fi-FI">
                <a:solidFill>
                  <a:schemeClr val="bg1"/>
                </a:solidFill>
              </a:rPr>
              <a:t>How </a:t>
            </a:r>
            <a:r>
              <a:rPr lang="fi-FI" err="1">
                <a:solidFill>
                  <a:schemeClr val="bg1"/>
                </a:solidFill>
              </a:rPr>
              <a:t>we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celebrated</a:t>
            </a:r>
            <a:r>
              <a:rPr lang="fi-FI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4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7591C27E-DBFD-A796-3088-78B67D11C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744" y="1083285"/>
            <a:ext cx="4842769" cy="4691432"/>
          </a:xfrm>
          <a:prstGeom prst="rect">
            <a:avLst/>
          </a:prstGeo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14231F6-69B0-325E-6746-4F0832C2F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024" y="2735229"/>
            <a:ext cx="4423224" cy="310835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20000"/>
              </a:lnSpc>
            </a:pPr>
            <a:r>
              <a:rPr lang="fi-FI" sz="1700" err="1">
                <a:solidFill>
                  <a:schemeClr val="bg1"/>
                </a:solidFill>
              </a:rPr>
              <a:t>We</a:t>
            </a:r>
            <a:r>
              <a:rPr lang="fi-FI" sz="1700">
                <a:solidFill>
                  <a:schemeClr val="bg1"/>
                </a:solidFill>
              </a:rPr>
              <a:t> </a:t>
            </a:r>
            <a:r>
              <a:rPr lang="fi-FI" sz="1700" err="1">
                <a:solidFill>
                  <a:schemeClr val="bg1"/>
                </a:solidFill>
              </a:rPr>
              <a:t>had</a:t>
            </a:r>
            <a:r>
              <a:rPr lang="fi-FI" sz="1700">
                <a:solidFill>
                  <a:schemeClr val="bg1"/>
                </a:solidFill>
              </a:rPr>
              <a:t> no </a:t>
            </a:r>
            <a:r>
              <a:rPr lang="fi-FI" sz="1700" err="1">
                <a:solidFill>
                  <a:schemeClr val="bg1"/>
                </a:solidFill>
              </a:rPr>
              <a:t>subjects</a:t>
            </a:r>
            <a:r>
              <a:rPr lang="fi-FI" sz="1700">
                <a:solidFill>
                  <a:schemeClr val="bg1"/>
                </a:solidFill>
              </a:rPr>
              <a:t> on Child </a:t>
            </a:r>
            <a:r>
              <a:rPr lang="fi-FI" sz="1700" err="1">
                <a:solidFill>
                  <a:schemeClr val="bg1"/>
                </a:solidFill>
              </a:rPr>
              <a:t>virgin's</a:t>
            </a:r>
            <a:r>
              <a:rPr lang="fi-FI" sz="1700">
                <a:solidFill>
                  <a:schemeClr val="bg1"/>
                </a:solidFill>
              </a:rPr>
              <a:t> </a:t>
            </a:r>
            <a:r>
              <a:rPr lang="fi-FI" sz="1700" err="1">
                <a:solidFill>
                  <a:schemeClr val="bg1"/>
                </a:solidFill>
              </a:rPr>
              <a:t>day</a:t>
            </a:r>
            <a:r>
              <a:rPr lang="fi-FI" sz="1700">
                <a:solidFill>
                  <a:schemeClr val="bg1"/>
                </a:solidFill>
              </a:rPr>
              <a:t>. </a:t>
            </a:r>
            <a:r>
              <a:rPr lang="fi-FI" sz="1700" err="1">
                <a:solidFill>
                  <a:schemeClr val="bg1"/>
                </a:solidFill>
              </a:rPr>
              <a:t>There</a:t>
            </a:r>
            <a:r>
              <a:rPr lang="fi-FI" sz="1700">
                <a:solidFill>
                  <a:schemeClr val="bg1"/>
                </a:solidFill>
              </a:rPr>
              <a:t> </a:t>
            </a:r>
            <a:r>
              <a:rPr lang="fi-FI" sz="1700" err="1">
                <a:solidFill>
                  <a:schemeClr val="bg1"/>
                </a:solidFill>
              </a:rPr>
              <a:t>was</a:t>
            </a:r>
            <a:r>
              <a:rPr lang="fi-FI" sz="1700">
                <a:solidFill>
                  <a:schemeClr val="bg1"/>
                </a:solidFill>
              </a:rPr>
              <a:t> a </a:t>
            </a:r>
            <a:r>
              <a:rPr lang="fi-FI" sz="1700" err="1">
                <a:solidFill>
                  <a:schemeClr val="bg1"/>
                </a:solidFill>
              </a:rPr>
              <a:t>big</a:t>
            </a:r>
            <a:r>
              <a:rPr lang="fi-FI" sz="1700">
                <a:solidFill>
                  <a:schemeClr val="bg1"/>
                </a:solidFill>
              </a:rPr>
              <a:t> party and </a:t>
            </a:r>
            <a:r>
              <a:rPr lang="fi-FI" sz="1700" err="1">
                <a:solidFill>
                  <a:schemeClr val="bg1"/>
                </a:solidFill>
              </a:rPr>
              <a:t>we</a:t>
            </a:r>
            <a:r>
              <a:rPr lang="fi-FI" sz="1700">
                <a:solidFill>
                  <a:schemeClr val="bg1"/>
                </a:solidFill>
              </a:rPr>
              <a:t> </a:t>
            </a:r>
            <a:r>
              <a:rPr lang="fi-FI" sz="1700" err="1">
                <a:solidFill>
                  <a:schemeClr val="bg1"/>
                </a:solidFill>
              </a:rPr>
              <a:t>had</a:t>
            </a:r>
            <a:r>
              <a:rPr lang="fi-FI" sz="1700">
                <a:solidFill>
                  <a:schemeClr val="bg1"/>
                </a:solidFill>
              </a:rPr>
              <a:t> </a:t>
            </a:r>
            <a:r>
              <a:rPr lang="fi-FI" sz="1700" err="1">
                <a:solidFill>
                  <a:schemeClr val="bg1"/>
                </a:solidFill>
              </a:rPr>
              <a:t>hot</a:t>
            </a:r>
            <a:r>
              <a:rPr lang="fi-FI" sz="1700">
                <a:solidFill>
                  <a:schemeClr val="bg1"/>
                </a:solidFill>
              </a:rPr>
              <a:t> </a:t>
            </a:r>
            <a:r>
              <a:rPr lang="fi-FI" sz="1700" err="1">
                <a:solidFill>
                  <a:schemeClr val="bg1"/>
                </a:solidFill>
              </a:rPr>
              <a:t>chocolate</a:t>
            </a:r>
            <a:r>
              <a:rPr lang="fi-FI" sz="1700">
                <a:solidFill>
                  <a:schemeClr val="bg1"/>
                </a:solidFill>
              </a:rPr>
              <a:t> and </a:t>
            </a:r>
            <a:r>
              <a:rPr lang="fi-FI" sz="1700" err="1">
                <a:solidFill>
                  <a:schemeClr val="bg1"/>
                </a:solidFill>
              </a:rPr>
              <a:t>buns</a:t>
            </a:r>
            <a:r>
              <a:rPr lang="fi-FI" sz="1700">
                <a:solidFill>
                  <a:schemeClr val="bg1"/>
                </a:solidFill>
              </a:rPr>
              <a:t>. </a:t>
            </a:r>
          </a:p>
          <a:p>
            <a:pPr>
              <a:lnSpc>
                <a:spcPct val="120000"/>
              </a:lnSpc>
            </a:pPr>
            <a:r>
              <a:rPr lang="fi-FI" sz="1700" err="1">
                <a:solidFill>
                  <a:schemeClr val="bg1"/>
                </a:solidFill>
              </a:rPr>
              <a:t>There</a:t>
            </a:r>
            <a:r>
              <a:rPr lang="fi-FI" sz="1700">
                <a:solidFill>
                  <a:schemeClr val="bg1"/>
                </a:solidFill>
              </a:rPr>
              <a:t> was procession.</a:t>
            </a:r>
          </a:p>
          <a:p>
            <a:pPr>
              <a:lnSpc>
                <a:spcPct val="120000"/>
              </a:lnSpc>
            </a:pPr>
            <a:r>
              <a:rPr lang="fi-FI" sz="1700">
                <a:solidFill>
                  <a:schemeClr val="bg1"/>
                </a:solidFill>
              </a:rPr>
              <a:t>Some of </a:t>
            </a:r>
            <a:r>
              <a:rPr lang="fi-FI" sz="1700" err="1">
                <a:solidFill>
                  <a:schemeClr val="bg1"/>
                </a:solidFill>
              </a:rPr>
              <a:t>the</a:t>
            </a:r>
            <a:r>
              <a:rPr lang="fi-FI" sz="1700">
                <a:solidFill>
                  <a:schemeClr val="bg1"/>
                </a:solidFill>
              </a:rPr>
              <a:t> </a:t>
            </a:r>
            <a:r>
              <a:rPr lang="fi-FI" sz="1700" err="1">
                <a:solidFill>
                  <a:schemeClr val="bg1"/>
                </a:solidFill>
              </a:rPr>
              <a:t>spanish</a:t>
            </a:r>
            <a:r>
              <a:rPr lang="fi-FI" sz="1700">
                <a:solidFill>
                  <a:schemeClr val="bg1"/>
                </a:solidFill>
              </a:rPr>
              <a:t> </a:t>
            </a:r>
            <a:r>
              <a:rPr lang="fi-FI" sz="1700" err="1">
                <a:solidFill>
                  <a:schemeClr val="bg1"/>
                </a:solidFill>
              </a:rPr>
              <a:t>students</a:t>
            </a:r>
            <a:r>
              <a:rPr lang="fi-FI" sz="1700">
                <a:solidFill>
                  <a:schemeClr val="bg1"/>
                </a:solidFill>
              </a:rPr>
              <a:t> </a:t>
            </a:r>
            <a:r>
              <a:rPr lang="fi-FI" sz="1700" err="1">
                <a:solidFill>
                  <a:schemeClr val="bg1"/>
                </a:solidFill>
              </a:rPr>
              <a:t>performed</a:t>
            </a:r>
            <a:r>
              <a:rPr lang="fi-FI" sz="1700">
                <a:solidFill>
                  <a:schemeClr val="bg1"/>
                </a:solidFill>
              </a:rPr>
              <a:t> for </a:t>
            </a:r>
            <a:r>
              <a:rPr lang="fi-FI" sz="1700" err="1">
                <a:solidFill>
                  <a:schemeClr val="bg1"/>
                </a:solidFill>
              </a:rPr>
              <a:t>the</a:t>
            </a:r>
            <a:r>
              <a:rPr lang="fi-FI" sz="1700">
                <a:solidFill>
                  <a:schemeClr val="bg1"/>
                </a:solidFill>
              </a:rPr>
              <a:t> </a:t>
            </a:r>
            <a:r>
              <a:rPr lang="fi-FI" sz="1700" err="1">
                <a:solidFill>
                  <a:schemeClr val="bg1"/>
                </a:solidFill>
              </a:rPr>
              <a:t>school</a:t>
            </a:r>
            <a:r>
              <a:rPr lang="fi-FI" sz="170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fi-FI" sz="1700" err="1">
                <a:solidFill>
                  <a:schemeClr val="bg1"/>
                </a:solidFill>
              </a:rPr>
              <a:t>Later</a:t>
            </a:r>
            <a:r>
              <a:rPr lang="fi-FI" sz="1700">
                <a:solidFill>
                  <a:schemeClr val="bg1"/>
                </a:solidFill>
              </a:rPr>
              <a:t> on </a:t>
            </a:r>
            <a:r>
              <a:rPr lang="fi-FI" sz="1700" err="1">
                <a:solidFill>
                  <a:schemeClr val="bg1"/>
                </a:solidFill>
              </a:rPr>
              <a:t>you</a:t>
            </a:r>
            <a:r>
              <a:rPr lang="fi-FI" sz="1700">
                <a:solidFill>
                  <a:schemeClr val="bg1"/>
                </a:solidFill>
              </a:rPr>
              <a:t> </a:t>
            </a:r>
            <a:r>
              <a:rPr lang="fi-FI" sz="1700" err="1">
                <a:solidFill>
                  <a:schemeClr val="bg1"/>
                </a:solidFill>
              </a:rPr>
              <a:t>had</a:t>
            </a:r>
            <a:r>
              <a:rPr lang="fi-FI" sz="1700">
                <a:solidFill>
                  <a:schemeClr val="bg1"/>
                </a:solidFill>
              </a:rPr>
              <a:t> </a:t>
            </a:r>
            <a:r>
              <a:rPr lang="fi-FI" sz="1700" err="1">
                <a:solidFill>
                  <a:schemeClr val="bg1"/>
                </a:solidFill>
              </a:rPr>
              <a:t>the</a:t>
            </a:r>
            <a:r>
              <a:rPr lang="fi-FI" sz="1700">
                <a:solidFill>
                  <a:schemeClr val="bg1"/>
                </a:solidFill>
              </a:rPr>
              <a:t> </a:t>
            </a:r>
            <a:r>
              <a:rPr lang="fi-FI" sz="1700" err="1">
                <a:solidFill>
                  <a:schemeClr val="bg1"/>
                </a:solidFill>
              </a:rPr>
              <a:t>opportunity</a:t>
            </a:r>
            <a:r>
              <a:rPr lang="fi-FI" sz="1700">
                <a:solidFill>
                  <a:schemeClr val="bg1"/>
                </a:solidFill>
              </a:rPr>
              <a:t> to </a:t>
            </a:r>
            <a:r>
              <a:rPr lang="fi-FI" sz="1700" err="1">
                <a:solidFill>
                  <a:schemeClr val="bg1"/>
                </a:solidFill>
              </a:rPr>
              <a:t>dance</a:t>
            </a:r>
            <a:r>
              <a:rPr lang="fi-FI" sz="1700">
                <a:solidFill>
                  <a:schemeClr val="bg1"/>
                </a:solidFill>
              </a:rPr>
              <a:t> to music </a:t>
            </a:r>
            <a:r>
              <a:rPr lang="fi-FI" sz="1700" err="1">
                <a:solidFill>
                  <a:schemeClr val="bg1"/>
                </a:solidFill>
              </a:rPr>
              <a:t>or</a:t>
            </a:r>
            <a:r>
              <a:rPr lang="fi-FI" sz="1700">
                <a:solidFill>
                  <a:schemeClr val="bg1"/>
                </a:solidFill>
              </a:rPr>
              <a:t> </a:t>
            </a:r>
            <a:r>
              <a:rPr lang="fi-FI" sz="1700" err="1">
                <a:solidFill>
                  <a:schemeClr val="bg1"/>
                </a:solidFill>
              </a:rPr>
              <a:t>watch</a:t>
            </a:r>
            <a:r>
              <a:rPr lang="fi-FI" sz="1700">
                <a:solidFill>
                  <a:schemeClr val="bg1"/>
                </a:solidFill>
              </a:rPr>
              <a:t> </a:t>
            </a:r>
            <a:r>
              <a:rPr lang="fi-FI" sz="1700" err="1">
                <a:solidFill>
                  <a:schemeClr val="bg1"/>
                </a:solidFill>
              </a:rPr>
              <a:t>ball</a:t>
            </a:r>
            <a:r>
              <a:rPr lang="fi-FI" sz="1700">
                <a:solidFill>
                  <a:schemeClr val="bg1"/>
                </a:solidFill>
              </a:rPr>
              <a:t> </a:t>
            </a:r>
            <a:r>
              <a:rPr lang="fi-FI" sz="1700" err="1">
                <a:solidFill>
                  <a:schemeClr val="bg1"/>
                </a:solidFill>
              </a:rPr>
              <a:t>games</a:t>
            </a:r>
            <a:r>
              <a:rPr lang="fi-FI" sz="1700">
                <a:solidFill>
                  <a:schemeClr val="bg1"/>
                </a:solidFill>
              </a:rPr>
              <a:t> </a:t>
            </a:r>
            <a:r>
              <a:rPr lang="fi-FI" sz="1700" err="1">
                <a:solidFill>
                  <a:schemeClr val="bg1"/>
                </a:solidFill>
              </a:rPr>
              <a:t>football</a:t>
            </a:r>
            <a:r>
              <a:rPr lang="fi-FI" sz="1700">
                <a:solidFill>
                  <a:schemeClr val="bg1"/>
                </a:solidFill>
              </a:rPr>
              <a:t>.</a:t>
            </a:r>
          </a:p>
        </p:txBody>
      </p:sp>
      <p:cxnSp>
        <p:nvCxnSpPr>
          <p:cNvPr id="27" name="Main Vertical Connector">
            <a:extLst>
              <a:ext uri="{FF2B5EF4-FFF2-40B4-BE49-F238E27FC236}">
                <a16:creationId xmlns:a16="http://schemas.microsoft.com/office/drawing/2014/main" id="{B0BDEAB7-0E83-4F55-90F4-098569F5A5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Main Frame">
            <a:extLst>
              <a:ext uri="{FF2B5EF4-FFF2-40B4-BE49-F238E27FC236}">
                <a16:creationId xmlns:a16="http://schemas.microsoft.com/office/drawing/2014/main" id="{60B98957-D5C0-4FFC-8987-C5D8A06FDC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60546" y="334928"/>
            <a:ext cx="6263710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14">
            <a:extLst>
              <a:ext uri="{FF2B5EF4-FFF2-40B4-BE49-F238E27FC236}">
                <a16:creationId xmlns:a16="http://schemas.microsoft.com/office/drawing/2014/main" id="{EB123B9E-16C1-47FC-BA6E-0B62BE4F2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562133" y="2400300"/>
            <a:ext cx="518656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Main Horizontal Connector">
            <a:extLst>
              <a:ext uri="{FF2B5EF4-FFF2-40B4-BE49-F238E27FC236}">
                <a16:creationId xmlns:a16="http://schemas.microsoft.com/office/drawing/2014/main" id="{51DA9589-40B0-4B65-A035-81057865F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560546" y="6047437"/>
            <a:ext cx="51881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78298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51D830-7698-0788-35E7-A000720FC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err="1">
                <a:solidFill>
                  <a:schemeClr val="bg1"/>
                </a:solidFill>
              </a:rPr>
              <a:t>Sources</a:t>
            </a:r>
            <a:endParaRPr lang="fi-FI">
              <a:solidFill>
                <a:schemeClr val="bg1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2331650-9376-2E66-0F4D-CB8068E92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>
                <a:solidFill>
                  <a:schemeClr val="bg1"/>
                </a:solidFill>
              </a:rPr>
              <a:t>Wikipedia</a:t>
            </a:r>
          </a:p>
          <a:p>
            <a:r>
              <a:rPr lang="fi-FI">
                <a:solidFill>
                  <a:schemeClr val="bg1"/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https://en.wikipedia.org/wiki/Presentation_of_Mary</a:t>
            </a:r>
            <a:r>
              <a:rPr lang="fi-FI">
                <a:solidFill>
                  <a:schemeClr val="bg1"/>
                </a:solidFill>
                <a:ea typeface="+mn-lt"/>
                <a:cs typeface="+mn-lt"/>
              </a:rPr>
              <a:t> </a:t>
            </a:r>
          </a:p>
          <a:p>
            <a:r>
              <a:rPr lang="fi-FI">
                <a:solidFill>
                  <a:schemeClr val="bg1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https://www.museodelprado.es/en/the-collection/art-work/the-immaculate-conception-as-a-child/0c63700c-c6bf-4970-a69b-73f198f3105c</a:t>
            </a:r>
            <a:r>
              <a:rPr lang="fi-FI">
                <a:solidFill>
                  <a:schemeClr val="bg1"/>
                </a:solidFill>
                <a:ea typeface="+mn-lt"/>
                <a:cs typeface="+mn-lt"/>
              </a:rPr>
              <a:t> </a:t>
            </a:r>
          </a:p>
          <a:p>
            <a:r>
              <a:rPr lang="fi-FI">
                <a:solidFill>
                  <a:schemeClr val="bg1"/>
                </a:solidFill>
              </a:rPr>
              <a:t>25.11.2022</a:t>
            </a:r>
          </a:p>
          <a:p>
            <a:r>
              <a:rPr lang="fi-FI">
                <a:solidFill>
                  <a:schemeClr val="bg1"/>
                </a:solidFill>
              </a:rPr>
              <a:t>:)</a:t>
            </a:r>
          </a:p>
          <a:p>
            <a:endParaRPr lang="fi-FI">
              <a:solidFill>
                <a:schemeClr val="bg1"/>
              </a:solidFill>
            </a:endParaRPr>
          </a:p>
          <a:p>
            <a:endParaRPr lang="fi-FI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49690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imeoVTI">
  <a:themeElements>
    <a:clrScheme name="AnalogousFromRegularSeed_2SEEDS">
      <a:dk1>
        <a:srgbClr val="000000"/>
      </a:dk1>
      <a:lt1>
        <a:srgbClr val="FFFFFF"/>
      </a:lt1>
      <a:dk2>
        <a:srgbClr val="181A32"/>
      </a:dk2>
      <a:lt2>
        <a:srgbClr val="F3F3F0"/>
      </a:lt2>
      <a:accent1>
        <a:srgbClr val="2431D7"/>
      </a:accent1>
      <a:accent2>
        <a:srgbClr val="2986E7"/>
      </a:accent2>
      <a:accent3>
        <a:srgbClr val="6A29E7"/>
      </a:accent3>
      <a:accent4>
        <a:srgbClr val="D56717"/>
      </a:accent4>
      <a:accent5>
        <a:srgbClr val="C7AC23"/>
      </a:accent5>
      <a:accent6>
        <a:srgbClr val="90BA14"/>
      </a:accent6>
      <a:hlink>
        <a:srgbClr val="968E32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Univers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meoVTI" id="{63E3BFD8-7F9C-46D1-A4F3-04054403C108}" vid="{C505C190-EE38-45FD-8294-6454536D04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Laajakuva</PresentationFormat>
  <Slides>5</Slides>
  <Notes>0</Notes>
  <HiddenSlides>0</HiddenSlide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MimeoVTI</vt:lpstr>
      <vt:lpstr>Patron Virgin's day</vt:lpstr>
      <vt:lpstr>The Presentation of the Blessed Virgin Mary</vt:lpstr>
      <vt:lpstr>Who is Patron virgin?</vt:lpstr>
      <vt:lpstr>How we celebrated.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revision>5</cp:revision>
  <dcterms:created xsi:type="dcterms:W3CDTF">2022-11-25T07:37:31Z</dcterms:created>
  <dcterms:modified xsi:type="dcterms:W3CDTF">2023-02-22T16:39:50Z</dcterms:modified>
</cp:coreProperties>
</file>