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68" r:id="rId2"/>
    <p:sldId id="257" r:id="rId3"/>
    <p:sldId id="265" r:id="rId4"/>
    <p:sldId id="271" r:id="rId5"/>
    <p:sldId id="260" r:id="rId6"/>
    <p:sldId id="272" r:id="rId7"/>
    <p:sldId id="258" r:id="rId8"/>
    <p:sldId id="270" r:id="rId9"/>
    <p:sldId id="261" r:id="rId10"/>
    <p:sldId id="269" r:id="rId11"/>
    <p:sldId id="262" r:id="rId12"/>
    <p:sldId id="266" r:id="rId13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A999A57-ABAD-4CEE-B43E-788CE0CB7360}" v="76" dt="2024-03-20T17:08:39.00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7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erja Lippojoki" userId="0561bf73-c5ba-4b0e-aa6d-2077de117223" providerId="ADAL" clId="{9A999A57-ABAD-4CEE-B43E-788CE0CB7360}"/>
    <pc:docChg chg="custSel modSld">
      <pc:chgData name="Merja Lippojoki" userId="0561bf73-c5ba-4b0e-aa6d-2077de117223" providerId="ADAL" clId="{9A999A57-ABAD-4CEE-B43E-788CE0CB7360}" dt="2024-03-20T17:08:39.003" v="468" actId="113"/>
      <pc:docMkLst>
        <pc:docMk/>
      </pc:docMkLst>
      <pc:sldChg chg="addSp modSp mod modAnim">
        <pc:chgData name="Merja Lippojoki" userId="0561bf73-c5ba-4b0e-aa6d-2077de117223" providerId="ADAL" clId="{9A999A57-ABAD-4CEE-B43E-788CE0CB7360}" dt="2024-03-20T17:08:39.003" v="468" actId="113"/>
        <pc:sldMkLst>
          <pc:docMk/>
          <pc:sldMk cId="3887449370" sldId="266"/>
        </pc:sldMkLst>
        <pc:spChg chg="mod">
          <ac:chgData name="Merja Lippojoki" userId="0561bf73-c5ba-4b0e-aa6d-2077de117223" providerId="ADAL" clId="{9A999A57-ABAD-4CEE-B43E-788CE0CB7360}" dt="2024-03-20T17:03:21.756" v="393" actId="115"/>
          <ac:spMkLst>
            <pc:docMk/>
            <pc:sldMk cId="3887449370" sldId="266"/>
            <ac:spMk id="2" creationId="{146DFB63-B888-2B80-8103-6E0C5F8B3039}"/>
          </ac:spMkLst>
        </pc:spChg>
        <pc:spChg chg="add mod">
          <ac:chgData name="Merja Lippojoki" userId="0561bf73-c5ba-4b0e-aa6d-2077de117223" providerId="ADAL" clId="{9A999A57-ABAD-4CEE-B43E-788CE0CB7360}" dt="2024-03-20T17:08:39.003" v="468" actId="113"/>
          <ac:spMkLst>
            <pc:docMk/>
            <pc:sldMk cId="3887449370" sldId="266"/>
            <ac:spMk id="3" creationId="{CE5853FB-2872-9BDF-B773-71AA8B5C8F64}"/>
          </ac:spMkLst>
        </pc:spChg>
      </pc:sldChg>
    </pc:docChg>
  </pc:docChgLst>
  <pc:docChgLst>
    <pc:chgData name="Merja Lippojoki" userId="0561bf73-c5ba-4b0e-aa6d-2077de117223" providerId="ADAL" clId="{3955CFDE-AB9D-4DC0-912B-7AB2852CAFFB}"/>
    <pc:docChg chg="custSel addSld delSld modSld sldOrd">
      <pc:chgData name="Merja Lippojoki" userId="0561bf73-c5ba-4b0e-aa6d-2077de117223" providerId="ADAL" clId="{3955CFDE-AB9D-4DC0-912B-7AB2852CAFFB}" dt="2024-02-13T19:07:09.255" v="701" actId="20577"/>
      <pc:docMkLst>
        <pc:docMk/>
      </pc:docMkLst>
      <pc:sldChg chg="del">
        <pc:chgData name="Merja Lippojoki" userId="0561bf73-c5ba-4b0e-aa6d-2077de117223" providerId="ADAL" clId="{3955CFDE-AB9D-4DC0-912B-7AB2852CAFFB}" dt="2024-01-19T15:40:35.595" v="6" actId="2696"/>
        <pc:sldMkLst>
          <pc:docMk/>
          <pc:sldMk cId="1109757236" sldId="256"/>
        </pc:sldMkLst>
      </pc:sldChg>
      <pc:sldChg chg="delSp modSp mod modAnim">
        <pc:chgData name="Merja Lippojoki" userId="0561bf73-c5ba-4b0e-aa6d-2077de117223" providerId="ADAL" clId="{3955CFDE-AB9D-4DC0-912B-7AB2852CAFFB}" dt="2024-02-13T19:06:13.027" v="685"/>
        <pc:sldMkLst>
          <pc:docMk/>
          <pc:sldMk cId="2902409053" sldId="257"/>
        </pc:sldMkLst>
        <pc:spChg chg="mod">
          <ac:chgData name="Merja Lippojoki" userId="0561bf73-c5ba-4b0e-aa6d-2077de117223" providerId="ADAL" clId="{3955CFDE-AB9D-4DC0-912B-7AB2852CAFFB}" dt="2024-01-19T16:02:29.500" v="345" actId="113"/>
          <ac:spMkLst>
            <pc:docMk/>
            <pc:sldMk cId="2902409053" sldId="257"/>
            <ac:spMk id="2" creationId="{BED8B50E-5F56-A193-2B4A-7F305AB3424F}"/>
          </ac:spMkLst>
        </pc:spChg>
        <pc:spChg chg="mod">
          <ac:chgData name="Merja Lippojoki" userId="0561bf73-c5ba-4b0e-aa6d-2077de117223" providerId="ADAL" clId="{3955CFDE-AB9D-4DC0-912B-7AB2852CAFFB}" dt="2024-01-19T16:12:38.477" v="447" actId="20577"/>
          <ac:spMkLst>
            <pc:docMk/>
            <pc:sldMk cId="2902409053" sldId="257"/>
            <ac:spMk id="3" creationId="{7B1546EF-BC83-FAB8-37E2-8C28E4B968EE}"/>
          </ac:spMkLst>
        </pc:spChg>
        <pc:picChg chg="del">
          <ac:chgData name="Merja Lippojoki" userId="0561bf73-c5ba-4b0e-aa6d-2077de117223" providerId="ADAL" clId="{3955CFDE-AB9D-4DC0-912B-7AB2852CAFFB}" dt="2024-01-19T16:02:19.793" v="343" actId="478"/>
          <ac:picMkLst>
            <pc:docMk/>
            <pc:sldMk cId="2902409053" sldId="257"/>
            <ac:picMk id="6" creationId="{B4DEC7A8-3875-9C9E-9438-C33321623727}"/>
          </ac:picMkLst>
        </pc:picChg>
      </pc:sldChg>
      <pc:sldChg chg="modSp mod delDesignElem">
        <pc:chgData name="Merja Lippojoki" userId="0561bf73-c5ba-4b0e-aa6d-2077de117223" providerId="ADAL" clId="{3955CFDE-AB9D-4DC0-912B-7AB2852CAFFB}" dt="2024-01-19T16:14:24.575" v="449" actId="255"/>
        <pc:sldMkLst>
          <pc:docMk/>
          <pc:sldMk cId="1820518105" sldId="258"/>
        </pc:sldMkLst>
        <pc:spChg chg="mod">
          <ac:chgData name="Merja Lippojoki" userId="0561bf73-c5ba-4b0e-aa6d-2077de117223" providerId="ADAL" clId="{3955CFDE-AB9D-4DC0-912B-7AB2852CAFFB}" dt="2024-01-19T16:14:24.575" v="449" actId="255"/>
          <ac:spMkLst>
            <pc:docMk/>
            <pc:sldMk cId="1820518105" sldId="258"/>
            <ac:spMk id="2" creationId="{FD93C975-AF60-83F0-3E94-FED30E60B173}"/>
          </ac:spMkLst>
        </pc:spChg>
        <pc:spChg chg="mod">
          <ac:chgData name="Merja Lippojoki" userId="0561bf73-c5ba-4b0e-aa6d-2077de117223" providerId="ADAL" clId="{3955CFDE-AB9D-4DC0-912B-7AB2852CAFFB}" dt="2024-01-19T16:14:16.722" v="448" actId="255"/>
          <ac:spMkLst>
            <pc:docMk/>
            <pc:sldMk cId="1820518105" sldId="258"/>
            <ac:spMk id="3" creationId="{2F399AAA-C6C2-F221-FB43-3300DC52CE5D}"/>
          </ac:spMkLst>
        </pc:spChg>
      </pc:sldChg>
      <pc:sldChg chg="del delDesignElem">
        <pc:chgData name="Merja Lippojoki" userId="0561bf73-c5ba-4b0e-aa6d-2077de117223" providerId="ADAL" clId="{3955CFDE-AB9D-4DC0-912B-7AB2852CAFFB}" dt="2024-01-19T16:30:15.198" v="613" actId="2696"/>
        <pc:sldMkLst>
          <pc:docMk/>
          <pc:sldMk cId="166422795" sldId="259"/>
        </pc:sldMkLst>
      </pc:sldChg>
      <pc:sldChg chg="modSp mod delDesignElem">
        <pc:chgData name="Merja Lippojoki" userId="0561bf73-c5ba-4b0e-aa6d-2077de117223" providerId="ADAL" clId="{3955CFDE-AB9D-4DC0-912B-7AB2852CAFFB}" dt="2024-01-19T16:19:22.081" v="587" actId="20577"/>
        <pc:sldMkLst>
          <pc:docMk/>
          <pc:sldMk cId="1517906195" sldId="260"/>
        </pc:sldMkLst>
        <pc:spChg chg="mod">
          <ac:chgData name="Merja Lippojoki" userId="0561bf73-c5ba-4b0e-aa6d-2077de117223" providerId="ADAL" clId="{3955CFDE-AB9D-4DC0-912B-7AB2852CAFFB}" dt="2024-01-19T16:19:22.081" v="587" actId="20577"/>
          <ac:spMkLst>
            <pc:docMk/>
            <pc:sldMk cId="1517906195" sldId="260"/>
            <ac:spMk id="9" creationId="{31F2384F-F52C-53DE-2F3E-8D83421F1E81}"/>
          </ac:spMkLst>
        </pc:spChg>
      </pc:sldChg>
      <pc:sldChg chg="ord delDesignElem">
        <pc:chgData name="Merja Lippojoki" userId="0561bf73-c5ba-4b0e-aa6d-2077de117223" providerId="ADAL" clId="{3955CFDE-AB9D-4DC0-912B-7AB2852CAFFB}" dt="2024-01-19T16:00:46.665" v="303"/>
        <pc:sldMkLst>
          <pc:docMk/>
          <pc:sldMk cId="1546179373" sldId="261"/>
        </pc:sldMkLst>
      </pc:sldChg>
      <pc:sldChg chg="addSp mod setBg delDesignElem">
        <pc:chgData name="Merja Lippojoki" userId="0561bf73-c5ba-4b0e-aa6d-2077de117223" providerId="ADAL" clId="{3955CFDE-AB9D-4DC0-912B-7AB2852CAFFB}" dt="2024-01-19T16:22:41.581" v="588" actId="26606"/>
        <pc:sldMkLst>
          <pc:docMk/>
          <pc:sldMk cId="1447002482" sldId="262"/>
        </pc:sldMkLst>
        <pc:spChg chg="add">
          <ac:chgData name="Merja Lippojoki" userId="0561bf73-c5ba-4b0e-aa6d-2077de117223" providerId="ADAL" clId="{3955CFDE-AB9D-4DC0-912B-7AB2852CAFFB}" dt="2024-01-19T16:22:41.581" v="588" actId="26606"/>
          <ac:spMkLst>
            <pc:docMk/>
            <pc:sldMk cId="1447002482" sldId="262"/>
            <ac:spMk id="12" creationId="{1707FC24-6981-43D9-B525-C7832BA22463}"/>
          </ac:spMkLst>
        </pc:spChg>
      </pc:sldChg>
      <pc:sldChg chg="delDesignElem">
        <pc:chgData name="Merja Lippojoki" userId="0561bf73-c5ba-4b0e-aa6d-2077de117223" providerId="ADAL" clId="{3955CFDE-AB9D-4DC0-912B-7AB2852CAFFB}" dt="2024-01-19T15:38:23.469" v="0"/>
        <pc:sldMkLst>
          <pc:docMk/>
          <pc:sldMk cId="1568930805" sldId="265"/>
        </pc:sldMkLst>
      </pc:sldChg>
      <pc:sldChg chg="modSp new mod">
        <pc:chgData name="Merja Lippojoki" userId="0561bf73-c5ba-4b0e-aa6d-2077de117223" providerId="ADAL" clId="{3955CFDE-AB9D-4DC0-912B-7AB2852CAFFB}" dt="2024-01-19T16:27:53.410" v="612" actId="113"/>
        <pc:sldMkLst>
          <pc:docMk/>
          <pc:sldMk cId="3887449370" sldId="266"/>
        </pc:sldMkLst>
        <pc:spChg chg="mod">
          <ac:chgData name="Merja Lippojoki" userId="0561bf73-c5ba-4b0e-aa6d-2077de117223" providerId="ADAL" clId="{3955CFDE-AB9D-4DC0-912B-7AB2852CAFFB}" dt="2024-01-19T16:27:53.410" v="612" actId="113"/>
          <ac:spMkLst>
            <pc:docMk/>
            <pc:sldMk cId="3887449370" sldId="266"/>
            <ac:spMk id="2" creationId="{146DFB63-B888-2B80-8103-6E0C5F8B3039}"/>
          </ac:spMkLst>
        </pc:spChg>
      </pc:sldChg>
      <pc:sldChg chg="new del">
        <pc:chgData name="Merja Lippojoki" userId="0561bf73-c5ba-4b0e-aa6d-2077de117223" providerId="ADAL" clId="{3955CFDE-AB9D-4DC0-912B-7AB2852CAFFB}" dt="2024-01-19T16:01:23.498" v="323" actId="2696"/>
        <pc:sldMkLst>
          <pc:docMk/>
          <pc:sldMk cId="4202419199" sldId="267"/>
        </pc:sldMkLst>
      </pc:sldChg>
      <pc:sldChg chg="modSp delDesignElem">
        <pc:chgData name="Merja Lippojoki" userId="0561bf73-c5ba-4b0e-aa6d-2077de117223" providerId="ADAL" clId="{3955CFDE-AB9D-4DC0-912B-7AB2852CAFFB}" dt="2024-01-19T15:46:53.533" v="26" actId="20577"/>
        <pc:sldMkLst>
          <pc:docMk/>
          <pc:sldMk cId="782385677" sldId="268"/>
        </pc:sldMkLst>
        <pc:spChg chg="mod">
          <ac:chgData name="Merja Lippojoki" userId="0561bf73-c5ba-4b0e-aa6d-2077de117223" providerId="ADAL" clId="{3955CFDE-AB9D-4DC0-912B-7AB2852CAFFB}" dt="2024-01-19T15:46:53.533" v="26" actId="20577"/>
          <ac:spMkLst>
            <pc:docMk/>
            <pc:sldMk cId="782385677" sldId="268"/>
            <ac:spMk id="2" creationId="{00000000-0000-0000-0000-000000000000}"/>
          </ac:spMkLst>
        </pc:spChg>
      </pc:sldChg>
      <pc:sldChg chg="modSp mod delDesignElem">
        <pc:chgData name="Merja Lippojoki" userId="0561bf73-c5ba-4b0e-aa6d-2077de117223" providerId="ADAL" clId="{3955CFDE-AB9D-4DC0-912B-7AB2852CAFFB}" dt="2024-01-19T16:26:05.283" v="603" actId="20577"/>
        <pc:sldMkLst>
          <pc:docMk/>
          <pc:sldMk cId="1594978269" sldId="269"/>
        </pc:sldMkLst>
        <pc:spChg chg="mod">
          <ac:chgData name="Merja Lippojoki" userId="0561bf73-c5ba-4b0e-aa6d-2077de117223" providerId="ADAL" clId="{3955CFDE-AB9D-4DC0-912B-7AB2852CAFFB}" dt="2024-01-19T16:26:05.283" v="603" actId="20577"/>
          <ac:spMkLst>
            <pc:docMk/>
            <pc:sldMk cId="1594978269" sldId="269"/>
            <ac:spMk id="3" creationId="{AAEEF50B-7204-7B66-8AF3-6AF3D721AB96}"/>
          </ac:spMkLst>
        </pc:spChg>
      </pc:sldChg>
      <pc:sldChg chg="addSp modSp mod ord setBg">
        <pc:chgData name="Merja Lippojoki" userId="0561bf73-c5ba-4b0e-aa6d-2077de117223" providerId="ADAL" clId="{3955CFDE-AB9D-4DC0-912B-7AB2852CAFFB}" dt="2024-01-24T14:38:21.845" v="679" actId="20577"/>
        <pc:sldMkLst>
          <pc:docMk/>
          <pc:sldMk cId="1144578224" sldId="270"/>
        </pc:sldMkLst>
        <pc:spChg chg="mod">
          <ac:chgData name="Merja Lippojoki" userId="0561bf73-c5ba-4b0e-aa6d-2077de117223" providerId="ADAL" clId="{3955CFDE-AB9D-4DC0-912B-7AB2852CAFFB}" dt="2024-01-24T14:33:15.436" v="615" actId="26606"/>
          <ac:spMkLst>
            <pc:docMk/>
            <pc:sldMk cId="1144578224" sldId="270"/>
            <ac:spMk id="2" creationId="{C4F3384F-F982-F658-327B-B8467D27E0EF}"/>
          </ac:spMkLst>
        </pc:spChg>
        <pc:spChg chg="mod">
          <ac:chgData name="Merja Lippojoki" userId="0561bf73-c5ba-4b0e-aa6d-2077de117223" providerId="ADAL" clId="{3955CFDE-AB9D-4DC0-912B-7AB2852CAFFB}" dt="2024-01-24T14:38:21.845" v="679" actId="20577"/>
          <ac:spMkLst>
            <pc:docMk/>
            <pc:sldMk cId="1144578224" sldId="270"/>
            <ac:spMk id="3" creationId="{F8DAC76B-E11D-A0AC-87C7-47A838811A55}"/>
          </ac:spMkLst>
        </pc:spChg>
        <pc:spChg chg="add">
          <ac:chgData name="Merja Lippojoki" userId="0561bf73-c5ba-4b0e-aa6d-2077de117223" providerId="ADAL" clId="{3955CFDE-AB9D-4DC0-912B-7AB2852CAFFB}" dt="2024-01-24T14:33:15.436" v="615" actId="26606"/>
          <ac:spMkLst>
            <pc:docMk/>
            <pc:sldMk cId="1144578224" sldId="270"/>
            <ac:spMk id="10" creationId="{D009D6D5-DAC2-4A8B-A17A-E206B9012D09}"/>
          </ac:spMkLst>
        </pc:spChg>
        <pc:picChg chg="add mod">
          <ac:chgData name="Merja Lippojoki" userId="0561bf73-c5ba-4b0e-aa6d-2077de117223" providerId="ADAL" clId="{3955CFDE-AB9D-4DC0-912B-7AB2852CAFFB}" dt="2024-01-24T14:33:15.436" v="615" actId="26606"/>
          <ac:picMkLst>
            <pc:docMk/>
            <pc:sldMk cId="1144578224" sldId="270"/>
            <ac:picMk id="5" creationId="{CE341BCD-A7FE-FC27-147E-CA2613A890B1}"/>
          </ac:picMkLst>
        </pc:picChg>
      </pc:sldChg>
      <pc:sldChg chg="modSp mod delDesignElem">
        <pc:chgData name="Merja Lippojoki" userId="0561bf73-c5ba-4b0e-aa6d-2077de117223" providerId="ADAL" clId="{3955CFDE-AB9D-4DC0-912B-7AB2852CAFFB}" dt="2024-02-13T19:07:09.255" v="701" actId="20577"/>
        <pc:sldMkLst>
          <pc:docMk/>
          <pc:sldMk cId="2273333015" sldId="271"/>
        </pc:sldMkLst>
        <pc:spChg chg="mod">
          <ac:chgData name="Merja Lippojoki" userId="0561bf73-c5ba-4b0e-aa6d-2077de117223" providerId="ADAL" clId="{3955CFDE-AB9D-4DC0-912B-7AB2852CAFFB}" dt="2024-01-19T15:57:39.677" v="211" actId="20577"/>
          <ac:spMkLst>
            <pc:docMk/>
            <pc:sldMk cId="2273333015" sldId="271"/>
            <ac:spMk id="2" creationId="{B17239C0-8B2B-434E-5E7A-3EB2617C6548}"/>
          </ac:spMkLst>
        </pc:spChg>
        <pc:spChg chg="mod">
          <ac:chgData name="Merja Lippojoki" userId="0561bf73-c5ba-4b0e-aa6d-2077de117223" providerId="ADAL" clId="{3955CFDE-AB9D-4DC0-912B-7AB2852CAFFB}" dt="2024-02-13T19:07:09.255" v="701" actId="20577"/>
          <ac:spMkLst>
            <pc:docMk/>
            <pc:sldMk cId="2273333015" sldId="271"/>
            <ac:spMk id="3" creationId="{CDF9F79C-E54D-D698-A74E-036DB68D2EF2}"/>
          </ac:spMkLst>
        </pc:spChg>
      </pc:sldChg>
      <pc:sldChg chg="delDesignElem">
        <pc:chgData name="Merja Lippojoki" userId="0561bf73-c5ba-4b0e-aa6d-2077de117223" providerId="ADAL" clId="{3955CFDE-AB9D-4DC0-912B-7AB2852CAFFB}" dt="2024-01-19T15:45:14.562" v="12"/>
        <pc:sldMkLst>
          <pc:docMk/>
          <pc:sldMk cId="1889141733" sldId="272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4BEA23-8A6A-4DC9-8108-B59C47D804C9}" type="datetimeFigureOut">
              <a:rPr lang="fi-FI" smtClean="0"/>
              <a:t>20.3.2024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B9EE36-6BDB-4F17-9D85-48FBFB6237D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388675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8BE285-C6D0-F448-9010-3B94D928EBD7}" type="slidenum">
              <a:rPr lang="fi-FI" smtClean="0"/>
              <a:t>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501224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832BD71-4958-A36D-3E23-5F9CD1CFD0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BD13C833-264E-D550-5712-39F2D3ABCE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102F1221-D937-0E06-79B4-6F9F78155A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C0192-6525-47CC-BF8B-8603B808DBC1}" type="datetimeFigureOut">
              <a:rPr lang="fi-FI" smtClean="0"/>
              <a:t>20.3.2024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6EAC5573-83CF-F501-A7F7-23EA854BAC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F7D1D65B-F473-CF74-BEB6-025E76278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193D-D9E4-4E97-AD16-15A739A49A9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092185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33894F0-65F0-E94D-5132-E4FABAD679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A4A267EA-02C6-64B7-0C4F-A25AB8993F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A9F915E3-AD67-9769-6E0A-35D40BB73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C0192-6525-47CC-BF8B-8603B808DBC1}" type="datetimeFigureOut">
              <a:rPr lang="fi-FI" smtClean="0"/>
              <a:t>20.3.2024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B513D95C-4F52-BEC4-FEDA-EA9E294F8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8B3456E8-A6E3-1937-AC9C-359F281F92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193D-D9E4-4E97-AD16-15A739A49A9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552843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DF650C30-E587-376B-57D1-A8B88E3B47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B147AF61-4959-79D7-B94D-D830AE8537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AD4B15FA-FD00-2EDA-4212-D6812A4CA6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C0192-6525-47CC-BF8B-8603B808DBC1}" type="datetimeFigureOut">
              <a:rPr lang="fi-FI" smtClean="0"/>
              <a:t>20.3.2024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BDBDE4EE-F933-B6F9-8466-EFA1C6399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643CFCFF-BE0E-CF5A-9D98-D8843016DF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193D-D9E4-4E97-AD16-15A739A49A9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192709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1E145EB-D589-2881-7681-434B66BD1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DB2EA49-A511-A037-731A-CCDCF7294C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A8AE5C14-ECCD-24BD-473B-EBE829B339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C0192-6525-47CC-BF8B-8603B808DBC1}" type="datetimeFigureOut">
              <a:rPr lang="fi-FI" smtClean="0"/>
              <a:t>20.3.2024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C621B888-7DEC-7E4A-D883-3BEF36090F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4DC151A9-FF2C-BA83-18B4-5CE3F8FA8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193D-D9E4-4E97-AD16-15A739A49A9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850834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77ACAC5-6406-ED36-CDE1-BF78325E9D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5CBF4840-DF25-1232-3AF5-6546D5AABF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2CE20BA3-6BD6-944C-AE0D-FC1B2C71D2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C0192-6525-47CC-BF8B-8603B808DBC1}" type="datetimeFigureOut">
              <a:rPr lang="fi-FI" smtClean="0"/>
              <a:t>20.3.2024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425021F3-5F28-69DE-54DD-C749F611E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EC693A39-6B1E-71B8-56A2-30FCDE7AF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193D-D9E4-4E97-AD16-15A739A49A9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749229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10B0AF3-1ECA-EAF8-5E1C-BB3A14B80D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F8DD3AA-CD34-D291-18E6-3B4691ADA0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18EF27A5-CF5F-FCEA-A4F5-A841C91BD8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FFB74E81-A04E-F389-49EE-8D104A4FB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C0192-6525-47CC-BF8B-8603B808DBC1}" type="datetimeFigureOut">
              <a:rPr lang="fi-FI" smtClean="0"/>
              <a:t>20.3.2024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FBFC15B4-30E5-A7A5-DEDA-500897C4D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08F9238D-878A-B541-6EDB-0BC7A9322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193D-D9E4-4E97-AD16-15A739A49A9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098349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F9D1130-4A5A-2F59-1706-3231D7AEC8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5FE54F31-9BEF-B06A-94E7-2BA8C45C9C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A9B85F54-54E7-3002-75B8-A49DAE9395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AB4C8079-52A4-EAB4-6BF4-549C127780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BDE49CA3-38C2-16DC-B741-5B5E78799F9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B891DAEC-B7BF-E30A-4445-8420235A81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C0192-6525-47CC-BF8B-8603B808DBC1}" type="datetimeFigureOut">
              <a:rPr lang="fi-FI" smtClean="0"/>
              <a:t>20.3.2024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CF824AAE-D39C-CE67-5923-F884A6F74D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15F5C848-0949-7D8F-1C19-E52133D04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193D-D9E4-4E97-AD16-15A739A49A9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528180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C5D9B8D-4BAB-E414-0676-0BDB771BE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D2BC3E3E-C09A-7C73-08CE-A9BE5DB2A8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C0192-6525-47CC-BF8B-8603B808DBC1}" type="datetimeFigureOut">
              <a:rPr lang="fi-FI" smtClean="0"/>
              <a:t>20.3.2024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8B41A15E-C155-29B1-D2AA-69D3EC59E8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3A935511-696E-E49A-7C0B-5EEF26F73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193D-D9E4-4E97-AD16-15A739A49A9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107655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F23E8B2A-9C2E-B583-2B59-2E036C18F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C0192-6525-47CC-BF8B-8603B808DBC1}" type="datetimeFigureOut">
              <a:rPr lang="fi-FI" smtClean="0"/>
              <a:t>20.3.2024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27F1EEDF-439C-A594-94B9-D88AA7F9AD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5850339D-EC06-A117-96E1-D80BBACEB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193D-D9E4-4E97-AD16-15A739A49A9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528161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2A4675F-C4C9-7DF7-5342-ED28E5AD7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A542B16-0320-44C6-CE6F-07816BE74F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45234281-E763-12DA-B8A0-AC39D6A5BD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CF8E08F4-39ED-FDA4-64C6-2A5FEE9B93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C0192-6525-47CC-BF8B-8603B808DBC1}" type="datetimeFigureOut">
              <a:rPr lang="fi-FI" smtClean="0"/>
              <a:t>20.3.2024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4DEC5A5A-D043-C2E3-9EF2-21B55EDDB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64CFE24C-71F4-B485-24F8-D0FFF6993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193D-D9E4-4E97-AD16-15A739A49A9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608742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1FC7926-6214-15DA-6CC5-1C96324005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76CCC13E-B1D7-5111-27FB-F58581C4A7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CA3FC154-6B9E-02CB-0CC5-4E46337E3F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07E8992B-8D16-68FC-81E2-02DC5C9F7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C0192-6525-47CC-BF8B-8603B808DBC1}" type="datetimeFigureOut">
              <a:rPr lang="fi-FI" smtClean="0"/>
              <a:t>20.3.2024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4BF4CD55-9348-F378-6FB1-78FC6F7EE7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B099CB4F-41F5-4644-8C25-C1C7D5295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193D-D9E4-4E97-AD16-15A739A49A9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440526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36077DBE-AD7B-830C-1FF5-92A967C82C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C2B39D92-82DA-2DA5-BAFD-330089F51C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2F24062E-CD5D-925A-85F1-C014A0EDA6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0C0192-6525-47CC-BF8B-8603B808DBC1}" type="datetimeFigureOut">
              <a:rPr lang="fi-FI" smtClean="0"/>
              <a:t>20.3.2024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84C95703-5AD6-229E-3D09-189235E265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11E4653F-83AC-E142-D062-1B3DC9DC65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27193D-D9E4-4E97-AD16-15A739A49A9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81397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fi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fif"/><Relationship Id="rId5" Type="http://schemas.openxmlformats.org/officeDocument/2006/relationships/image" Target="../media/image26.jpg"/><Relationship Id="rId4" Type="http://schemas.openxmlformats.org/officeDocument/2006/relationships/image" Target="../media/image25.jf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Recycling in Schools: Ways to Promote Recycling | Scranton Products">
            <a:extLst>
              <a:ext uri="{FF2B5EF4-FFF2-40B4-BE49-F238E27FC236}">
                <a16:creationId xmlns:a16="http://schemas.microsoft.com/office/drawing/2014/main" id="{7C50D628-3599-0C3F-0507-63295CD705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5506" b="10539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fi-FI" dirty="0" err="1">
                <a:solidFill>
                  <a:srgbClr val="FFFFFF"/>
                </a:solidFill>
                <a:cs typeface="Calibri Light"/>
              </a:rPr>
              <a:t>Research</a:t>
            </a:r>
            <a:r>
              <a:rPr lang="fi-FI" dirty="0">
                <a:solidFill>
                  <a:srgbClr val="FFFFFF"/>
                </a:solidFill>
                <a:cs typeface="Calibri Light"/>
              </a:rPr>
              <a:t> on </a:t>
            </a:r>
            <a:r>
              <a:rPr lang="fi-FI" dirty="0" err="1">
                <a:solidFill>
                  <a:srgbClr val="FFFFFF"/>
                </a:solidFill>
                <a:cs typeface="Calibri Light"/>
              </a:rPr>
              <a:t>recycling</a:t>
            </a:r>
            <a:r>
              <a:rPr lang="fi-FI" dirty="0">
                <a:solidFill>
                  <a:srgbClr val="FFFFFF"/>
                </a:solidFill>
                <a:cs typeface="Calibri Light"/>
              </a:rPr>
              <a:t> at </a:t>
            </a:r>
            <a:r>
              <a:rPr lang="fi-FI" dirty="0" err="1">
                <a:solidFill>
                  <a:srgbClr val="FFFFFF"/>
                </a:solidFill>
                <a:cs typeface="Calibri Light"/>
              </a:rPr>
              <a:t>shcool</a:t>
            </a:r>
            <a:endParaRPr lang="fi-FI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385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Muovin kierrätys – Oi Te">
            <a:extLst>
              <a:ext uri="{FF2B5EF4-FFF2-40B4-BE49-F238E27FC236}">
                <a16:creationId xmlns:a16="http://schemas.microsoft.com/office/drawing/2014/main" id="{CEA40FF7-2505-3377-019E-AD1D3D65DE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471" r="792"/>
          <a:stretch/>
        </p:blipFill>
        <p:spPr>
          <a:xfrm>
            <a:off x="54960" y="1288"/>
            <a:ext cx="12095553" cy="68902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Suorakulmio 5">
            <a:extLst>
              <a:ext uri="{FF2B5EF4-FFF2-40B4-BE49-F238E27FC236}">
                <a16:creationId xmlns:a16="http://schemas.microsoft.com/office/drawing/2014/main" id="{25617AA6-3F5A-7208-CF35-8A2E2BB0B34D}"/>
              </a:ext>
            </a:extLst>
          </p:cNvPr>
          <p:cNvSpPr/>
          <p:nvPr/>
        </p:nvSpPr>
        <p:spPr>
          <a:xfrm>
            <a:off x="643943" y="2822618"/>
            <a:ext cx="4303689" cy="2532845"/>
          </a:xfrm>
          <a:prstGeom prst="rect">
            <a:avLst/>
          </a:prstGeom>
          <a:solidFill>
            <a:srgbClr val="BFBEBC"/>
          </a:solidFill>
          <a:effectLst>
            <a:outerShdw blurRad="63500" dist="38100" dir="270000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AEEF50B-7204-7B66-8AF3-6AF3D721AB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fi-FI" sz="2200" dirty="0" err="1">
                <a:ea typeface="+mn-lt"/>
                <a:cs typeface="+mn-lt"/>
              </a:rPr>
              <a:t>Our</a:t>
            </a:r>
            <a:r>
              <a:rPr lang="fi-FI" sz="2200" dirty="0">
                <a:ea typeface="+mn-lt"/>
                <a:cs typeface="+mn-lt"/>
              </a:rPr>
              <a:t> </a:t>
            </a:r>
            <a:r>
              <a:rPr lang="fi-FI" sz="2200" dirty="0" err="1">
                <a:ea typeface="+mn-lt"/>
                <a:cs typeface="+mn-lt"/>
              </a:rPr>
              <a:t>problem</a:t>
            </a:r>
            <a:r>
              <a:rPr lang="fi-FI" sz="2200" dirty="0">
                <a:ea typeface="+mn-lt"/>
                <a:cs typeface="+mn-lt"/>
              </a:rPr>
              <a:t> is </a:t>
            </a:r>
            <a:r>
              <a:rPr lang="fi-FI" sz="2200" dirty="0" err="1">
                <a:ea typeface="+mn-lt"/>
                <a:cs typeface="+mn-lt"/>
              </a:rPr>
              <a:t>that</a:t>
            </a:r>
            <a:r>
              <a:rPr lang="fi-FI" sz="2200" dirty="0">
                <a:ea typeface="+mn-lt"/>
                <a:cs typeface="+mn-lt"/>
              </a:rPr>
              <a:t> </a:t>
            </a:r>
            <a:r>
              <a:rPr lang="fi-FI" sz="2400" b="1" dirty="0" err="1">
                <a:ea typeface="+mn-lt"/>
                <a:cs typeface="+mn-lt"/>
              </a:rPr>
              <a:t>there</a:t>
            </a:r>
            <a:r>
              <a:rPr lang="fi-FI" sz="2400" b="1" dirty="0">
                <a:ea typeface="+mn-lt"/>
                <a:cs typeface="+mn-lt"/>
              </a:rPr>
              <a:t> is no </a:t>
            </a:r>
            <a:r>
              <a:rPr lang="fi-FI" sz="2400" b="1" dirty="0" err="1">
                <a:ea typeface="+mn-lt"/>
                <a:cs typeface="+mn-lt"/>
              </a:rPr>
              <a:t>recycling</a:t>
            </a:r>
            <a:r>
              <a:rPr lang="fi-FI" sz="2400" b="1" dirty="0">
                <a:ea typeface="+mn-lt"/>
                <a:cs typeface="+mn-lt"/>
              </a:rPr>
              <a:t> </a:t>
            </a:r>
            <a:r>
              <a:rPr lang="fi-FI" sz="2400" b="1" dirty="0" err="1">
                <a:ea typeface="+mn-lt"/>
                <a:cs typeface="+mn-lt"/>
              </a:rPr>
              <a:t>bins</a:t>
            </a:r>
            <a:r>
              <a:rPr lang="fi-FI" sz="2400" b="1" dirty="0">
                <a:ea typeface="+mn-lt"/>
                <a:cs typeface="+mn-lt"/>
              </a:rPr>
              <a:t> for </a:t>
            </a:r>
            <a:r>
              <a:rPr lang="fi-FI" sz="2400" b="1" dirty="0" err="1">
                <a:ea typeface="+mn-lt"/>
                <a:cs typeface="+mn-lt"/>
              </a:rPr>
              <a:t>plastic</a:t>
            </a:r>
            <a:r>
              <a:rPr lang="fi-FI" sz="2200" dirty="0">
                <a:ea typeface="+mn-lt"/>
                <a:cs typeface="+mn-lt"/>
              </a:rPr>
              <a:t>, </a:t>
            </a:r>
            <a:r>
              <a:rPr lang="fi-FI" sz="2200" dirty="0" err="1">
                <a:ea typeface="+mn-lt"/>
                <a:cs typeface="+mn-lt"/>
              </a:rPr>
              <a:t>so</a:t>
            </a:r>
            <a:r>
              <a:rPr lang="fi-FI" sz="2200" dirty="0">
                <a:ea typeface="+mn-lt"/>
                <a:cs typeface="+mn-lt"/>
              </a:rPr>
              <a:t> it is </a:t>
            </a:r>
            <a:r>
              <a:rPr lang="fi-FI" sz="2200" dirty="0" err="1">
                <a:ea typeface="+mn-lt"/>
                <a:cs typeface="+mn-lt"/>
              </a:rPr>
              <a:t>thrown</a:t>
            </a:r>
            <a:r>
              <a:rPr lang="fi-FI" sz="2200" dirty="0">
                <a:ea typeface="+mn-lt"/>
                <a:cs typeface="+mn-lt"/>
              </a:rPr>
              <a:t> into </a:t>
            </a:r>
            <a:r>
              <a:rPr lang="fi-FI" sz="2200" dirty="0" err="1">
                <a:ea typeface="+mn-lt"/>
                <a:cs typeface="+mn-lt"/>
              </a:rPr>
              <a:t>the</a:t>
            </a:r>
            <a:r>
              <a:rPr lang="fi-FI" sz="2200" dirty="0">
                <a:ea typeface="+mn-lt"/>
                <a:cs typeface="+mn-lt"/>
              </a:rPr>
              <a:t> </a:t>
            </a:r>
            <a:r>
              <a:rPr lang="fi-FI" sz="2200" dirty="0" err="1">
                <a:ea typeface="+mn-lt"/>
                <a:cs typeface="+mn-lt"/>
              </a:rPr>
              <a:t>mixed</a:t>
            </a:r>
            <a:r>
              <a:rPr lang="fi-FI" sz="2200" dirty="0">
                <a:ea typeface="+mn-lt"/>
                <a:cs typeface="+mn-lt"/>
              </a:rPr>
              <a:t> </a:t>
            </a:r>
            <a:r>
              <a:rPr lang="fi-FI" sz="2200" dirty="0" err="1">
                <a:ea typeface="+mn-lt"/>
                <a:cs typeface="+mn-lt"/>
              </a:rPr>
              <a:t>waste</a:t>
            </a:r>
            <a:r>
              <a:rPr lang="fi-FI" sz="2200" dirty="0">
                <a:ea typeface="+mn-lt"/>
                <a:cs typeface="+mn-lt"/>
              </a:rPr>
              <a:t>. </a:t>
            </a:r>
            <a:r>
              <a:rPr lang="fi-FI" sz="2200" dirty="0" err="1">
                <a:ea typeface="+mn-lt"/>
                <a:cs typeface="+mn-lt"/>
              </a:rPr>
              <a:t>We</a:t>
            </a:r>
            <a:r>
              <a:rPr lang="fi-FI" sz="2200" dirty="0">
                <a:ea typeface="+mn-lt"/>
                <a:cs typeface="+mn-lt"/>
              </a:rPr>
              <a:t> </a:t>
            </a:r>
            <a:r>
              <a:rPr lang="fi-FI" sz="2200" dirty="0" err="1">
                <a:ea typeface="+mn-lt"/>
                <a:cs typeface="+mn-lt"/>
              </a:rPr>
              <a:t>try</a:t>
            </a:r>
            <a:r>
              <a:rPr lang="fi-FI" sz="2200" dirty="0">
                <a:ea typeface="+mn-lt"/>
                <a:cs typeface="+mn-lt"/>
              </a:rPr>
              <a:t> to </a:t>
            </a:r>
            <a:r>
              <a:rPr lang="fi-FI" sz="2200" dirty="0" err="1">
                <a:ea typeface="+mn-lt"/>
                <a:cs typeface="+mn-lt"/>
              </a:rPr>
              <a:t>reuse</a:t>
            </a:r>
            <a:r>
              <a:rPr lang="fi-FI" sz="2200" dirty="0">
                <a:ea typeface="+mn-lt"/>
                <a:cs typeface="+mn-lt"/>
              </a:rPr>
              <a:t> </a:t>
            </a:r>
            <a:r>
              <a:rPr lang="fi-FI" sz="2200" dirty="0" err="1">
                <a:ea typeface="+mn-lt"/>
                <a:cs typeface="+mn-lt"/>
              </a:rPr>
              <a:t>plastic</a:t>
            </a:r>
            <a:r>
              <a:rPr lang="fi-FI" sz="2200" dirty="0">
                <a:ea typeface="+mn-lt"/>
                <a:cs typeface="+mn-lt"/>
              </a:rPr>
              <a:t> </a:t>
            </a:r>
            <a:r>
              <a:rPr lang="fi-FI" sz="2200" dirty="0" err="1">
                <a:ea typeface="+mn-lt"/>
                <a:cs typeface="+mn-lt"/>
              </a:rPr>
              <a:t>packaging</a:t>
            </a:r>
            <a:r>
              <a:rPr lang="fi-FI" sz="2200" dirty="0">
                <a:ea typeface="+mn-lt"/>
                <a:cs typeface="+mn-lt"/>
              </a:rPr>
              <a:t> </a:t>
            </a:r>
            <a:r>
              <a:rPr lang="fi-FI" sz="2200" dirty="0" err="1">
                <a:ea typeface="+mn-lt"/>
                <a:cs typeface="+mn-lt"/>
              </a:rPr>
              <a:t>whenever</a:t>
            </a:r>
            <a:r>
              <a:rPr lang="fi-FI" sz="2200" dirty="0">
                <a:ea typeface="+mn-lt"/>
                <a:cs typeface="+mn-lt"/>
              </a:rPr>
              <a:t> </a:t>
            </a:r>
            <a:r>
              <a:rPr lang="fi-FI" sz="2200" dirty="0" err="1">
                <a:ea typeface="+mn-lt"/>
                <a:cs typeface="+mn-lt"/>
              </a:rPr>
              <a:t>possible</a:t>
            </a:r>
            <a:r>
              <a:rPr lang="fi-FI" sz="2200" dirty="0">
                <a:ea typeface="+mn-lt"/>
                <a:cs typeface="+mn-lt"/>
              </a:rPr>
              <a:t>, </a:t>
            </a:r>
            <a:r>
              <a:rPr lang="fi-FI" sz="2200" dirty="0" err="1">
                <a:ea typeface="+mn-lt"/>
                <a:cs typeface="+mn-lt"/>
              </a:rPr>
              <a:t>but</a:t>
            </a:r>
            <a:r>
              <a:rPr lang="fi-FI" sz="2200" dirty="0">
                <a:ea typeface="+mn-lt"/>
                <a:cs typeface="+mn-lt"/>
              </a:rPr>
              <a:t> </a:t>
            </a:r>
            <a:r>
              <a:rPr lang="fi-FI" sz="2200" dirty="0" err="1">
                <a:ea typeface="+mn-lt"/>
                <a:cs typeface="+mn-lt"/>
              </a:rPr>
              <a:t>most</a:t>
            </a:r>
            <a:r>
              <a:rPr lang="fi-FI" sz="2200" dirty="0">
                <a:ea typeface="+mn-lt"/>
                <a:cs typeface="+mn-lt"/>
              </a:rPr>
              <a:t> </a:t>
            </a:r>
            <a:r>
              <a:rPr lang="fi-FI" sz="2200" dirty="0" err="1">
                <a:ea typeface="+mn-lt"/>
                <a:cs typeface="+mn-lt"/>
              </a:rPr>
              <a:t>plastic</a:t>
            </a:r>
            <a:r>
              <a:rPr lang="fi-FI" sz="2200" dirty="0">
                <a:ea typeface="+mn-lt"/>
                <a:cs typeface="+mn-lt"/>
              </a:rPr>
              <a:t> </a:t>
            </a:r>
            <a:r>
              <a:rPr lang="fi-FI" sz="2200" dirty="0" err="1">
                <a:ea typeface="+mn-lt"/>
                <a:cs typeface="+mn-lt"/>
              </a:rPr>
              <a:t>cannot</a:t>
            </a:r>
            <a:r>
              <a:rPr lang="fi-FI" sz="2200" dirty="0">
                <a:ea typeface="+mn-lt"/>
                <a:cs typeface="+mn-lt"/>
              </a:rPr>
              <a:t> </a:t>
            </a:r>
            <a:r>
              <a:rPr lang="fi-FI" sz="2200" dirty="0" err="1">
                <a:ea typeface="+mn-lt"/>
                <a:cs typeface="+mn-lt"/>
              </a:rPr>
              <a:t>be</a:t>
            </a:r>
            <a:r>
              <a:rPr lang="fi-FI" sz="2200" dirty="0">
                <a:ea typeface="+mn-lt"/>
                <a:cs typeface="+mn-lt"/>
              </a:rPr>
              <a:t> </a:t>
            </a:r>
            <a:r>
              <a:rPr lang="fi-FI" sz="2200" dirty="0" err="1">
                <a:ea typeface="+mn-lt"/>
                <a:cs typeface="+mn-lt"/>
              </a:rPr>
              <a:t>reused</a:t>
            </a:r>
            <a:r>
              <a:rPr lang="fi-FI" sz="2200" dirty="0">
                <a:ea typeface="+mn-lt"/>
                <a:cs typeface="+mn-lt"/>
              </a:rPr>
              <a:t> at </a:t>
            </a:r>
            <a:r>
              <a:rPr lang="fi-FI" sz="2200" dirty="0" err="1">
                <a:ea typeface="+mn-lt"/>
                <a:cs typeface="+mn-lt"/>
              </a:rPr>
              <a:t>school</a:t>
            </a:r>
            <a:r>
              <a:rPr lang="fi-FI" sz="2200" dirty="0">
                <a:ea typeface="+mn-lt"/>
                <a:cs typeface="+mn-lt"/>
              </a:rPr>
              <a:t> .</a:t>
            </a:r>
            <a:endParaRPr lang="fi-FI" sz="2200" dirty="0">
              <a:cs typeface="Calibri"/>
            </a:endParaRPr>
          </a:p>
        </p:txBody>
      </p:sp>
      <p:sp>
        <p:nvSpPr>
          <p:cNvPr id="5" name="Suorakulmio 4">
            <a:extLst>
              <a:ext uri="{FF2B5EF4-FFF2-40B4-BE49-F238E27FC236}">
                <a16:creationId xmlns:a16="http://schemas.microsoft.com/office/drawing/2014/main" id="{FFC16125-3093-88DB-279D-8CCCB00DF4E1}"/>
              </a:ext>
            </a:extLst>
          </p:cNvPr>
          <p:cNvSpPr/>
          <p:nvPr/>
        </p:nvSpPr>
        <p:spPr>
          <a:xfrm>
            <a:off x="555401" y="995428"/>
            <a:ext cx="4325154" cy="1298619"/>
          </a:xfrm>
          <a:prstGeom prst="rect">
            <a:avLst/>
          </a:prstGeom>
          <a:solidFill>
            <a:srgbClr val="BFBEB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0BEBB207-7E3F-2FA9-DC84-846FD0004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  <a:effectLst>
            <a:outerShdw blurRad="63500" dist="38100" dir="2700000">
              <a:srgbClr val="000000">
                <a:alpha val="40000"/>
              </a:srgbClr>
            </a:outerShdw>
          </a:effectLst>
        </p:spPr>
        <p:txBody>
          <a:bodyPr anchor="b">
            <a:normAutofit/>
          </a:bodyPr>
          <a:lstStyle/>
          <a:p>
            <a:r>
              <a:rPr lang="fi-FI" sz="4200"/>
              <a:t>What is our recycling problem?</a:t>
            </a:r>
          </a:p>
        </p:txBody>
      </p:sp>
    </p:spTree>
    <p:extLst>
      <p:ext uri="{BB962C8B-B14F-4D97-AF65-F5344CB8AC3E}">
        <p14:creationId xmlns:p14="http://schemas.microsoft.com/office/powerpoint/2010/main" val="15949782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4C8A7D31-2A4D-EC7F-F1E1-62848FE232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742951"/>
            <a:ext cx="3476625" cy="49625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800" u="sng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An example of reusing plastic packaging in the  school kitchen</a:t>
            </a:r>
          </a:p>
        </p:txBody>
      </p:sp>
      <p:pic>
        <p:nvPicPr>
          <p:cNvPr id="7" name="Sisällön paikkamerkki 6" descr="Kuva, joka sisältää kohteen matkatavarat, ostoskärry, vetokärry, kärry&#10;&#10;Kuvaus luotu automaattisesti">
            <a:extLst>
              <a:ext uri="{FF2B5EF4-FFF2-40B4-BE49-F238E27FC236}">
                <a16:creationId xmlns:a16="http://schemas.microsoft.com/office/drawing/2014/main" id="{5F907C9E-F186-06C7-79FB-8668EBA6D7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2" r="27437" b="1"/>
          <a:stretch/>
        </p:blipFill>
        <p:spPr>
          <a:xfrm rot="5400000">
            <a:off x="5490196" y="391253"/>
            <a:ext cx="5880796" cy="6083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0024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46DFB63-B888-2B80-8103-6E0C5F8B3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b="1" u="sng" dirty="0" err="1">
                <a:cs typeface="Calibri" panose="020F0502020204030204"/>
              </a:rPr>
              <a:t>Cooperation</a:t>
            </a:r>
            <a:r>
              <a:rPr lang="fi-FI" b="1" u="sng" dirty="0">
                <a:cs typeface="Calibri" panose="020F0502020204030204"/>
              </a:rPr>
              <a:t> </a:t>
            </a:r>
            <a:r>
              <a:rPr lang="fi-FI" b="1" u="sng" dirty="0" err="1">
                <a:cs typeface="Calibri" panose="020F0502020204030204"/>
              </a:rPr>
              <a:t>with</a:t>
            </a:r>
            <a:r>
              <a:rPr lang="fi-FI" b="1" u="sng" dirty="0">
                <a:cs typeface="Calibri" panose="020F0502020204030204"/>
              </a:rPr>
              <a:t> </a:t>
            </a:r>
            <a:r>
              <a:rPr lang="fi-FI" b="1" u="sng" dirty="0" err="1">
                <a:cs typeface="Calibri" panose="020F0502020204030204"/>
              </a:rPr>
              <a:t>the</a:t>
            </a:r>
            <a:r>
              <a:rPr lang="fi-FI" b="1" u="sng" dirty="0">
                <a:cs typeface="Calibri" panose="020F0502020204030204"/>
              </a:rPr>
              <a:t> students’ </a:t>
            </a:r>
            <a:r>
              <a:rPr lang="fi-FI" b="1" u="sng" dirty="0" err="1">
                <a:cs typeface="Calibri" panose="020F0502020204030204"/>
              </a:rPr>
              <a:t>union</a:t>
            </a:r>
            <a:r>
              <a:rPr lang="fi-FI" b="1" u="sng" dirty="0">
                <a:cs typeface="Calibri" panose="020F0502020204030204"/>
              </a:rPr>
              <a:t> – </a:t>
            </a:r>
            <a:r>
              <a:rPr lang="fi-FI" b="1" u="sng" dirty="0" err="1">
                <a:cs typeface="Calibri" panose="020F0502020204030204"/>
              </a:rPr>
              <a:t>increasing</a:t>
            </a:r>
            <a:r>
              <a:rPr lang="fi-FI" b="1" u="sng" dirty="0">
                <a:cs typeface="Calibri" panose="020F0502020204030204"/>
              </a:rPr>
              <a:t> </a:t>
            </a:r>
            <a:r>
              <a:rPr lang="fi-FI" b="1" u="sng" dirty="0" err="1">
                <a:cs typeface="Calibri" panose="020F0502020204030204"/>
              </a:rPr>
              <a:t>plastic</a:t>
            </a:r>
            <a:r>
              <a:rPr lang="fi-FI" b="1" u="sng" dirty="0">
                <a:cs typeface="Calibri" panose="020F0502020204030204"/>
              </a:rPr>
              <a:t> </a:t>
            </a:r>
            <a:r>
              <a:rPr lang="fi-FI" b="1" u="sng" dirty="0" err="1">
                <a:cs typeface="Calibri" panose="020F0502020204030204"/>
              </a:rPr>
              <a:t>recycling</a:t>
            </a:r>
            <a:r>
              <a:rPr lang="fi-FI" b="1" u="sng" dirty="0">
                <a:cs typeface="Calibri" panose="020F0502020204030204"/>
              </a:rPr>
              <a:t> at </a:t>
            </a:r>
            <a:r>
              <a:rPr lang="fi-FI" b="1" u="sng" dirty="0" err="1">
                <a:cs typeface="Calibri" panose="020F0502020204030204"/>
              </a:rPr>
              <a:t>our</a:t>
            </a:r>
            <a:r>
              <a:rPr lang="fi-FI" b="1" u="sng" dirty="0">
                <a:cs typeface="Calibri" panose="020F0502020204030204"/>
              </a:rPr>
              <a:t> </a:t>
            </a:r>
            <a:r>
              <a:rPr lang="fi-FI" b="1" u="sng" dirty="0" err="1">
                <a:cs typeface="Calibri" panose="020F0502020204030204"/>
              </a:rPr>
              <a:t>school</a:t>
            </a:r>
            <a:r>
              <a:rPr lang="fi-FI" b="1" dirty="0">
                <a:cs typeface="Calibri" panose="020F0502020204030204"/>
              </a:rPr>
              <a:t>!</a:t>
            </a:r>
            <a:endParaRPr lang="fi-FI" b="1" dirty="0"/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CE5853FB-2872-9BDF-B773-71AA8B5C8F64}"/>
              </a:ext>
            </a:extLst>
          </p:cNvPr>
          <p:cNvSpPr txBox="1"/>
          <p:nvPr/>
        </p:nvSpPr>
        <p:spPr>
          <a:xfrm>
            <a:off x="874059" y="2218765"/>
            <a:ext cx="10461812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fi-FI" sz="3200" dirty="0" err="1"/>
              <a:t>What</a:t>
            </a:r>
            <a:r>
              <a:rPr lang="fi-FI" sz="3200" dirty="0"/>
              <a:t> </a:t>
            </a:r>
            <a:r>
              <a:rPr lang="fi-FI" sz="3200" dirty="0" err="1"/>
              <a:t>kind</a:t>
            </a:r>
            <a:r>
              <a:rPr lang="fi-FI" sz="3200" dirty="0"/>
              <a:t> of </a:t>
            </a:r>
            <a:r>
              <a:rPr lang="fi-FI" sz="3200" dirty="0" err="1"/>
              <a:t>recycling</a:t>
            </a:r>
            <a:r>
              <a:rPr lang="fi-FI" sz="3200" dirty="0"/>
              <a:t> </a:t>
            </a:r>
            <a:r>
              <a:rPr lang="fi-FI" sz="3200" dirty="0" err="1"/>
              <a:t>containers</a:t>
            </a:r>
            <a:r>
              <a:rPr lang="fi-FI" sz="3200" dirty="0"/>
              <a:t> </a:t>
            </a:r>
            <a:r>
              <a:rPr lang="fi-FI" sz="3200" dirty="0" err="1"/>
              <a:t>are</a:t>
            </a:r>
            <a:r>
              <a:rPr lang="fi-FI" sz="3200" dirty="0"/>
              <a:t> </a:t>
            </a:r>
            <a:r>
              <a:rPr lang="fi-FI" sz="3200" dirty="0" err="1"/>
              <a:t>needed</a:t>
            </a:r>
            <a:r>
              <a:rPr lang="fi-FI" sz="3200" dirty="0"/>
              <a:t>?</a:t>
            </a:r>
          </a:p>
          <a:p>
            <a:pPr marL="342900" indent="-342900">
              <a:buAutoNum type="arabicPeriod"/>
            </a:pPr>
            <a:r>
              <a:rPr lang="fi-FI" sz="3200" dirty="0" err="1"/>
              <a:t>Where</a:t>
            </a:r>
            <a:r>
              <a:rPr lang="fi-FI" sz="3200" dirty="0"/>
              <a:t> </a:t>
            </a:r>
            <a:r>
              <a:rPr lang="fi-FI" sz="3200" dirty="0" err="1"/>
              <a:t>recycling</a:t>
            </a:r>
            <a:r>
              <a:rPr lang="fi-FI" sz="3200" dirty="0"/>
              <a:t> </a:t>
            </a:r>
            <a:r>
              <a:rPr lang="fi-FI" sz="3200" dirty="0" err="1"/>
              <a:t>containers</a:t>
            </a:r>
            <a:r>
              <a:rPr lang="fi-FI" sz="3200" dirty="0"/>
              <a:t> </a:t>
            </a:r>
            <a:r>
              <a:rPr lang="fi-FI" sz="3200" dirty="0" err="1"/>
              <a:t>are</a:t>
            </a:r>
            <a:r>
              <a:rPr lang="fi-FI" sz="3200" dirty="0"/>
              <a:t> </a:t>
            </a:r>
            <a:r>
              <a:rPr lang="fi-FI" sz="3200" dirty="0" err="1"/>
              <a:t>needed</a:t>
            </a:r>
            <a:r>
              <a:rPr lang="fi-FI" sz="3200" dirty="0"/>
              <a:t>?</a:t>
            </a:r>
          </a:p>
          <a:p>
            <a:pPr marL="342900" indent="-342900">
              <a:buAutoNum type="arabicPeriod"/>
            </a:pPr>
            <a:r>
              <a:rPr lang="fi-FI" sz="3200" dirty="0" err="1"/>
              <a:t>What</a:t>
            </a:r>
            <a:r>
              <a:rPr lang="fi-FI" sz="3200" dirty="0"/>
              <a:t> </a:t>
            </a:r>
            <a:r>
              <a:rPr lang="fi-FI" sz="3200" dirty="0" err="1"/>
              <a:t>prize</a:t>
            </a:r>
            <a:r>
              <a:rPr lang="fi-FI" sz="3200" dirty="0"/>
              <a:t> </a:t>
            </a:r>
            <a:r>
              <a:rPr lang="fi-FI" sz="3200" dirty="0" err="1"/>
              <a:t>recycling</a:t>
            </a:r>
            <a:r>
              <a:rPr lang="fi-FI" sz="3200" dirty="0"/>
              <a:t> </a:t>
            </a:r>
            <a:r>
              <a:rPr lang="fi-FI" sz="3200" dirty="0" err="1"/>
              <a:t>bins</a:t>
            </a:r>
            <a:r>
              <a:rPr lang="fi-FI" sz="3200" dirty="0"/>
              <a:t> </a:t>
            </a:r>
            <a:r>
              <a:rPr lang="fi-FI" sz="3200" dirty="0" err="1"/>
              <a:t>are</a:t>
            </a:r>
            <a:r>
              <a:rPr lang="fi-FI" sz="3200" dirty="0"/>
              <a:t> </a:t>
            </a:r>
            <a:r>
              <a:rPr lang="fi-FI" sz="3200" dirty="0" err="1"/>
              <a:t>available</a:t>
            </a:r>
            <a:r>
              <a:rPr lang="fi-FI" sz="3200" dirty="0"/>
              <a:t>?</a:t>
            </a:r>
          </a:p>
          <a:p>
            <a:pPr marL="342900" indent="-342900">
              <a:buAutoNum type="arabicPeriod"/>
            </a:pPr>
            <a:r>
              <a:rPr lang="fi-FI" sz="3200" dirty="0" err="1"/>
              <a:t>With</a:t>
            </a:r>
            <a:r>
              <a:rPr lang="fi-FI" sz="3200" dirty="0"/>
              <a:t> </a:t>
            </a:r>
            <a:r>
              <a:rPr lang="fi-FI" sz="3200" dirty="0" err="1"/>
              <a:t>whom</a:t>
            </a:r>
            <a:r>
              <a:rPr lang="fi-FI" sz="3200" dirty="0"/>
              <a:t> </a:t>
            </a:r>
            <a:r>
              <a:rPr lang="fi-FI" sz="3200" dirty="0" err="1"/>
              <a:t>the</a:t>
            </a:r>
            <a:r>
              <a:rPr lang="fi-FI" sz="3200" dirty="0"/>
              <a:t> </a:t>
            </a:r>
            <a:r>
              <a:rPr lang="fi-FI" sz="3200" dirty="0" err="1"/>
              <a:t>student</a:t>
            </a:r>
            <a:r>
              <a:rPr lang="fi-FI" sz="3200" dirty="0"/>
              <a:t> </a:t>
            </a:r>
            <a:r>
              <a:rPr lang="fi-FI" sz="3200" dirty="0" err="1"/>
              <a:t>union</a:t>
            </a:r>
            <a:r>
              <a:rPr lang="fi-FI" sz="3200" dirty="0"/>
              <a:t> </a:t>
            </a:r>
            <a:r>
              <a:rPr lang="fi-FI" sz="3200" dirty="0" err="1"/>
              <a:t>cooperates</a:t>
            </a:r>
            <a:r>
              <a:rPr lang="fi-FI" sz="3200" dirty="0"/>
              <a:t> in </a:t>
            </a:r>
            <a:r>
              <a:rPr lang="fi-FI" sz="3200" dirty="0" err="1"/>
              <a:t>this</a:t>
            </a:r>
            <a:r>
              <a:rPr lang="fi-FI" sz="3200" dirty="0"/>
              <a:t> </a:t>
            </a:r>
            <a:r>
              <a:rPr lang="fi-FI" sz="3200" dirty="0" err="1"/>
              <a:t>matter</a:t>
            </a:r>
            <a:r>
              <a:rPr lang="fi-FI" sz="3200" dirty="0"/>
              <a:t>?</a:t>
            </a:r>
          </a:p>
          <a:p>
            <a:pPr marL="342900" indent="-342900">
              <a:buAutoNum type="arabicPeriod"/>
            </a:pPr>
            <a:r>
              <a:rPr lang="fi-FI" sz="3200" dirty="0" err="1"/>
              <a:t>Will</a:t>
            </a:r>
            <a:r>
              <a:rPr lang="fi-FI" sz="3200" dirty="0"/>
              <a:t> </a:t>
            </a:r>
            <a:r>
              <a:rPr lang="fi-FI" sz="3200" dirty="0" err="1"/>
              <a:t>the</a:t>
            </a:r>
            <a:r>
              <a:rPr lang="fi-FI" sz="3200" dirty="0"/>
              <a:t> </a:t>
            </a:r>
            <a:r>
              <a:rPr lang="fi-FI" sz="3200" dirty="0" err="1"/>
              <a:t>organizing</a:t>
            </a:r>
            <a:r>
              <a:rPr lang="fi-FI" sz="3200" dirty="0"/>
              <a:t> of </a:t>
            </a:r>
            <a:r>
              <a:rPr lang="fi-FI" sz="3200" dirty="0" err="1"/>
              <a:t>the</a:t>
            </a:r>
            <a:r>
              <a:rPr lang="fi-FI" sz="3200" dirty="0"/>
              <a:t> </a:t>
            </a:r>
            <a:r>
              <a:rPr lang="fi-FI" sz="3200" dirty="0" err="1"/>
              <a:t>plastic</a:t>
            </a:r>
            <a:r>
              <a:rPr lang="fi-FI" sz="3200" dirty="0"/>
              <a:t> </a:t>
            </a:r>
            <a:r>
              <a:rPr lang="fi-FI" sz="3200" dirty="0" err="1"/>
              <a:t>recycling</a:t>
            </a:r>
            <a:r>
              <a:rPr lang="fi-FI" sz="3200" dirty="0"/>
              <a:t> in Petäjävesi </a:t>
            </a:r>
            <a:r>
              <a:rPr lang="fi-FI" sz="3200" dirty="0" err="1"/>
              <a:t>municipality</a:t>
            </a:r>
            <a:r>
              <a:rPr lang="fi-FI" sz="3200" dirty="0"/>
              <a:t> </a:t>
            </a:r>
            <a:r>
              <a:rPr lang="fi-FI" sz="3200" dirty="0" err="1"/>
              <a:t>be</a:t>
            </a:r>
            <a:r>
              <a:rPr lang="fi-FI" sz="3200" dirty="0"/>
              <a:t> </a:t>
            </a:r>
            <a:r>
              <a:rPr lang="fi-FI" sz="3200" dirty="0" err="1"/>
              <a:t>part</a:t>
            </a:r>
            <a:r>
              <a:rPr lang="fi-FI" sz="3200" dirty="0"/>
              <a:t> of Petäjävesi </a:t>
            </a:r>
            <a:r>
              <a:rPr lang="fi-FI" sz="3200" dirty="0" err="1"/>
              <a:t>municipality’s</a:t>
            </a:r>
            <a:r>
              <a:rPr lang="fi-FI" sz="3200" dirty="0"/>
              <a:t>  </a:t>
            </a:r>
            <a:r>
              <a:rPr lang="fi-FI" sz="3200" dirty="0" err="1"/>
              <a:t>climate</a:t>
            </a:r>
            <a:r>
              <a:rPr lang="fi-FI" sz="3200" dirty="0"/>
              <a:t> </a:t>
            </a:r>
            <a:r>
              <a:rPr lang="fi-FI" sz="3200" dirty="0" err="1"/>
              <a:t>plan</a:t>
            </a:r>
            <a:r>
              <a:rPr lang="fi-FI" sz="3200" dirty="0"/>
              <a:t>?  </a:t>
            </a:r>
          </a:p>
          <a:p>
            <a:pPr marL="342900" indent="-342900">
              <a:buAutoNum type="arabicPeriod"/>
            </a:pPr>
            <a:r>
              <a:rPr lang="fi-FI" sz="3200" b="1" dirty="0" err="1"/>
              <a:t>This</a:t>
            </a:r>
            <a:r>
              <a:rPr lang="fi-FI" sz="3200" b="1" dirty="0"/>
              <a:t> </a:t>
            </a:r>
            <a:r>
              <a:rPr lang="fi-FI" sz="3200" b="1" dirty="0" err="1"/>
              <a:t>work</a:t>
            </a:r>
            <a:r>
              <a:rPr lang="fi-FI" sz="3200" b="1" dirty="0"/>
              <a:t> </a:t>
            </a:r>
            <a:r>
              <a:rPr lang="fi-FI" sz="3200" b="1" dirty="0" err="1"/>
              <a:t>will</a:t>
            </a:r>
            <a:r>
              <a:rPr lang="fi-FI" sz="3200" b="1" dirty="0"/>
              <a:t> </a:t>
            </a:r>
            <a:r>
              <a:rPr lang="fi-FI" sz="3200" b="1" dirty="0" err="1"/>
              <a:t>continue</a:t>
            </a:r>
            <a:r>
              <a:rPr lang="fi-FI" sz="3200" b="1" dirty="0"/>
              <a:t> in </a:t>
            </a:r>
            <a:r>
              <a:rPr lang="fi-FI" sz="3200" b="1" dirty="0" err="1"/>
              <a:t>the</a:t>
            </a:r>
            <a:r>
              <a:rPr lang="fi-FI" sz="3200" b="1" dirty="0"/>
              <a:t> </a:t>
            </a:r>
            <a:r>
              <a:rPr lang="fi-FI" sz="3200" b="1" dirty="0" err="1"/>
              <a:t>coming</a:t>
            </a:r>
            <a:r>
              <a:rPr lang="fi-FI" sz="3200" b="1" dirty="0"/>
              <a:t> </a:t>
            </a:r>
            <a:r>
              <a:rPr lang="fi-FI" sz="3200" b="1" dirty="0" err="1"/>
              <a:t>years</a:t>
            </a:r>
            <a:r>
              <a:rPr lang="fi-FI" sz="32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87449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ED8B50E-5F56-A193-2B4A-7F305AB34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b="1" u="sng" dirty="0" err="1">
                <a:cs typeface="Calibri Light"/>
              </a:rPr>
              <a:t>What</a:t>
            </a:r>
            <a:r>
              <a:rPr lang="fi-FI" b="1" u="sng" dirty="0">
                <a:cs typeface="Calibri Light"/>
              </a:rPr>
              <a:t> </a:t>
            </a:r>
            <a:r>
              <a:rPr lang="fi-FI" b="1" u="sng" dirty="0" err="1">
                <a:cs typeface="Calibri Light"/>
              </a:rPr>
              <a:t>did</a:t>
            </a:r>
            <a:r>
              <a:rPr lang="fi-FI" b="1" u="sng" dirty="0">
                <a:cs typeface="Calibri Light"/>
              </a:rPr>
              <a:t> </a:t>
            </a:r>
            <a:r>
              <a:rPr lang="fi-FI" b="1" u="sng" dirty="0" err="1">
                <a:cs typeface="Calibri Light"/>
              </a:rPr>
              <a:t>we</a:t>
            </a:r>
            <a:r>
              <a:rPr lang="fi-FI" b="1" u="sng" dirty="0">
                <a:cs typeface="Calibri Light"/>
              </a:rPr>
              <a:t> </a:t>
            </a:r>
            <a:r>
              <a:rPr lang="fi-FI" b="1" u="sng" dirty="0" err="1">
                <a:cs typeface="Calibri Light"/>
              </a:rPr>
              <a:t>do</a:t>
            </a:r>
            <a:r>
              <a:rPr lang="fi-FI" b="1" u="sng" dirty="0">
                <a:cs typeface="Calibri Light"/>
              </a:rPr>
              <a:t> in </a:t>
            </a:r>
            <a:br>
              <a:rPr lang="fi-FI" b="1" u="sng" dirty="0">
                <a:cs typeface="Calibri Light"/>
              </a:rPr>
            </a:br>
            <a:r>
              <a:rPr lang="fi-FI" b="1" u="sng" dirty="0" err="1">
                <a:cs typeface="Calibri Light"/>
              </a:rPr>
              <a:t>our</a:t>
            </a:r>
            <a:r>
              <a:rPr lang="fi-FI" b="1" u="sng" dirty="0">
                <a:cs typeface="Calibri Light"/>
              </a:rPr>
              <a:t> </a:t>
            </a:r>
            <a:r>
              <a:rPr lang="fi-FI" b="1" u="sng" dirty="0" err="1">
                <a:cs typeface="Calibri Light"/>
              </a:rPr>
              <a:t>research</a:t>
            </a:r>
            <a:r>
              <a:rPr lang="fi-FI" b="1" u="sng" dirty="0">
                <a:cs typeface="Calibri Light"/>
              </a:rPr>
              <a:t>?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B1546EF-BC83-FAB8-37E2-8C28E4B968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fi-FI" dirty="0">
              <a:cs typeface="Calibri" panose="020F0502020204030204"/>
            </a:endParaRPr>
          </a:p>
          <a:p>
            <a:r>
              <a:rPr lang="fi-FI" dirty="0" err="1">
                <a:cs typeface="Calibri" panose="020F0502020204030204"/>
              </a:rPr>
              <a:t>We</a:t>
            </a:r>
            <a:r>
              <a:rPr lang="fi-FI" dirty="0">
                <a:cs typeface="Calibri" panose="020F0502020204030204"/>
              </a:rPr>
              <a:t> </a:t>
            </a:r>
            <a:r>
              <a:rPr lang="fi-FI" dirty="0" err="1">
                <a:cs typeface="Calibri" panose="020F0502020204030204"/>
              </a:rPr>
              <a:t>studied</a:t>
            </a:r>
            <a:r>
              <a:rPr lang="fi-FI" dirty="0">
                <a:cs typeface="Calibri" panose="020F0502020204030204"/>
              </a:rPr>
              <a:t> </a:t>
            </a:r>
            <a:r>
              <a:rPr lang="fi-FI" dirty="0" err="1">
                <a:cs typeface="Calibri" panose="020F0502020204030204"/>
              </a:rPr>
              <a:t>how</a:t>
            </a:r>
            <a:r>
              <a:rPr lang="fi-FI" dirty="0">
                <a:cs typeface="Calibri" panose="020F0502020204030204"/>
              </a:rPr>
              <a:t> </a:t>
            </a:r>
            <a:r>
              <a:rPr lang="fi-FI" dirty="0" err="1">
                <a:cs typeface="Calibri" panose="020F0502020204030204"/>
              </a:rPr>
              <a:t>recycling</a:t>
            </a:r>
            <a:r>
              <a:rPr lang="fi-FI" dirty="0">
                <a:cs typeface="Calibri" panose="020F0502020204030204"/>
              </a:rPr>
              <a:t> is </a:t>
            </a:r>
            <a:r>
              <a:rPr lang="fi-FI" dirty="0" err="1">
                <a:cs typeface="Calibri" panose="020F0502020204030204"/>
              </a:rPr>
              <a:t>organized</a:t>
            </a:r>
            <a:r>
              <a:rPr lang="fi-FI" dirty="0">
                <a:cs typeface="Calibri" panose="020F0502020204030204"/>
              </a:rPr>
              <a:t> in </a:t>
            </a:r>
            <a:r>
              <a:rPr lang="fi-FI" dirty="0" err="1">
                <a:cs typeface="Calibri" panose="020F0502020204030204"/>
              </a:rPr>
              <a:t>different</a:t>
            </a:r>
            <a:r>
              <a:rPr lang="fi-FI" dirty="0">
                <a:cs typeface="Calibri" panose="020F0502020204030204"/>
              </a:rPr>
              <a:t> </a:t>
            </a:r>
            <a:r>
              <a:rPr lang="fi-FI" dirty="0" err="1">
                <a:cs typeface="Calibri" panose="020F0502020204030204"/>
              </a:rPr>
              <a:t>locations</a:t>
            </a:r>
            <a:r>
              <a:rPr lang="fi-FI" dirty="0">
                <a:cs typeface="Calibri" panose="020F0502020204030204"/>
              </a:rPr>
              <a:t> at </a:t>
            </a:r>
            <a:r>
              <a:rPr lang="fi-FI" dirty="0" err="1">
                <a:cs typeface="Calibri" panose="020F0502020204030204"/>
              </a:rPr>
              <a:t>the</a:t>
            </a:r>
            <a:r>
              <a:rPr lang="fi-FI" dirty="0">
                <a:cs typeface="Calibri" panose="020F0502020204030204"/>
              </a:rPr>
              <a:t> </a:t>
            </a:r>
            <a:r>
              <a:rPr lang="fi-FI" dirty="0" err="1">
                <a:cs typeface="Calibri" panose="020F0502020204030204"/>
              </a:rPr>
              <a:t>school</a:t>
            </a:r>
            <a:r>
              <a:rPr lang="fi-FI" dirty="0">
                <a:cs typeface="Calibri" panose="020F0502020204030204"/>
              </a:rPr>
              <a:t> and </a:t>
            </a:r>
            <a:r>
              <a:rPr lang="fi-FI" dirty="0" err="1">
                <a:cs typeface="Calibri" panose="020F0502020204030204"/>
              </a:rPr>
              <a:t>we</a:t>
            </a:r>
            <a:r>
              <a:rPr lang="fi-FI" dirty="0">
                <a:cs typeface="Calibri" panose="020F0502020204030204"/>
              </a:rPr>
              <a:t> </a:t>
            </a:r>
            <a:r>
              <a:rPr lang="fi-FI" dirty="0" err="1">
                <a:cs typeface="Calibri" panose="020F0502020204030204"/>
              </a:rPr>
              <a:t>took</a:t>
            </a:r>
            <a:r>
              <a:rPr lang="fi-FI" dirty="0">
                <a:cs typeface="Calibri" panose="020F0502020204030204"/>
              </a:rPr>
              <a:t> </a:t>
            </a:r>
            <a:r>
              <a:rPr lang="fi-FI" dirty="0" err="1">
                <a:cs typeface="Calibri" panose="020F0502020204030204"/>
              </a:rPr>
              <a:t>photos</a:t>
            </a:r>
            <a:r>
              <a:rPr lang="fi-FI" dirty="0">
                <a:cs typeface="Calibri" panose="020F0502020204030204"/>
              </a:rPr>
              <a:t> of </a:t>
            </a:r>
            <a:r>
              <a:rPr lang="fi-FI" dirty="0" err="1">
                <a:cs typeface="Calibri" panose="020F0502020204030204"/>
              </a:rPr>
              <a:t>trash</a:t>
            </a:r>
            <a:r>
              <a:rPr lang="fi-FI" dirty="0">
                <a:cs typeface="Calibri" panose="020F0502020204030204"/>
              </a:rPr>
              <a:t> and </a:t>
            </a:r>
            <a:r>
              <a:rPr lang="fi-FI" dirty="0" err="1">
                <a:cs typeface="Calibri" panose="020F0502020204030204"/>
              </a:rPr>
              <a:t>garbage</a:t>
            </a:r>
            <a:r>
              <a:rPr lang="fi-FI" dirty="0">
                <a:cs typeface="Calibri" panose="020F0502020204030204"/>
              </a:rPr>
              <a:t>.</a:t>
            </a:r>
          </a:p>
          <a:p>
            <a:r>
              <a:rPr lang="fi-FI" dirty="0" err="1">
                <a:cs typeface="Calibri" panose="020F0502020204030204"/>
              </a:rPr>
              <a:t>Our</a:t>
            </a:r>
            <a:r>
              <a:rPr lang="fi-FI" dirty="0">
                <a:cs typeface="Calibri" panose="020F0502020204030204"/>
              </a:rPr>
              <a:t> </a:t>
            </a:r>
            <a:r>
              <a:rPr lang="fi-FI" dirty="0" err="1">
                <a:cs typeface="Calibri" panose="020F0502020204030204"/>
              </a:rPr>
              <a:t>research</a:t>
            </a:r>
            <a:r>
              <a:rPr lang="fi-FI" dirty="0">
                <a:cs typeface="Calibri" panose="020F0502020204030204"/>
              </a:rPr>
              <a:t> </a:t>
            </a:r>
            <a:r>
              <a:rPr lang="fi-FI" dirty="0" err="1">
                <a:cs typeface="Calibri" panose="020F0502020204030204"/>
              </a:rPr>
              <a:t>targets</a:t>
            </a:r>
            <a:r>
              <a:rPr lang="fi-FI" dirty="0">
                <a:cs typeface="Calibri" panose="020F0502020204030204"/>
              </a:rPr>
              <a:t> </a:t>
            </a:r>
            <a:r>
              <a:rPr lang="fi-FI" dirty="0" err="1">
                <a:cs typeface="Calibri" panose="020F0502020204030204"/>
              </a:rPr>
              <a:t>were</a:t>
            </a:r>
            <a:r>
              <a:rPr lang="fi-FI" dirty="0">
                <a:cs typeface="Calibri" panose="020F0502020204030204"/>
              </a:rPr>
              <a:t> </a:t>
            </a:r>
            <a:r>
              <a:rPr lang="fi-FI" dirty="0" err="1">
                <a:cs typeface="Calibri" panose="020F0502020204030204"/>
              </a:rPr>
              <a:t>the</a:t>
            </a:r>
            <a:r>
              <a:rPr lang="fi-FI" dirty="0">
                <a:cs typeface="Calibri" panose="020F0502020204030204"/>
              </a:rPr>
              <a:t> </a:t>
            </a:r>
            <a:r>
              <a:rPr lang="fi-FI" dirty="0" err="1">
                <a:cs typeface="Calibri" panose="020F0502020204030204"/>
              </a:rPr>
              <a:t>following</a:t>
            </a:r>
            <a:r>
              <a:rPr lang="fi-FI" dirty="0">
                <a:cs typeface="Calibri" panose="020F0502020204030204"/>
              </a:rPr>
              <a:t> </a:t>
            </a:r>
            <a:r>
              <a:rPr lang="fi-FI" dirty="0" err="1">
                <a:cs typeface="Calibri" panose="020F0502020204030204"/>
              </a:rPr>
              <a:t>places</a:t>
            </a:r>
            <a:r>
              <a:rPr lang="fi-FI" dirty="0">
                <a:cs typeface="Calibri" panose="020F0502020204030204"/>
              </a:rPr>
              <a:t>: </a:t>
            </a:r>
            <a:r>
              <a:rPr lang="fi-FI" dirty="0" err="1">
                <a:cs typeface="Calibri" panose="020F0502020204030204"/>
              </a:rPr>
              <a:t>schools</a:t>
            </a:r>
            <a:r>
              <a:rPr lang="fi-FI" dirty="0">
                <a:cs typeface="Calibri" panose="020F0502020204030204"/>
              </a:rPr>
              <a:t> </a:t>
            </a:r>
            <a:r>
              <a:rPr lang="fi-FI" dirty="0" err="1">
                <a:cs typeface="Calibri" panose="020F0502020204030204"/>
              </a:rPr>
              <a:t>corridors</a:t>
            </a:r>
            <a:r>
              <a:rPr lang="fi-FI" dirty="0">
                <a:cs typeface="Calibri" panose="020F0502020204030204"/>
              </a:rPr>
              <a:t> and </a:t>
            </a:r>
            <a:r>
              <a:rPr lang="fi-FI" dirty="0" err="1">
                <a:cs typeface="Calibri" panose="020F0502020204030204"/>
              </a:rPr>
              <a:t>classrooms</a:t>
            </a:r>
            <a:r>
              <a:rPr lang="fi-FI" dirty="0">
                <a:cs typeface="Calibri" panose="020F0502020204030204"/>
              </a:rPr>
              <a:t>, </a:t>
            </a:r>
            <a:r>
              <a:rPr lang="fi-FI" dirty="0" err="1">
                <a:cs typeface="Calibri" panose="020F0502020204030204"/>
              </a:rPr>
              <a:t>teachers</a:t>
            </a:r>
            <a:r>
              <a:rPr lang="fi-FI" dirty="0">
                <a:cs typeface="Calibri" panose="020F0502020204030204"/>
              </a:rPr>
              <a:t>’ </a:t>
            </a:r>
            <a:r>
              <a:rPr lang="fi-FI" dirty="0" err="1">
                <a:cs typeface="Calibri" panose="020F0502020204030204"/>
              </a:rPr>
              <a:t>study</a:t>
            </a:r>
            <a:r>
              <a:rPr lang="fi-FI" dirty="0">
                <a:cs typeface="Calibri" panose="020F0502020204030204"/>
              </a:rPr>
              <a:t> </a:t>
            </a:r>
            <a:r>
              <a:rPr lang="fi-FI" dirty="0" err="1">
                <a:cs typeface="Calibri" panose="020F0502020204030204"/>
              </a:rPr>
              <a:t>room</a:t>
            </a:r>
            <a:r>
              <a:rPr lang="fi-FI" dirty="0">
                <a:cs typeface="Calibri" panose="020F0502020204030204"/>
              </a:rPr>
              <a:t>, </a:t>
            </a:r>
            <a:r>
              <a:rPr lang="fi-FI" dirty="0" err="1">
                <a:cs typeface="Calibri" panose="020F0502020204030204"/>
              </a:rPr>
              <a:t>teachers</a:t>
            </a:r>
            <a:r>
              <a:rPr lang="fi-FI" dirty="0">
                <a:cs typeface="Calibri" panose="020F0502020204030204"/>
              </a:rPr>
              <a:t>´ </a:t>
            </a:r>
            <a:r>
              <a:rPr lang="fi-FI" dirty="0" err="1">
                <a:cs typeface="Calibri" panose="020F0502020204030204"/>
              </a:rPr>
              <a:t>lounge</a:t>
            </a:r>
            <a:r>
              <a:rPr lang="fi-FI" dirty="0">
                <a:cs typeface="Calibri" panose="020F0502020204030204"/>
              </a:rPr>
              <a:t>, copy </a:t>
            </a:r>
            <a:r>
              <a:rPr lang="fi-FI" dirty="0" err="1">
                <a:cs typeface="Calibri" panose="020F0502020204030204"/>
              </a:rPr>
              <a:t>room</a:t>
            </a:r>
            <a:r>
              <a:rPr lang="fi-FI" dirty="0">
                <a:cs typeface="Calibri" panose="020F0502020204030204"/>
              </a:rPr>
              <a:t>, </a:t>
            </a:r>
            <a:r>
              <a:rPr lang="fi-FI" dirty="0" err="1">
                <a:cs typeface="Calibri" panose="020F0502020204030204"/>
              </a:rPr>
              <a:t>school</a:t>
            </a:r>
            <a:r>
              <a:rPr lang="fi-FI" dirty="0">
                <a:cs typeface="Calibri" panose="020F0502020204030204"/>
              </a:rPr>
              <a:t> </a:t>
            </a:r>
            <a:r>
              <a:rPr lang="fi-FI" dirty="0" err="1">
                <a:cs typeface="Calibri" panose="020F0502020204030204"/>
              </a:rPr>
              <a:t>kitchen</a:t>
            </a:r>
            <a:r>
              <a:rPr lang="fi-FI" dirty="0">
                <a:cs typeface="Calibri" panose="020F0502020204030204"/>
              </a:rPr>
              <a:t> and home </a:t>
            </a:r>
            <a:r>
              <a:rPr lang="fi-FI" dirty="0" err="1">
                <a:cs typeface="Calibri" panose="020F0502020204030204"/>
              </a:rPr>
              <a:t>economic</a:t>
            </a:r>
            <a:r>
              <a:rPr lang="fi-FI" dirty="0">
                <a:cs typeface="Calibri" panose="020F0502020204030204"/>
              </a:rPr>
              <a:t> </a:t>
            </a:r>
            <a:r>
              <a:rPr lang="fi-FI" dirty="0" err="1">
                <a:cs typeface="Calibri" panose="020F0502020204030204"/>
              </a:rPr>
              <a:t>class</a:t>
            </a:r>
            <a:r>
              <a:rPr lang="fi-FI" dirty="0">
                <a:cs typeface="Calibri" panose="020F0502020204030204"/>
              </a:rPr>
              <a:t>.</a:t>
            </a:r>
          </a:p>
          <a:p>
            <a:r>
              <a:rPr lang="fi-FI" dirty="0" err="1">
                <a:cs typeface="Calibri" panose="020F0502020204030204"/>
              </a:rPr>
              <a:t>Our</a:t>
            </a:r>
            <a:r>
              <a:rPr lang="fi-FI" dirty="0">
                <a:cs typeface="Calibri" panose="020F0502020204030204"/>
              </a:rPr>
              <a:t> </a:t>
            </a:r>
            <a:r>
              <a:rPr lang="fi-FI" dirty="0" err="1">
                <a:cs typeface="Calibri" panose="020F0502020204030204"/>
              </a:rPr>
              <a:t>goal</a:t>
            </a:r>
            <a:r>
              <a:rPr lang="fi-FI" dirty="0">
                <a:cs typeface="Calibri" panose="020F0502020204030204"/>
              </a:rPr>
              <a:t> </a:t>
            </a:r>
            <a:r>
              <a:rPr lang="fi-FI" dirty="0" err="1">
                <a:cs typeface="Calibri" panose="020F0502020204030204"/>
              </a:rPr>
              <a:t>was</a:t>
            </a:r>
            <a:r>
              <a:rPr lang="fi-FI" dirty="0">
                <a:cs typeface="Calibri" panose="020F0502020204030204"/>
              </a:rPr>
              <a:t> to </a:t>
            </a:r>
            <a:r>
              <a:rPr lang="fi-FI" dirty="0" err="1">
                <a:cs typeface="Calibri" panose="020F0502020204030204"/>
              </a:rPr>
              <a:t>improve</a:t>
            </a:r>
            <a:r>
              <a:rPr lang="fi-FI" dirty="0">
                <a:cs typeface="Calibri" panose="020F0502020204030204"/>
              </a:rPr>
              <a:t> </a:t>
            </a:r>
            <a:r>
              <a:rPr lang="fi-FI" dirty="0" err="1">
                <a:cs typeface="Calibri" panose="020F0502020204030204"/>
              </a:rPr>
              <a:t>waste</a:t>
            </a:r>
            <a:r>
              <a:rPr lang="fi-FI" dirty="0">
                <a:cs typeface="Calibri" panose="020F0502020204030204"/>
              </a:rPr>
              <a:t> </a:t>
            </a:r>
            <a:r>
              <a:rPr lang="fi-FI" dirty="0" err="1">
                <a:cs typeface="Calibri" panose="020F0502020204030204"/>
              </a:rPr>
              <a:t>recycling</a:t>
            </a:r>
            <a:r>
              <a:rPr lang="fi-FI" dirty="0">
                <a:cs typeface="Calibri" panose="020F0502020204030204"/>
              </a:rPr>
              <a:t> at </a:t>
            </a:r>
            <a:r>
              <a:rPr lang="fi-FI" dirty="0" err="1">
                <a:cs typeface="Calibri" panose="020F0502020204030204"/>
              </a:rPr>
              <a:t>the</a:t>
            </a:r>
            <a:r>
              <a:rPr lang="fi-FI" dirty="0">
                <a:cs typeface="Calibri" panose="020F0502020204030204"/>
              </a:rPr>
              <a:t> </a:t>
            </a:r>
            <a:r>
              <a:rPr lang="fi-FI" dirty="0" err="1">
                <a:cs typeface="Calibri" panose="020F0502020204030204"/>
              </a:rPr>
              <a:t>school</a:t>
            </a:r>
            <a:r>
              <a:rPr lang="fi-FI" dirty="0">
                <a:cs typeface="Calibri" panose="020F0502020204030204"/>
              </a:rPr>
              <a:t> in </a:t>
            </a:r>
            <a:r>
              <a:rPr lang="fi-FI" dirty="0" err="1">
                <a:cs typeface="Calibri" panose="020F0502020204030204"/>
              </a:rPr>
              <a:t>cooperation</a:t>
            </a:r>
            <a:r>
              <a:rPr lang="fi-FI" dirty="0">
                <a:cs typeface="Calibri" panose="020F0502020204030204"/>
              </a:rPr>
              <a:t> </a:t>
            </a:r>
            <a:r>
              <a:rPr lang="fi-FI" dirty="0" err="1">
                <a:cs typeface="Calibri" panose="020F0502020204030204"/>
              </a:rPr>
              <a:t>with</a:t>
            </a:r>
            <a:r>
              <a:rPr lang="fi-FI" dirty="0">
                <a:cs typeface="Calibri" panose="020F0502020204030204"/>
              </a:rPr>
              <a:t> </a:t>
            </a:r>
            <a:r>
              <a:rPr lang="fi-FI" dirty="0" err="1">
                <a:cs typeface="Calibri" panose="020F0502020204030204"/>
              </a:rPr>
              <a:t>the</a:t>
            </a:r>
            <a:r>
              <a:rPr lang="fi-FI" dirty="0">
                <a:cs typeface="Calibri" panose="020F0502020204030204"/>
              </a:rPr>
              <a:t> </a:t>
            </a:r>
            <a:r>
              <a:rPr lang="fi-FI" dirty="0" err="1">
                <a:cs typeface="Calibri" panose="020F0502020204030204"/>
              </a:rPr>
              <a:t>student</a:t>
            </a:r>
            <a:r>
              <a:rPr lang="fi-FI" dirty="0">
                <a:cs typeface="Calibri" panose="020F0502020204030204"/>
              </a:rPr>
              <a:t> </a:t>
            </a:r>
            <a:r>
              <a:rPr lang="fi-FI" dirty="0" err="1">
                <a:cs typeface="Calibri" panose="020F0502020204030204"/>
              </a:rPr>
              <a:t>union</a:t>
            </a:r>
            <a:r>
              <a:rPr lang="fi-FI" dirty="0">
                <a:cs typeface="Calibri" panose="020F0502020204030204"/>
              </a:rPr>
              <a:t>.</a:t>
            </a:r>
          </a:p>
        </p:txBody>
      </p:sp>
      <p:pic>
        <p:nvPicPr>
          <p:cNvPr id="4" name="Kuva 3" descr="Suurennuslasi ääriviiva">
            <a:extLst>
              <a:ext uri="{FF2B5EF4-FFF2-40B4-BE49-F238E27FC236}">
                <a16:creationId xmlns:a16="http://schemas.microsoft.com/office/drawing/2014/main" id="{FD83A04C-5F62-5B72-9F3C-571850FE53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79968" y="369124"/>
            <a:ext cx="1518062" cy="1527958"/>
          </a:xfrm>
          <a:prstGeom prst="rect">
            <a:avLst/>
          </a:prstGeom>
        </p:spPr>
      </p:pic>
      <p:pic>
        <p:nvPicPr>
          <p:cNvPr id="5" name="Kuva 4" descr="Roska ääriviiva">
            <a:extLst>
              <a:ext uri="{FF2B5EF4-FFF2-40B4-BE49-F238E27FC236}">
                <a16:creationId xmlns:a16="http://schemas.microsoft.com/office/drawing/2014/main" id="{CBB1BA76-BCC8-99CB-228A-ADC536E2E5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687787" y="606631"/>
            <a:ext cx="785751" cy="666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409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827D5C4-3A08-45C7-E405-11ED05B40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45810"/>
            <a:ext cx="4960945" cy="1325563"/>
          </a:xfrm>
        </p:spPr>
        <p:txBody>
          <a:bodyPr>
            <a:normAutofit/>
          </a:bodyPr>
          <a:lstStyle/>
          <a:p>
            <a:r>
              <a:rPr lang="fi-FI" sz="3700" b="1" u="sng" err="1">
                <a:cs typeface="Calibri Light"/>
              </a:rPr>
              <a:t>Recycling</a:t>
            </a:r>
            <a:r>
              <a:rPr lang="fi-FI" sz="3700" b="1" u="sng">
                <a:cs typeface="Calibri Light"/>
              </a:rPr>
              <a:t> at </a:t>
            </a:r>
            <a:r>
              <a:rPr lang="fi-FI" sz="3700" b="1" u="sng" err="1">
                <a:cs typeface="Calibri Light"/>
              </a:rPr>
              <a:t>school</a:t>
            </a:r>
            <a:r>
              <a:rPr lang="fi-FI" sz="3700" b="1" u="sng">
                <a:cs typeface="Calibri Light"/>
              </a:rPr>
              <a:t> </a:t>
            </a:r>
            <a:r>
              <a:rPr lang="fi-FI" sz="3700" b="1" u="sng" err="1">
                <a:cs typeface="Calibri Light"/>
              </a:rPr>
              <a:t>corridors</a:t>
            </a:r>
            <a:r>
              <a:rPr lang="fi-FI" sz="3700" b="1" u="sng">
                <a:cs typeface="Calibri Light"/>
              </a:rPr>
              <a:t> and </a:t>
            </a:r>
            <a:r>
              <a:rPr lang="fi-FI" sz="3700" b="1" u="sng" err="1">
                <a:cs typeface="Calibri Light"/>
              </a:rPr>
              <a:t>classrooms</a:t>
            </a:r>
            <a:endParaRPr lang="fi-FI" sz="3700" b="1" u="sng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BDAAE80-6F60-3112-3CD1-D2BCD0A76E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4933462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i-FI" dirty="0" err="1"/>
              <a:t>There</a:t>
            </a:r>
            <a:r>
              <a:rPr lang="fi-FI" dirty="0"/>
              <a:t> is </a:t>
            </a:r>
            <a:r>
              <a:rPr lang="fi-FI" dirty="0" err="1"/>
              <a:t>mixed</a:t>
            </a:r>
            <a:r>
              <a:rPr lang="fi-FI" dirty="0"/>
              <a:t> </a:t>
            </a:r>
            <a:r>
              <a:rPr lang="fi-FI" dirty="0" err="1"/>
              <a:t>waste</a:t>
            </a:r>
            <a:r>
              <a:rPr lang="fi-FI" dirty="0"/>
              <a:t> </a:t>
            </a:r>
            <a:r>
              <a:rPr lang="fi-FI" dirty="0" err="1"/>
              <a:t>containers</a:t>
            </a:r>
            <a:r>
              <a:rPr lang="fi-FI" dirty="0"/>
              <a:t> in </a:t>
            </a:r>
            <a:r>
              <a:rPr lang="fi-FI" dirty="0" err="1"/>
              <a:t>school</a:t>
            </a:r>
            <a:r>
              <a:rPr lang="fi-FI" dirty="0"/>
              <a:t> </a:t>
            </a:r>
            <a:r>
              <a:rPr lang="fi-FI" dirty="0" err="1"/>
              <a:t>corridors</a:t>
            </a:r>
            <a:r>
              <a:rPr lang="fi-FI" dirty="0"/>
              <a:t> and </a:t>
            </a:r>
            <a:r>
              <a:rPr lang="fi-FI" dirty="0" err="1"/>
              <a:t>there</a:t>
            </a:r>
            <a:r>
              <a:rPr lang="fi-FI" dirty="0"/>
              <a:t> </a:t>
            </a:r>
            <a:r>
              <a:rPr lang="fi-FI" dirty="0" err="1"/>
              <a:t>are</a:t>
            </a:r>
            <a:r>
              <a:rPr lang="fi-FI" dirty="0"/>
              <a:t>  </a:t>
            </a:r>
            <a:r>
              <a:rPr lang="fi-FI" dirty="0" err="1"/>
              <a:t>both</a:t>
            </a:r>
            <a:r>
              <a:rPr lang="fi-FI" dirty="0"/>
              <a:t> </a:t>
            </a:r>
            <a:r>
              <a:rPr lang="fi-FI" dirty="0" err="1"/>
              <a:t>mixed</a:t>
            </a:r>
            <a:r>
              <a:rPr lang="fi-FI" dirty="0"/>
              <a:t> </a:t>
            </a:r>
            <a:r>
              <a:rPr lang="fi-FI" dirty="0" err="1"/>
              <a:t>waste</a:t>
            </a:r>
            <a:r>
              <a:rPr lang="fi-FI" dirty="0"/>
              <a:t> </a:t>
            </a:r>
            <a:r>
              <a:rPr lang="fi-FI" dirty="0" err="1"/>
              <a:t>containers</a:t>
            </a:r>
            <a:r>
              <a:rPr lang="fi-FI" dirty="0"/>
              <a:t> and </a:t>
            </a:r>
            <a:r>
              <a:rPr lang="fi-FI" dirty="0" err="1"/>
              <a:t>paper</a:t>
            </a:r>
            <a:r>
              <a:rPr lang="fi-FI" dirty="0"/>
              <a:t> </a:t>
            </a:r>
            <a:r>
              <a:rPr lang="fi-FI" dirty="0" err="1"/>
              <a:t>collection</a:t>
            </a:r>
            <a:r>
              <a:rPr lang="fi-FI" dirty="0"/>
              <a:t> </a:t>
            </a:r>
            <a:r>
              <a:rPr lang="fi-FI" dirty="0" err="1"/>
              <a:t>containers</a:t>
            </a:r>
            <a:r>
              <a:rPr lang="fi-FI" dirty="0"/>
              <a:t> in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classrooms</a:t>
            </a:r>
            <a:r>
              <a:rPr lang="fi-FI" dirty="0"/>
              <a:t>. </a:t>
            </a:r>
            <a:r>
              <a:rPr lang="fi-FI" dirty="0" err="1"/>
              <a:t>From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mixed</a:t>
            </a:r>
            <a:r>
              <a:rPr lang="fi-FI" dirty="0"/>
              <a:t> </a:t>
            </a:r>
            <a:r>
              <a:rPr lang="fi-FI" dirty="0" err="1"/>
              <a:t>waste</a:t>
            </a:r>
            <a:r>
              <a:rPr lang="fi-FI" dirty="0"/>
              <a:t> </a:t>
            </a:r>
            <a:r>
              <a:rPr lang="fi-FI" dirty="0" err="1"/>
              <a:t>containers</a:t>
            </a:r>
            <a:r>
              <a:rPr lang="fi-FI" dirty="0"/>
              <a:t> </a:t>
            </a:r>
            <a:r>
              <a:rPr lang="fi-FI" dirty="0" err="1"/>
              <a:t>you</a:t>
            </a:r>
            <a:r>
              <a:rPr lang="fi-FI" dirty="0"/>
              <a:t> </a:t>
            </a:r>
            <a:r>
              <a:rPr lang="fi-FI" dirty="0" err="1"/>
              <a:t>can</a:t>
            </a:r>
            <a:r>
              <a:rPr lang="fi-FI" dirty="0"/>
              <a:t> </a:t>
            </a:r>
            <a:r>
              <a:rPr lang="fi-FI" dirty="0" err="1"/>
              <a:t>find</a:t>
            </a:r>
            <a:r>
              <a:rPr lang="fi-FI" dirty="0"/>
              <a:t> for </a:t>
            </a:r>
            <a:r>
              <a:rPr lang="fi-FI" dirty="0" err="1"/>
              <a:t>example</a:t>
            </a:r>
            <a:r>
              <a:rPr lang="fi-FI" dirty="0"/>
              <a:t> </a:t>
            </a:r>
            <a:r>
              <a:rPr lang="fi-FI" dirty="0" err="1"/>
              <a:t>hand</a:t>
            </a:r>
            <a:r>
              <a:rPr lang="fi-FI" dirty="0"/>
              <a:t> </a:t>
            </a:r>
            <a:r>
              <a:rPr lang="fi-FI" dirty="0" err="1"/>
              <a:t>towel</a:t>
            </a:r>
            <a:r>
              <a:rPr lang="fi-FI" dirty="0"/>
              <a:t> </a:t>
            </a:r>
            <a:r>
              <a:rPr lang="fi-FI" dirty="0" err="1"/>
              <a:t>paper</a:t>
            </a:r>
            <a:r>
              <a:rPr lang="fi-FI" dirty="0"/>
              <a:t>, </a:t>
            </a:r>
            <a:r>
              <a:rPr lang="fi-FI" dirty="0" err="1"/>
              <a:t>bottles</a:t>
            </a:r>
            <a:r>
              <a:rPr lang="fi-FI" dirty="0"/>
              <a:t> and </a:t>
            </a:r>
            <a:r>
              <a:rPr lang="fi-FI" dirty="0" err="1"/>
              <a:t>candy</a:t>
            </a:r>
            <a:r>
              <a:rPr lang="fi-FI" dirty="0"/>
              <a:t> </a:t>
            </a:r>
            <a:r>
              <a:rPr lang="fi-FI" dirty="0" err="1"/>
              <a:t>wrappers</a:t>
            </a:r>
            <a:r>
              <a:rPr lang="fi-FI" dirty="0"/>
              <a:t>.</a:t>
            </a:r>
          </a:p>
        </p:txBody>
      </p:sp>
      <p:pic>
        <p:nvPicPr>
          <p:cNvPr id="5" name="Kuva 4" descr="Kuva, joka sisältää kohteen Jätesäiliö, sisä-, laatikko, jäteastia&#10;&#10;Kuvaus luotu automaattisesti">
            <a:extLst>
              <a:ext uri="{FF2B5EF4-FFF2-40B4-BE49-F238E27FC236}">
                <a16:creationId xmlns:a16="http://schemas.microsoft.com/office/drawing/2014/main" id="{0740AA5C-AD09-2510-3F26-F980CBB8C3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317" r="-2" b="22774"/>
          <a:stretch/>
        </p:blipFill>
        <p:spPr>
          <a:xfrm>
            <a:off x="6863996" y="3154859"/>
            <a:ext cx="4030579" cy="3703141"/>
          </a:xfrm>
          <a:custGeom>
            <a:avLst/>
            <a:gdLst/>
            <a:ahLst/>
            <a:cxnLst/>
            <a:rect l="l" t="t" r="r" b="b"/>
            <a:pathLst>
              <a:path w="4030579" h="3703141">
                <a:moveTo>
                  <a:pt x="2015289" y="0"/>
                </a:moveTo>
                <a:cubicBezTo>
                  <a:pt x="3128303" y="0"/>
                  <a:pt x="4030579" y="902277"/>
                  <a:pt x="4030579" y="2015290"/>
                </a:cubicBezTo>
                <a:cubicBezTo>
                  <a:pt x="4030579" y="2710923"/>
                  <a:pt x="3678127" y="3324237"/>
                  <a:pt x="3142057" y="3686399"/>
                </a:cubicBezTo>
                <a:lnTo>
                  <a:pt x="3114499" y="3703141"/>
                </a:lnTo>
                <a:lnTo>
                  <a:pt x="916080" y="3703141"/>
                </a:lnTo>
                <a:lnTo>
                  <a:pt x="888522" y="3686399"/>
                </a:lnTo>
                <a:cubicBezTo>
                  <a:pt x="352452" y="3324237"/>
                  <a:pt x="0" y="2710923"/>
                  <a:pt x="0" y="2015290"/>
                </a:cubicBezTo>
                <a:cubicBezTo>
                  <a:pt x="0" y="902277"/>
                  <a:pt x="902277" y="0"/>
                  <a:pt x="2015289" y="0"/>
                </a:cubicBezTo>
                <a:close/>
              </a:path>
            </a:pathLst>
          </a:custGeom>
        </p:spPr>
      </p:pic>
      <p:pic>
        <p:nvPicPr>
          <p:cNvPr id="6" name="Kuva 5" descr="Kuva, joka sisältää kohteen sisä-, taide, seinä, paperi&#10;&#10;Kuvaus luotu automaattisesti">
            <a:extLst>
              <a:ext uri="{FF2B5EF4-FFF2-40B4-BE49-F238E27FC236}">
                <a16:creationId xmlns:a16="http://schemas.microsoft.com/office/drawing/2014/main" id="{FC6D3391-4D92-4332-3582-81E7BDAC67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2245" b="-4"/>
          <a:stretch/>
        </p:blipFill>
        <p:spPr>
          <a:xfrm>
            <a:off x="6305807" y="1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</p:spPr>
      </p:pic>
      <p:pic>
        <p:nvPicPr>
          <p:cNvPr id="7" name="Kuva 6" descr="Kuva, joka sisältää kohteen Muovipussi, Jätesäiliö, pussi, sisä-&#10;&#10;Kuvaus luotu automaattisesti">
            <a:extLst>
              <a:ext uri="{FF2B5EF4-FFF2-40B4-BE49-F238E27FC236}">
                <a16:creationId xmlns:a16="http://schemas.microsoft.com/office/drawing/2014/main" id="{9DA01130-FCA6-E3EC-8E27-F630FF11FAA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5287" b="4"/>
          <a:stretch/>
        </p:blipFill>
        <p:spPr>
          <a:xfrm>
            <a:off x="9933462" y="372217"/>
            <a:ext cx="2258539" cy="3554668"/>
          </a:xfrm>
          <a:custGeom>
            <a:avLst/>
            <a:gdLst/>
            <a:ahLst/>
            <a:cxnLst/>
            <a:rect l="l" t="t" r="r" b="b"/>
            <a:pathLst>
              <a:path w="2258539" h="3554668">
                <a:moveTo>
                  <a:pt x="1777334" y="0"/>
                </a:moveTo>
                <a:cubicBezTo>
                  <a:pt x="1900033" y="0"/>
                  <a:pt x="2019829" y="12434"/>
                  <a:pt x="2135529" y="36109"/>
                </a:cubicBezTo>
                <a:lnTo>
                  <a:pt x="2258539" y="67738"/>
                </a:lnTo>
                <a:lnTo>
                  <a:pt x="2258539" y="3486930"/>
                </a:lnTo>
                <a:lnTo>
                  <a:pt x="2135529" y="3518559"/>
                </a:lnTo>
                <a:cubicBezTo>
                  <a:pt x="2019829" y="3542235"/>
                  <a:pt x="1900033" y="3554668"/>
                  <a:pt x="1777334" y="3554668"/>
                </a:cubicBezTo>
                <a:cubicBezTo>
                  <a:pt x="795739" y="3554668"/>
                  <a:pt x="0" y="2758929"/>
                  <a:pt x="0" y="1777334"/>
                </a:cubicBezTo>
                <a:cubicBezTo>
                  <a:pt x="0" y="795740"/>
                  <a:pt x="795739" y="0"/>
                  <a:pt x="177733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689308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17239C0-8B2B-434E-5E7A-3EB2617C65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362028"/>
            <a:ext cx="3432517" cy="2783480"/>
          </a:xfrm>
        </p:spPr>
        <p:txBody>
          <a:bodyPr anchor="ctr">
            <a:normAutofit/>
          </a:bodyPr>
          <a:lstStyle/>
          <a:p>
            <a:pPr algn="ctr"/>
            <a:r>
              <a:rPr lang="fi-FI" sz="4000" b="1" u="sng" dirty="0" err="1">
                <a:solidFill>
                  <a:schemeClr val="tx1">
                    <a:lumMod val="85000"/>
                    <a:lumOff val="15000"/>
                  </a:schemeClr>
                </a:solidFill>
                <a:ea typeface="+mj-lt"/>
                <a:cs typeface="+mj-lt"/>
              </a:rPr>
              <a:t>Recycling</a:t>
            </a:r>
            <a:r>
              <a:rPr lang="fi-FI" sz="4000" b="1" u="sng" dirty="0">
                <a:solidFill>
                  <a:schemeClr val="tx1">
                    <a:lumMod val="85000"/>
                    <a:lumOff val="15000"/>
                  </a:schemeClr>
                </a:solidFill>
                <a:ea typeface="+mj-lt"/>
                <a:cs typeface="+mj-lt"/>
              </a:rPr>
              <a:t> in </a:t>
            </a:r>
            <a:r>
              <a:rPr lang="fi-FI" sz="4000" b="1" u="sng" dirty="0" err="1">
                <a:solidFill>
                  <a:schemeClr val="tx1">
                    <a:lumMod val="85000"/>
                    <a:lumOff val="15000"/>
                  </a:schemeClr>
                </a:solidFill>
                <a:ea typeface="+mj-lt"/>
                <a:cs typeface="+mj-lt"/>
              </a:rPr>
              <a:t>the</a:t>
            </a:r>
            <a:r>
              <a:rPr lang="fi-FI" sz="4000" b="1" u="sng" dirty="0">
                <a:solidFill>
                  <a:schemeClr val="tx1">
                    <a:lumMod val="85000"/>
                    <a:lumOff val="15000"/>
                  </a:schemeClr>
                </a:solidFill>
                <a:ea typeface="+mj-lt"/>
                <a:cs typeface="+mj-lt"/>
              </a:rPr>
              <a:t> </a:t>
            </a:r>
            <a:r>
              <a:rPr lang="fi-FI" sz="4000" b="1" u="sng" dirty="0" err="1">
                <a:solidFill>
                  <a:schemeClr val="tx1">
                    <a:lumMod val="85000"/>
                    <a:lumOff val="15000"/>
                  </a:schemeClr>
                </a:solidFill>
                <a:ea typeface="+mj-lt"/>
                <a:cs typeface="+mj-lt"/>
              </a:rPr>
              <a:t>teachers</a:t>
            </a:r>
            <a:r>
              <a:rPr lang="fi-FI" sz="4000" b="1" u="sng" dirty="0">
                <a:solidFill>
                  <a:schemeClr val="tx1">
                    <a:lumMod val="85000"/>
                    <a:lumOff val="15000"/>
                  </a:schemeClr>
                </a:solidFill>
                <a:ea typeface="+mj-lt"/>
                <a:cs typeface="+mj-lt"/>
              </a:rPr>
              <a:t>’ </a:t>
            </a:r>
            <a:r>
              <a:rPr lang="fi-FI" sz="4000" b="1" u="sng" dirty="0" err="1">
                <a:solidFill>
                  <a:schemeClr val="tx1">
                    <a:lumMod val="85000"/>
                    <a:lumOff val="15000"/>
                  </a:schemeClr>
                </a:solidFill>
                <a:ea typeface="+mj-lt"/>
                <a:cs typeface="+mj-lt"/>
              </a:rPr>
              <a:t>study</a:t>
            </a:r>
            <a:r>
              <a:rPr lang="fi-FI" sz="4000" b="1" u="sng" dirty="0">
                <a:solidFill>
                  <a:schemeClr val="tx1">
                    <a:lumMod val="85000"/>
                    <a:lumOff val="15000"/>
                  </a:schemeClr>
                </a:solidFill>
                <a:ea typeface="+mj-lt"/>
                <a:cs typeface="+mj-lt"/>
              </a:rPr>
              <a:t> </a:t>
            </a:r>
            <a:r>
              <a:rPr lang="fi-FI" sz="4000" b="1" u="sng" dirty="0" err="1">
                <a:solidFill>
                  <a:schemeClr val="tx1">
                    <a:lumMod val="85000"/>
                    <a:lumOff val="15000"/>
                  </a:schemeClr>
                </a:solidFill>
                <a:ea typeface="+mj-lt"/>
                <a:cs typeface="+mj-lt"/>
              </a:rPr>
              <a:t>room</a:t>
            </a:r>
            <a:r>
              <a:rPr lang="fi-FI" sz="4000" b="1" u="sng" dirty="0">
                <a:solidFill>
                  <a:schemeClr val="tx1">
                    <a:lumMod val="85000"/>
                    <a:lumOff val="15000"/>
                  </a:schemeClr>
                </a:solidFill>
                <a:cs typeface="Calibri Light"/>
              </a:rPr>
              <a:t> </a:t>
            </a:r>
          </a:p>
        </p:txBody>
      </p:sp>
      <p:pic>
        <p:nvPicPr>
          <p:cNvPr id="11" name="Kuva 10" descr="Kuva, joka sisältää kohteen sisä-, seinä, lattia, musta&#10;&#10;Kuvaus luotu automaattisesti">
            <a:extLst>
              <a:ext uri="{FF2B5EF4-FFF2-40B4-BE49-F238E27FC236}">
                <a16:creationId xmlns:a16="http://schemas.microsoft.com/office/drawing/2014/main" id="{CEA0851F-0980-1115-DC4F-02EEBA3731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02" r="-3" b="16109"/>
          <a:stretch/>
        </p:blipFill>
        <p:spPr>
          <a:xfrm>
            <a:off x="6096000" y="-17932"/>
            <a:ext cx="3057098" cy="2783481"/>
          </a:xfrm>
          <a:custGeom>
            <a:avLst/>
            <a:gdLst/>
            <a:ahLst/>
            <a:cxnLst/>
            <a:rect l="l" t="t" r="r" b="b"/>
            <a:pathLst>
              <a:path w="3057098" h="2783481">
                <a:moveTo>
                  <a:pt x="0" y="0"/>
                </a:moveTo>
                <a:lnTo>
                  <a:pt x="3057098" y="0"/>
                </a:lnTo>
                <a:lnTo>
                  <a:pt x="3057098" y="2783481"/>
                </a:lnTo>
                <a:lnTo>
                  <a:pt x="3031442" y="2779565"/>
                </a:lnTo>
                <a:cubicBezTo>
                  <a:pt x="2987947" y="2788480"/>
                  <a:pt x="3004233" y="2763820"/>
                  <a:pt x="2967762" y="2763232"/>
                </a:cubicBezTo>
                <a:cubicBezTo>
                  <a:pt x="2907836" y="2770608"/>
                  <a:pt x="2969797" y="2754939"/>
                  <a:pt x="2878060" y="2754902"/>
                </a:cubicBezTo>
                <a:cubicBezTo>
                  <a:pt x="2872770" y="2756305"/>
                  <a:pt x="2861821" y="2754249"/>
                  <a:pt x="2863176" y="2752103"/>
                </a:cubicBezTo>
                <a:cubicBezTo>
                  <a:pt x="2843072" y="2752180"/>
                  <a:pt x="2786231" y="2737673"/>
                  <a:pt x="2757426" y="2739233"/>
                </a:cubicBezTo>
                <a:cubicBezTo>
                  <a:pt x="2701981" y="2731044"/>
                  <a:pt x="2674135" y="2740512"/>
                  <a:pt x="2633757" y="2737262"/>
                </a:cubicBezTo>
                <a:cubicBezTo>
                  <a:pt x="2587447" y="2728214"/>
                  <a:pt x="2560454" y="2720365"/>
                  <a:pt x="2479570" y="2701084"/>
                </a:cubicBezTo>
                <a:lnTo>
                  <a:pt x="2205046" y="2645774"/>
                </a:lnTo>
                <a:cubicBezTo>
                  <a:pt x="2103240" y="2604977"/>
                  <a:pt x="1971476" y="2627140"/>
                  <a:pt x="1909181" y="2624134"/>
                </a:cubicBezTo>
                <a:cubicBezTo>
                  <a:pt x="1883362" y="2636268"/>
                  <a:pt x="1862433" y="2622814"/>
                  <a:pt x="1831269" y="2627746"/>
                </a:cubicBezTo>
                <a:cubicBezTo>
                  <a:pt x="1761936" y="2630414"/>
                  <a:pt x="1693116" y="2644202"/>
                  <a:pt x="1603124" y="2634857"/>
                </a:cubicBezTo>
                <a:cubicBezTo>
                  <a:pt x="1562560" y="2672843"/>
                  <a:pt x="1457085" y="2649945"/>
                  <a:pt x="1370975" y="2671640"/>
                </a:cubicBezTo>
                <a:cubicBezTo>
                  <a:pt x="1320990" y="2676070"/>
                  <a:pt x="1242461" y="2657204"/>
                  <a:pt x="1225137" y="2677699"/>
                </a:cubicBezTo>
                <a:cubicBezTo>
                  <a:pt x="1202262" y="2665156"/>
                  <a:pt x="1180852" y="2685418"/>
                  <a:pt x="1155850" y="2687217"/>
                </a:cubicBezTo>
                <a:cubicBezTo>
                  <a:pt x="1135891" y="2679241"/>
                  <a:pt x="1125988" y="2686139"/>
                  <a:pt x="1107856" y="2687671"/>
                </a:cubicBezTo>
                <a:cubicBezTo>
                  <a:pt x="1099644" y="2682752"/>
                  <a:pt x="1084298" y="2683009"/>
                  <a:pt x="1079077" y="2688779"/>
                </a:cubicBezTo>
                <a:cubicBezTo>
                  <a:pt x="1086485" y="2702084"/>
                  <a:pt x="1033188" y="2695447"/>
                  <a:pt x="1029228" y="2704623"/>
                </a:cubicBezTo>
                <a:cubicBezTo>
                  <a:pt x="998294" y="2706536"/>
                  <a:pt x="863971" y="2694887"/>
                  <a:pt x="841218" y="2709575"/>
                </a:cubicBezTo>
                <a:cubicBezTo>
                  <a:pt x="778678" y="2716549"/>
                  <a:pt x="688288" y="2693183"/>
                  <a:pt x="661710" y="2693593"/>
                </a:cubicBezTo>
                <a:cubicBezTo>
                  <a:pt x="635337" y="2666760"/>
                  <a:pt x="506978" y="2737479"/>
                  <a:pt x="394121" y="2738982"/>
                </a:cubicBezTo>
                <a:cubicBezTo>
                  <a:pt x="378913" y="2736392"/>
                  <a:pt x="370784" y="2736426"/>
                  <a:pt x="366705" y="2742543"/>
                </a:cubicBezTo>
                <a:cubicBezTo>
                  <a:pt x="337364" y="2746076"/>
                  <a:pt x="279482" y="2751853"/>
                  <a:pt x="218078" y="2760183"/>
                </a:cubicBezTo>
                <a:cubicBezTo>
                  <a:pt x="195004" y="2763619"/>
                  <a:pt x="126650" y="2763842"/>
                  <a:pt x="56381" y="2764115"/>
                </a:cubicBezTo>
                <a:lnTo>
                  <a:pt x="0" y="2764591"/>
                </a:lnTo>
                <a:close/>
              </a:path>
            </a:pathLst>
          </a:custGeom>
        </p:spPr>
      </p:pic>
      <p:pic>
        <p:nvPicPr>
          <p:cNvPr id="13" name="Kuva 12" descr="Kuva, joka sisältää kohteen teksti, Jätesäiliö, kontti, laatikko&#10;&#10;Kuvaus luotu automaattisesti">
            <a:extLst>
              <a:ext uri="{FF2B5EF4-FFF2-40B4-BE49-F238E27FC236}">
                <a16:creationId xmlns:a16="http://schemas.microsoft.com/office/drawing/2014/main" id="{293DE98C-E390-1392-3788-B72E37A7BC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77" r="-3" b="13958"/>
          <a:stretch/>
        </p:blipFill>
        <p:spPr>
          <a:xfrm>
            <a:off x="9134899" y="0"/>
            <a:ext cx="3057098" cy="2986257"/>
          </a:xfrm>
          <a:custGeom>
            <a:avLst/>
            <a:gdLst/>
            <a:ahLst/>
            <a:cxnLst/>
            <a:rect l="l" t="t" r="r" b="b"/>
            <a:pathLst>
              <a:path w="3057098" h="2986267">
                <a:moveTo>
                  <a:pt x="0" y="0"/>
                </a:moveTo>
                <a:lnTo>
                  <a:pt x="3057098" y="0"/>
                </a:lnTo>
                <a:lnTo>
                  <a:pt x="3057098" y="2986267"/>
                </a:lnTo>
                <a:lnTo>
                  <a:pt x="2991505" y="2973669"/>
                </a:lnTo>
                <a:cubicBezTo>
                  <a:pt x="2986406" y="2975025"/>
                  <a:pt x="2980944" y="2975881"/>
                  <a:pt x="2975255" y="2976383"/>
                </a:cubicBezTo>
                <a:lnTo>
                  <a:pt x="2958604" y="2976932"/>
                </a:lnTo>
                <a:lnTo>
                  <a:pt x="2957063" y="2976248"/>
                </a:lnTo>
                <a:cubicBezTo>
                  <a:pt x="2949289" y="2974372"/>
                  <a:pt x="2943741" y="2974147"/>
                  <a:pt x="2939188" y="2974654"/>
                </a:cubicBezTo>
                <a:lnTo>
                  <a:pt x="2934279" y="2975806"/>
                </a:lnTo>
                <a:lnTo>
                  <a:pt x="2921702" y="2975183"/>
                </a:lnTo>
                <a:lnTo>
                  <a:pt x="2896086" y="2975225"/>
                </a:lnTo>
                <a:lnTo>
                  <a:pt x="2892083" y="2974044"/>
                </a:lnTo>
                <a:lnTo>
                  <a:pt x="2854675" y="2972254"/>
                </a:lnTo>
                <a:cubicBezTo>
                  <a:pt x="2854626" y="2972058"/>
                  <a:pt x="2854579" y="2971861"/>
                  <a:pt x="2854532" y="2971664"/>
                </a:cubicBezTo>
                <a:cubicBezTo>
                  <a:pt x="2853362" y="2970303"/>
                  <a:pt x="2850890" y="2969221"/>
                  <a:pt x="2845622" y="2968694"/>
                </a:cubicBezTo>
                <a:cubicBezTo>
                  <a:pt x="2859191" y="2961231"/>
                  <a:pt x="2844473" y="2965200"/>
                  <a:pt x="2827743" y="2964304"/>
                </a:cubicBezTo>
                <a:cubicBezTo>
                  <a:pt x="2845086" y="2952515"/>
                  <a:pt x="2794257" y="2954970"/>
                  <a:pt x="2791151" y="2947197"/>
                </a:cubicBezTo>
                <a:cubicBezTo>
                  <a:pt x="2778474" y="2946805"/>
                  <a:pt x="2765381" y="2946177"/>
                  <a:pt x="2752195" y="2945269"/>
                </a:cubicBezTo>
                <a:lnTo>
                  <a:pt x="2744539" y="2944572"/>
                </a:lnTo>
                <a:cubicBezTo>
                  <a:pt x="2744514" y="2944524"/>
                  <a:pt x="2744488" y="2944477"/>
                  <a:pt x="2744463" y="2944430"/>
                </a:cubicBezTo>
                <a:cubicBezTo>
                  <a:pt x="2742964" y="2944006"/>
                  <a:pt x="2740509" y="2943675"/>
                  <a:pt x="2736543" y="2943441"/>
                </a:cubicBezTo>
                <a:lnTo>
                  <a:pt x="2730583" y="2943301"/>
                </a:lnTo>
                <a:lnTo>
                  <a:pt x="2715736" y="2941949"/>
                </a:lnTo>
                <a:lnTo>
                  <a:pt x="2711134" y="2940635"/>
                </a:lnTo>
                <a:lnTo>
                  <a:pt x="2710043" y="2938892"/>
                </a:lnTo>
                <a:lnTo>
                  <a:pt x="2708586" y="2938942"/>
                </a:lnTo>
                <a:cubicBezTo>
                  <a:pt x="2696887" y="2940722"/>
                  <a:pt x="2691882" y="2944401"/>
                  <a:pt x="2683440" y="2932101"/>
                </a:cubicBezTo>
                <a:cubicBezTo>
                  <a:pt x="2657463" y="2934325"/>
                  <a:pt x="2655741" y="2927151"/>
                  <a:pt x="2624001" y="2921607"/>
                </a:cubicBezTo>
                <a:cubicBezTo>
                  <a:pt x="2608393" y="2924555"/>
                  <a:pt x="2598051" y="2921964"/>
                  <a:pt x="2588774" y="2917563"/>
                </a:cubicBezTo>
                <a:cubicBezTo>
                  <a:pt x="2555967" y="2916466"/>
                  <a:pt x="2528947" y="2908944"/>
                  <a:pt x="2493575" y="2904333"/>
                </a:cubicBezTo>
                <a:cubicBezTo>
                  <a:pt x="2452308" y="2906135"/>
                  <a:pt x="2436829" y="2894307"/>
                  <a:pt x="2399010" y="2889422"/>
                </a:cubicBezTo>
                <a:cubicBezTo>
                  <a:pt x="2361549" y="2895778"/>
                  <a:pt x="2375298" y="2878468"/>
                  <a:pt x="2357312" y="2872819"/>
                </a:cubicBezTo>
                <a:lnTo>
                  <a:pt x="2351910" y="2871943"/>
                </a:lnTo>
                <a:lnTo>
                  <a:pt x="2336804" y="2871952"/>
                </a:lnTo>
                <a:lnTo>
                  <a:pt x="2331064" y="2872352"/>
                </a:lnTo>
                <a:cubicBezTo>
                  <a:pt x="2327134" y="2872479"/>
                  <a:pt x="2324548" y="2872375"/>
                  <a:pt x="2322793" y="2872094"/>
                </a:cubicBezTo>
                <a:lnTo>
                  <a:pt x="2322605" y="2871961"/>
                </a:lnTo>
                <a:lnTo>
                  <a:pt x="2314820" y="2871966"/>
                </a:lnTo>
                <a:cubicBezTo>
                  <a:pt x="2301635" y="2872263"/>
                  <a:pt x="2288768" y="2872824"/>
                  <a:pt x="2276481" y="2873583"/>
                </a:cubicBezTo>
                <a:cubicBezTo>
                  <a:pt x="2267309" y="2866227"/>
                  <a:pt x="2221282" y="2873219"/>
                  <a:pt x="2228192" y="2860074"/>
                </a:cubicBezTo>
                <a:cubicBezTo>
                  <a:pt x="2211680" y="2860703"/>
                  <a:pt x="2200963" y="2865926"/>
                  <a:pt x="2207785" y="2857373"/>
                </a:cubicBezTo>
                <a:cubicBezTo>
                  <a:pt x="2202388" y="2857330"/>
                  <a:pt x="2199187" y="2856489"/>
                  <a:pt x="2196990" y="2855257"/>
                </a:cubicBezTo>
                <a:lnTo>
                  <a:pt x="2196383" y="2854691"/>
                </a:lnTo>
                <a:lnTo>
                  <a:pt x="2159620" y="2856303"/>
                </a:lnTo>
                <a:lnTo>
                  <a:pt x="2154890" y="2855504"/>
                </a:lnTo>
                <a:lnTo>
                  <a:pt x="2130734" y="2857852"/>
                </a:lnTo>
                <a:lnTo>
                  <a:pt x="2118358" y="2858374"/>
                </a:lnTo>
                <a:lnTo>
                  <a:pt x="2114648" y="2859949"/>
                </a:lnTo>
                <a:cubicBezTo>
                  <a:pt x="2110758" y="2860857"/>
                  <a:pt x="2105335" y="2861136"/>
                  <a:pt x="2096486" y="2859993"/>
                </a:cubicBezTo>
                <a:lnTo>
                  <a:pt x="2094481" y="2859461"/>
                </a:lnTo>
                <a:lnTo>
                  <a:pt x="2079203" y="2861500"/>
                </a:lnTo>
                <a:cubicBezTo>
                  <a:pt x="2074231" y="2862506"/>
                  <a:pt x="2069760" y="2863838"/>
                  <a:pt x="2066033" y="2865631"/>
                </a:cubicBezTo>
                <a:cubicBezTo>
                  <a:pt x="2016830" y="2853996"/>
                  <a:pt x="1967555" y="2861827"/>
                  <a:pt x="1912749" y="2858433"/>
                </a:cubicBezTo>
                <a:cubicBezTo>
                  <a:pt x="1850769" y="2858966"/>
                  <a:pt x="1807698" y="2861006"/>
                  <a:pt x="1766911" y="2860758"/>
                </a:cubicBezTo>
                <a:cubicBezTo>
                  <a:pt x="1747759" y="2861754"/>
                  <a:pt x="1608015" y="2862289"/>
                  <a:pt x="1619525" y="2856939"/>
                </a:cubicBezTo>
                <a:cubicBezTo>
                  <a:pt x="1560230" y="2867354"/>
                  <a:pt x="1525745" y="2852761"/>
                  <a:pt x="1459978" y="2856333"/>
                </a:cubicBezTo>
                <a:cubicBezTo>
                  <a:pt x="1426593" y="2841948"/>
                  <a:pt x="1443916" y="2854854"/>
                  <a:pt x="1407579" y="2851264"/>
                </a:cubicBezTo>
                <a:cubicBezTo>
                  <a:pt x="1415764" y="2863834"/>
                  <a:pt x="1364040" y="2843051"/>
                  <a:pt x="1359935" y="2856837"/>
                </a:cubicBezTo>
                <a:cubicBezTo>
                  <a:pt x="1353450" y="2855749"/>
                  <a:pt x="1347304" y="2854257"/>
                  <a:pt x="1341158" y="2852657"/>
                </a:cubicBezTo>
                <a:lnTo>
                  <a:pt x="1337937" y="2851828"/>
                </a:lnTo>
                <a:lnTo>
                  <a:pt x="1324683" y="2850898"/>
                </a:lnTo>
                <a:lnTo>
                  <a:pt x="1321398" y="2847641"/>
                </a:lnTo>
                <a:lnTo>
                  <a:pt x="1160343" y="2842415"/>
                </a:lnTo>
                <a:cubicBezTo>
                  <a:pt x="1146207" y="2844500"/>
                  <a:pt x="1100463" y="2844195"/>
                  <a:pt x="1090607" y="2840022"/>
                </a:cubicBezTo>
                <a:cubicBezTo>
                  <a:pt x="1080821" y="2839110"/>
                  <a:pt x="1070143" y="2840576"/>
                  <a:pt x="1064446" y="2836111"/>
                </a:cubicBezTo>
                <a:cubicBezTo>
                  <a:pt x="1043193" y="2833486"/>
                  <a:pt x="994518" y="2827448"/>
                  <a:pt x="963083" y="2824267"/>
                </a:cubicBezTo>
                <a:cubicBezTo>
                  <a:pt x="946141" y="2829886"/>
                  <a:pt x="919540" y="2818476"/>
                  <a:pt x="875833" y="2817021"/>
                </a:cubicBezTo>
                <a:cubicBezTo>
                  <a:pt x="857293" y="2823521"/>
                  <a:pt x="846376" y="2815951"/>
                  <a:pt x="810880" y="2824562"/>
                </a:cubicBezTo>
                <a:cubicBezTo>
                  <a:pt x="809425" y="2823671"/>
                  <a:pt x="807609" y="2822845"/>
                  <a:pt x="805487" y="2822105"/>
                </a:cubicBezTo>
                <a:cubicBezTo>
                  <a:pt x="793156" y="2817808"/>
                  <a:pt x="773394" y="2817339"/>
                  <a:pt x="761343" y="2821057"/>
                </a:cubicBezTo>
                <a:cubicBezTo>
                  <a:pt x="704779" y="2832446"/>
                  <a:pt x="653498" y="2831110"/>
                  <a:pt x="605271" y="2832852"/>
                </a:cubicBezTo>
                <a:cubicBezTo>
                  <a:pt x="550762" y="2833442"/>
                  <a:pt x="587467" y="2819797"/>
                  <a:pt x="519047" y="2830379"/>
                </a:cubicBezTo>
                <a:cubicBezTo>
                  <a:pt x="511945" y="2825298"/>
                  <a:pt x="503329" y="2824906"/>
                  <a:pt x="488674" y="2827007"/>
                </a:cubicBezTo>
                <a:cubicBezTo>
                  <a:pt x="462207" y="2826924"/>
                  <a:pt x="464861" y="2814526"/>
                  <a:pt x="437776" y="2821512"/>
                </a:cubicBezTo>
                <a:cubicBezTo>
                  <a:pt x="442895" y="2814920"/>
                  <a:pt x="387731" y="2817983"/>
                  <a:pt x="400303" y="2811266"/>
                </a:cubicBezTo>
                <a:cubicBezTo>
                  <a:pt x="383378" y="2804854"/>
                  <a:pt x="374355" y="2814718"/>
                  <a:pt x="357515" y="2809104"/>
                </a:cubicBezTo>
                <a:cubicBezTo>
                  <a:pt x="338281" y="2807508"/>
                  <a:pt x="368227" y="2816454"/>
                  <a:pt x="346837" y="2816545"/>
                </a:cubicBezTo>
                <a:cubicBezTo>
                  <a:pt x="320970" y="2815447"/>
                  <a:pt x="320390" y="2827700"/>
                  <a:pt x="301309" y="2811656"/>
                </a:cubicBezTo>
                <a:lnTo>
                  <a:pt x="232324" y="2803368"/>
                </a:lnTo>
                <a:cubicBezTo>
                  <a:pt x="216594" y="2806919"/>
                  <a:pt x="204271" y="2804710"/>
                  <a:pt x="192344" y="2800640"/>
                </a:cubicBezTo>
                <a:cubicBezTo>
                  <a:pt x="156233" y="2800780"/>
                  <a:pt x="123724" y="2794250"/>
                  <a:pt x="83353" y="2790959"/>
                </a:cubicBezTo>
                <a:cubicBezTo>
                  <a:pt x="61304" y="2792645"/>
                  <a:pt x="44838" y="2790665"/>
                  <a:pt x="28491" y="2787829"/>
                </a:cubicBezTo>
                <a:lnTo>
                  <a:pt x="0" y="2783481"/>
                </a:lnTo>
                <a:close/>
              </a:path>
            </a:pathLst>
          </a:custGeom>
        </p:spPr>
      </p:pic>
      <p:pic>
        <p:nvPicPr>
          <p:cNvPr id="7" name="Kuva 6" descr="Kuva, joka sisältää kohteen Paperituote, kirje, kirja, Taidelehti&#10;&#10;Kuvaus luotu automaattisesti">
            <a:extLst>
              <a:ext uri="{FF2B5EF4-FFF2-40B4-BE49-F238E27FC236}">
                <a16:creationId xmlns:a16="http://schemas.microsoft.com/office/drawing/2014/main" id="{1B91D4D3-C00E-8648-9EBD-1C009C7B549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57" r="-3" b="1163"/>
          <a:stretch/>
        </p:blipFill>
        <p:spPr>
          <a:xfrm>
            <a:off x="3" y="0"/>
            <a:ext cx="3057098" cy="3154027"/>
          </a:xfrm>
          <a:custGeom>
            <a:avLst/>
            <a:gdLst/>
            <a:ahLst/>
            <a:cxnLst/>
            <a:rect l="l" t="t" r="r" b="b"/>
            <a:pathLst>
              <a:path w="3057098" h="3154027">
                <a:moveTo>
                  <a:pt x="0" y="0"/>
                </a:moveTo>
                <a:lnTo>
                  <a:pt x="3057098" y="0"/>
                </a:lnTo>
                <a:lnTo>
                  <a:pt x="3057098" y="3151894"/>
                </a:lnTo>
                <a:lnTo>
                  <a:pt x="3045819" y="3151192"/>
                </a:lnTo>
                <a:cubicBezTo>
                  <a:pt x="3044032" y="3142216"/>
                  <a:pt x="3039036" y="3148470"/>
                  <a:pt x="3024289" y="3151018"/>
                </a:cubicBezTo>
                <a:cubicBezTo>
                  <a:pt x="3018220" y="3137644"/>
                  <a:pt x="2982089" y="3149753"/>
                  <a:pt x="2966579" y="3143805"/>
                </a:cubicBezTo>
                <a:cubicBezTo>
                  <a:pt x="2955879" y="3145979"/>
                  <a:pt x="2944455" y="3148033"/>
                  <a:pt x="2932485" y="3149871"/>
                </a:cubicBezTo>
                <a:lnTo>
                  <a:pt x="2836321" y="3150794"/>
                </a:lnTo>
                <a:lnTo>
                  <a:pt x="2735611" y="3140023"/>
                </a:lnTo>
                <a:cubicBezTo>
                  <a:pt x="2698359" y="3139788"/>
                  <a:pt x="2666102" y="3135789"/>
                  <a:pt x="2634574" y="3138609"/>
                </a:cubicBezTo>
                <a:cubicBezTo>
                  <a:pt x="2621767" y="3135498"/>
                  <a:pt x="2609696" y="3134241"/>
                  <a:pt x="2597992" y="3138898"/>
                </a:cubicBezTo>
                <a:cubicBezTo>
                  <a:pt x="2563229" y="3137345"/>
                  <a:pt x="2554813" y="3130694"/>
                  <a:pt x="2532785" y="3135881"/>
                </a:cubicBezTo>
                <a:cubicBezTo>
                  <a:pt x="2513254" y="3125124"/>
                  <a:pt x="2512098" y="3129230"/>
                  <a:pt x="2502919" y="3132310"/>
                </a:cubicBezTo>
                <a:lnTo>
                  <a:pt x="2501610" y="3132530"/>
                </a:lnTo>
                <a:lnTo>
                  <a:pt x="2498941" y="3130992"/>
                </a:lnTo>
                <a:lnTo>
                  <a:pt x="2493416" y="3130281"/>
                </a:lnTo>
                <a:lnTo>
                  <a:pt x="2478333" y="3130738"/>
                </a:lnTo>
                <a:lnTo>
                  <a:pt x="2472660" y="3131307"/>
                </a:lnTo>
                <a:cubicBezTo>
                  <a:pt x="2468754" y="3131553"/>
                  <a:pt x="2466158" y="3131524"/>
                  <a:pt x="2464361" y="3131297"/>
                </a:cubicBezTo>
                <a:lnTo>
                  <a:pt x="2464154" y="3131170"/>
                </a:lnTo>
                <a:lnTo>
                  <a:pt x="2456381" y="3131406"/>
                </a:lnTo>
                <a:cubicBezTo>
                  <a:pt x="2443262" y="3132095"/>
                  <a:pt x="2430496" y="3133038"/>
                  <a:pt x="2418345" y="3134158"/>
                </a:cubicBezTo>
                <a:cubicBezTo>
                  <a:pt x="2408069" y="3127098"/>
                  <a:pt x="2363170" y="3135438"/>
                  <a:pt x="2368084" y="3122128"/>
                </a:cubicBezTo>
                <a:cubicBezTo>
                  <a:pt x="2351692" y="3123246"/>
                  <a:pt x="2341778" y="3128772"/>
                  <a:pt x="2347298" y="3120042"/>
                </a:cubicBezTo>
                <a:cubicBezTo>
                  <a:pt x="2341902" y="3120159"/>
                  <a:pt x="2338577" y="3119417"/>
                  <a:pt x="2336196" y="3118255"/>
                </a:cubicBezTo>
                <a:lnTo>
                  <a:pt x="2335507" y="3117708"/>
                </a:lnTo>
                <a:lnTo>
                  <a:pt x="2299041" y="3120409"/>
                </a:lnTo>
                <a:lnTo>
                  <a:pt x="2294199" y="3119752"/>
                </a:lnTo>
                <a:lnTo>
                  <a:pt x="2270432" y="3122813"/>
                </a:lnTo>
                <a:lnTo>
                  <a:pt x="2258151" y="3123700"/>
                </a:lnTo>
                <a:lnTo>
                  <a:pt x="2254681" y="3125381"/>
                </a:lnTo>
                <a:cubicBezTo>
                  <a:pt x="2250936" y="3126402"/>
                  <a:pt x="2245567" y="3126842"/>
                  <a:pt x="2236559" y="3125966"/>
                </a:cubicBezTo>
                <a:lnTo>
                  <a:pt x="2234474" y="3125494"/>
                </a:lnTo>
                <a:lnTo>
                  <a:pt x="2219528" y="3127982"/>
                </a:lnTo>
                <a:cubicBezTo>
                  <a:pt x="2214714" y="3129132"/>
                  <a:pt x="2210453" y="3130595"/>
                  <a:pt x="2207002" y="3132491"/>
                </a:cubicBezTo>
                <a:cubicBezTo>
                  <a:pt x="2156110" y="3122357"/>
                  <a:pt x="2108091" y="3131629"/>
                  <a:pt x="2052852" y="3129876"/>
                </a:cubicBezTo>
                <a:cubicBezTo>
                  <a:pt x="2028972" y="3114110"/>
                  <a:pt x="1933518" y="3133414"/>
                  <a:pt x="1919805" y="3148701"/>
                </a:cubicBezTo>
                <a:cubicBezTo>
                  <a:pt x="1919495" y="3135305"/>
                  <a:pt x="1850275" y="3153545"/>
                  <a:pt x="1832420" y="3154018"/>
                </a:cubicBezTo>
                <a:cubicBezTo>
                  <a:pt x="1826468" y="3154176"/>
                  <a:pt x="1826223" y="3152360"/>
                  <a:pt x="1836140" y="3146739"/>
                </a:cubicBezTo>
                <a:cubicBezTo>
                  <a:pt x="1817166" y="3148304"/>
                  <a:pt x="1797581" y="3141342"/>
                  <a:pt x="1808268" y="3135666"/>
                </a:cubicBezTo>
                <a:cubicBezTo>
                  <a:pt x="1750627" y="3147814"/>
                  <a:pt x="1665554" y="3135735"/>
                  <a:pt x="1600421" y="3141252"/>
                </a:cubicBezTo>
                <a:cubicBezTo>
                  <a:pt x="1564912" y="3127904"/>
                  <a:pt x="1584162" y="3140254"/>
                  <a:pt x="1547330" y="3137758"/>
                </a:cubicBezTo>
                <a:cubicBezTo>
                  <a:pt x="1557404" y="3150045"/>
                  <a:pt x="1502617" y="3130864"/>
                  <a:pt x="1500602" y="3144732"/>
                </a:cubicBezTo>
                <a:cubicBezTo>
                  <a:pt x="1493963" y="3143838"/>
                  <a:pt x="1487595" y="3142535"/>
                  <a:pt x="1481222" y="3141123"/>
                </a:cubicBezTo>
                <a:lnTo>
                  <a:pt x="1477876" y="3140390"/>
                </a:lnTo>
                <a:lnTo>
                  <a:pt x="1464501" y="3139858"/>
                </a:lnTo>
                <a:lnTo>
                  <a:pt x="1460732" y="3136709"/>
                </a:lnTo>
                <a:lnTo>
                  <a:pt x="1440600" y="3133758"/>
                </a:lnTo>
                <a:cubicBezTo>
                  <a:pt x="1433060" y="3133118"/>
                  <a:pt x="1424946" y="3132970"/>
                  <a:pt x="1415980" y="3133617"/>
                </a:cubicBezTo>
                <a:cubicBezTo>
                  <a:pt x="1393922" y="3139112"/>
                  <a:pt x="1359576" y="3132377"/>
                  <a:pt x="1328512" y="3132784"/>
                </a:cubicBezTo>
                <a:lnTo>
                  <a:pt x="1314246" y="3134486"/>
                </a:lnTo>
                <a:lnTo>
                  <a:pt x="1267686" y="3131648"/>
                </a:lnTo>
                <a:cubicBezTo>
                  <a:pt x="1254432" y="3131098"/>
                  <a:pt x="1240676" y="3130808"/>
                  <a:pt x="1226193" y="3131010"/>
                </a:cubicBezTo>
                <a:lnTo>
                  <a:pt x="1199309" y="3132364"/>
                </a:lnTo>
                <a:lnTo>
                  <a:pt x="1192262" y="3131242"/>
                </a:lnTo>
                <a:cubicBezTo>
                  <a:pt x="1179987" y="3131367"/>
                  <a:pt x="1163742" y="3135316"/>
                  <a:pt x="1165189" y="3130519"/>
                </a:cubicBezTo>
                <a:lnTo>
                  <a:pt x="1151401" y="3132182"/>
                </a:lnTo>
                <a:lnTo>
                  <a:pt x="1137791" y="3128353"/>
                </a:lnTo>
                <a:cubicBezTo>
                  <a:pt x="1136300" y="3127464"/>
                  <a:pt x="1135179" y="3126517"/>
                  <a:pt x="1134464" y="3125548"/>
                </a:cubicBezTo>
                <a:lnTo>
                  <a:pt x="1115199" y="3126807"/>
                </a:lnTo>
                <a:lnTo>
                  <a:pt x="1099406" y="3124066"/>
                </a:lnTo>
                <a:lnTo>
                  <a:pt x="1085638" y="3125858"/>
                </a:lnTo>
                <a:lnTo>
                  <a:pt x="1079923" y="3125454"/>
                </a:lnTo>
                <a:lnTo>
                  <a:pt x="1065720" y="3124097"/>
                </a:lnTo>
                <a:cubicBezTo>
                  <a:pt x="1058438" y="3123146"/>
                  <a:pt x="1050289" y="3122000"/>
                  <a:pt x="1041215" y="3121083"/>
                </a:cubicBezTo>
                <a:lnTo>
                  <a:pt x="1033570" y="3120664"/>
                </a:lnTo>
                <a:lnTo>
                  <a:pt x="1016926" y="3116054"/>
                </a:lnTo>
                <a:cubicBezTo>
                  <a:pt x="1004817" y="3112569"/>
                  <a:pt x="995286" y="3110220"/>
                  <a:pt x="984708" y="3112111"/>
                </a:cubicBezTo>
                <a:cubicBezTo>
                  <a:pt x="966678" y="3107609"/>
                  <a:pt x="954082" y="3094990"/>
                  <a:pt x="927984" y="3098357"/>
                </a:cubicBezTo>
                <a:cubicBezTo>
                  <a:pt x="935904" y="3092640"/>
                  <a:pt x="899001" y="3097665"/>
                  <a:pt x="894641" y="3091793"/>
                </a:cubicBezTo>
                <a:cubicBezTo>
                  <a:pt x="892628" y="3087064"/>
                  <a:pt x="880964" y="3087487"/>
                  <a:pt x="872082" y="3085743"/>
                </a:cubicBezTo>
                <a:cubicBezTo>
                  <a:pt x="865751" y="3080914"/>
                  <a:pt x="821058" y="3076504"/>
                  <a:pt x="805498" y="3077199"/>
                </a:cubicBezTo>
                <a:cubicBezTo>
                  <a:pt x="761640" y="3082004"/>
                  <a:pt x="726362" y="3062561"/>
                  <a:pt x="691296" y="3065903"/>
                </a:cubicBezTo>
                <a:cubicBezTo>
                  <a:pt x="682115" y="3065448"/>
                  <a:pt x="674502" y="3064353"/>
                  <a:pt x="667909" y="3062868"/>
                </a:cubicBezTo>
                <a:lnTo>
                  <a:pt x="651477" y="3057752"/>
                </a:lnTo>
                <a:cubicBezTo>
                  <a:pt x="651272" y="3056629"/>
                  <a:pt x="651068" y="3055505"/>
                  <a:pt x="650865" y="3054381"/>
                </a:cubicBezTo>
                <a:lnTo>
                  <a:pt x="638590" y="3052309"/>
                </a:lnTo>
                <a:lnTo>
                  <a:pt x="636093" y="3051235"/>
                </a:lnTo>
                <a:cubicBezTo>
                  <a:pt x="631342" y="3049171"/>
                  <a:pt x="626496" y="3047209"/>
                  <a:pt x="621002" y="3045596"/>
                </a:cubicBezTo>
                <a:cubicBezTo>
                  <a:pt x="605899" y="3058245"/>
                  <a:pt x="571777" y="3033959"/>
                  <a:pt x="569727" y="3046565"/>
                </a:cubicBezTo>
                <a:cubicBezTo>
                  <a:pt x="536907" y="3039902"/>
                  <a:pt x="543564" y="3053649"/>
                  <a:pt x="522319" y="3037058"/>
                </a:cubicBezTo>
                <a:cubicBezTo>
                  <a:pt x="454841" y="3034504"/>
                  <a:pt x="385030" y="3013248"/>
                  <a:pt x="318414" y="3017739"/>
                </a:cubicBezTo>
                <a:cubicBezTo>
                  <a:pt x="334019" y="3013725"/>
                  <a:pt x="321918" y="3004946"/>
                  <a:pt x="302303" y="3004161"/>
                </a:cubicBezTo>
                <a:cubicBezTo>
                  <a:pt x="361564" y="2987947"/>
                  <a:pt x="207649" y="3009120"/>
                  <a:pt x="224227" y="2992473"/>
                </a:cubicBezTo>
                <a:cubicBezTo>
                  <a:pt x="196599" y="3005063"/>
                  <a:pt x="87052" y="3011746"/>
                  <a:pt x="79213" y="2994277"/>
                </a:cubicBezTo>
                <a:cubicBezTo>
                  <a:pt x="53655" y="2990206"/>
                  <a:pt x="27202" y="2988908"/>
                  <a:pt x="2265" y="2986702"/>
                </a:cubicBezTo>
                <a:lnTo>
                  <a:pt x="0" y="2986267"/>
                </a:lnTo>
                <a:close/>
              </a:path>
            </a:pathLst>
          </a:custGeom>
        </p:spPr>
      </p:pic>
      <p:pic>
        <p:nvPicPr>
          <p:cNvPr id="9" name="Kuva 8" descr="Kuva, joka sisältää kohteen Jätesäiliö, Muovipussi, sisä-, lattia&#10;&#10;Kuvaus luotu automaattisesti">
            <a:extLst>
              <a:ext uri="{FF2B5EF4-FFF2-40B4-BE49-F238E27FC236}">
                <a16:creationId xmlns:a16="http://schemas.microsoft.com/office/drawing/2014/main" id="{1F6C1F1D-C839-DF4E-E800-8D98D741B58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5" b="16465"/>
          <a:stretch/>
        </p:blipFill>
        <p:spPr>
          <a:xfrm>
            <a:off x="3093493" y="55890"/>
            <a:ext cx="3020705" cy="3152401"/>
          </a:xfrm>
          <a:custGeom>
            <a:avLst/>
            <a:gdLst/>
            <a:ahLst/>
            <a:cxnLst/>
            <a:rect l="l" t="t" r="r" b="b"/>
            <a:pathLst>
              <a:path w="3020705" h="3152411">
                <a:moveTo>
                  <a:pt x="0" y="0"/>
                </a:moveTo>
                <a:lnTo>
                  <a:pt x="3020705" y="0"/>
                </a:lnTo>
                <a:lnTo>
                  <a:pt x="3020705" y="2879835"/>
                </a:lnTo>
                <a:lnTo>
                  <a:pt x="3016694" y="2880363"/>
                </a:lnTo>
                <a:cubicBezTo>
                  <a:pt x="2981055" y="2884352"/>
                  <a:pt x="2961386" y="2884547"/>
                  <a:pt x="2939380" y="2887197"/>
                </a:cubicBezTo>
                <a:cubicBezTo>
                  <a:pt x="2903750" y="2893350"/>
                  <a:pt x="2866058" y="2907307"/>
                  <a:pt x="2844556" y="2911789"/>
                </a:cubicBezTo>
                <a:lnTo>
                  <a:pt x="2810362" y="2914093"/>
                </a:lnTo>
                <a:lnTo>
                  <a:pt x="2811605" y="2918445"/>
                </a:lnTo>
                <a:lnTo>
                  <a:pt x="2798903" y="2918765"/>
                </a:lnTo>
                <a:lnTo>
                  <a:pt x="2770552" y="2918871"/>
                </a:lnTo>
                <a:cubicBezTo>
                  <a:pt x="2752860" y="2919529"/>
                  <a:pt x="2703665" y="2918486"/>
                  <a:pt x="2685654" y="2920079"/>
                </a:cubicBezTo>
                <a:cubicBezTo>
                  <a:pt x="2680458" y="2924720"/>
                  <a:pt x="2672439" y="2927250"/>
                  <a:pt x="2662490" y="2928423"/>
                </a:cubicBezTo>
                <a:lnTo>
                  <a:pt x="2640578" y="2928554"/>
                </a:lnTo>
                <a:lnTo>
                  <a:pt x="2513506" y="2939738"/>
                </a:lnTo>
                <a:lnTo>
                  <a:pt x="2496034" y="2940573"/>
                </a:lnTo>
                <a:lnTo>
                  <a:pt x="2486572" y="2944324"/>
                </a:lnTo>
                <a:cubicBezTo>
                  <a:pt x="2479349" y="2945072"/>
                  <a:pt x="2458599" y="2944588"/>
                  <a:pt x="2452690" y="2945069"/>
                </a:cubicBezTo>
                <a:lnTo>
                  <a:pt x="2451122" y="2947203"/>
                </a:lnTo>
                <a:lnTo>
                  <a:pt x="2339749" y="2965532"/>
                </a:lnTo>
                <a:cubicBezTo>
                  <a:pt x="2335405" y="2962251"/>
                  <a:pt x="2325679" y="2967433"/>
                  <a:pt x="2320667" y="2968559"/>
                </a:cubicBezTo>
                <a:cubicBezTo>
                  <a:pt x="2319892" y="2966349"/>
                  <a:pt x="2307760" y="2965675"/>
                  <a:pt x="2304181" y="2967642"/>
                </a:cubicBezTo>
                <a:cubicBezTo>
                  <a:pt x="2218892" y="2978423"/>
                  <a:pt x="2261584" y="2956144"/>
                  <a:pt x="2212901" y="2970258"/>
                </a:cubicBezTo>
                <a:cubicBezTo>
                  <a:pt x="2204289" y="2971193"/>
                  <a:pt x="2197310" y="2970302"/>
                  <a:pt x="2191189" y="2968651"/>
                </a:cubicBezTo>
                <a:lnTo>
                  <a:pt x="2182059" y="2965260"/>
                </a:lnTo>
                <a:lnTo>
                  <a:pt x="2146716" y="2971669"/>
                </a:lnTo>
                <a:cubicBezTo>
                  <a:pt x="2129307" y="2973903"/>
                  <a:pt x="2110983" y="2975384"/>
                  <a:pt x="2092182" y="2976061"/>
                </a:cubicBezTo>
                <a:cubicBezTo>
                  <a:pt x="2087964" y="2971545"/>
                  <a:pt x="2073206" y="2977960"/>
                  <a:pt x="2066264" y="2979231"/>
                </a:cubicBezTo>
                <a:cubicBezTo>
                  <a:pt x="2066192" y="2976281"/>
                  <a:pt x="2050810" y="2974868"/>
                  <a:pt x="2045351" y="2977306"/>
                </a:cubicBezTo>
                <a:cubicBezTo>
                  <a:pt x="1930635" y="2987848"/>
                  <a:pt x="1995185" y="2960300"/>
                  <a:pt x="1926343" y="2976819"/>
                </a:cubicBezTo>
                <a:cubicBezTo>
                  <a:pt x="1914828" y="2977680"/>
                  <a:pt x="1906187" y="2976202"/>
                  <a:pt x="1898978" y="2973761"/>
                </a:cubicBezTo>
                <a:lnTo>
                  <a:pt x="1886008" y="2967666"/>
                </a:lnTo>
                <a:lnTo>
                  <a:pt x="1875845" y="2969839"/>
                </a:lnTo>
                <a:cubicBezTo>
                  <a:pt x="1837488" y="2970010"/>
                  <a:pt x="1826179" y="2963763"/>
                  <a:pt x="1803863" y="2970056"/>
                </a:cubicBezTo>
                <a:cubicBezTo>
                  <a:pt x="1770884" y="2956976"/>
                  <a:pt x="1781989" y="2968752"/>
                  <a:pt x="1756905" y="2970753"/>
                </a:cubicBezTo>
                <a:cubicBezTo>
                  <a:pt x="1737117" y="2973361"/>
                  <a:pt x="1773446" y="2978380"/>
                  <a:pt x="1754051" y="2979121"/>
                </a:cubicBezTo>
                <a:cubicBezTo>
                  <a:pt x="1733070" y="2975744"/>
                  <a:pt x="1734056" y="2986232"/>
                  <a:pt x="1712238" y="2982102"/>
                </a:cubicBezTo>
                <a:cubicBezTo>
                  <a:pt x="1717538" y="2974201"/>
                  <a:pt x="1669182" y="2983633"/>
                  <a:pt x="1667678" y="2976731"/>
                </a:cubicBezTo>
                <a:cubicBezTo>
                  <a:pt x="1649145" y="2986602"/>
                  <a:pt x="1639834" y="2974442"/>
                  <a:pt x="1615157" y="2977484"/>
                </a:cubicBezTo>
                <a:cubicBezTo>
                  <a:pt x="1603536" y="2981218"/>
                  <a:pt x="1595152" y="2981859"/>
                  <a:pt x="1583729" y="2977843"/>
                </a:cubicBezTo>
                <a:cubicBezTo>
                  <a:pt x="1530197" y="2996023"/>
                  <a:pt x="1551343" y="2978656"/>
                  <a:pt x="1501246" y="2985647"/>
                </a:cubicBezTo>
                <a:cubicBezTo>
                  <a:pt x="1458085" y="2993000"/>
                  <a:pt x="1409158" y="2997770"/>
                  <a:pt x="1367414" y="3015322"/>
                </a:cubicBezTo>
                <a:cubicBezTo>
                  <a:pt x="1359752" y="3020295"/>
                  <a:pt x="1340937" y="3022177"/>
                  <a:pt x="1325396" y="3019527"/>
                </a:cubicBezTo>
                <a:cubicBezTo>
                  <a:pt x="1322725" y="3019070"/>
                  <a:pt x="1320248" y="3018493"/>
                  <a:pt x="1318051" y="3017817"/>
                </a:cubicBezTo>
                <a:lnTo>
                  <a:pt x="1108863" y="3035638"/>
                </a:lnTo>
                <a:cubicBezTo>
                  <a:pt x="1105535" y="3029249"/>
                  <a:pt x="1084750" y="3040777"/>
                  <a:pt x="1071436" y="3036682"/>
                </a:cubicBezTo>
                <a:cubicBezTo>
                  <a:pt x="1061900" y="3033088"/>
                  <a:pt x="1053369" y="3035747"/>
                  <a:pt x="1043408" y="3036030"/>
                </a:cubicBezTo>
                <a:cubicBezTo>
                  <a:pt x="1030285" y="3033205"/>
                  <a:pt x="987486" y="3038307"/>
                  <a:pt x="976328" y="3041966"/>
                </a:cubicBezTo>
                <a:cubicBezTo>
                  <a:pt x="949664" y="3054682"/>
                  <a:pt x="889073" y="3045239"/>
                  <a:pt x="866919" y="3054981"/>
                </a:cubicBezTo>
                <a:cubicBezTo>
                  <a:pt x="858881" y="3056411"/>
                  <a:pt x="851015" y="3056989"/>
                  <a:pt x="843296" y="3057038"/>
                </a:cubicBezTo>
                <a:lnTo>
                  <a:pt x="821691" y="3055964"/>
                </a:lnTo>
                <a:lnTo>
                  <a:pt x="815549" y="3053241"/>
                </a:lnTo>
                <a:lnTo>
                  <a:pt x="802346" y="3053915"/>
                </a:lnTo>
                <a:lnTo>
                  <a:pt x="798563" y="3053501"/>
                </a:lnTo>
                <a:cubicBezTo>
                  <a:pt x="791336" y="3052698"/>
                  <a:pt x="784202" y="3051998"/>
                  <a:pt x="777143" y="3051722"/>
                </a:cubicBezTo>
                <a:cubicBezTo>
                  <a:pt x="786427" y="3065380"/>
                  <a:pt x="718616" y="3051621"/>
                  <a:pt x="738163" y="3062666"/>
                </a:cubicBezTo>
                <a:cubicBezTo>
                  <a:pt x="700984" y="3063522"/>
                  <a:pt x="729343" y="3073809"/>
                  <a:pt x="684652" y="3064002"/>
                </a:cubicBezTo>
                <a:cubicBezTo>
                  <a:pt x="626929" y="3075169"/>
                  <a:pt x="535939" y="3071013"/>
                  <a:pt x="490727" y="3087958"/>
                </a:cubicBezTo>
                <a:cubicBezTo>
                  <a:pt x="496343" y="3081488"/>
                  <a:pt x="472015" y="3076469"/>
                  <a:pt x="455163" y="3079679"/>
                </a:cubicBezTo>
                <a:cubicBezTo>
                  <a:pt x="474864" y="3054294"/>
                  <a:pt x="388533" y="3102554"/>
                  <a:pt x="373700" y="3085231"/>
                </a:cubicBezTo>
                <a:cubicBezTo>
                  <a:pt x="372969" y="3101313"/>
                  <a:pt x="297441" y="3128582"/>
                  <a:pt x="261892" y="3115387"/>
                </a:cubicBezTo>
                <a:cubicBezTo>
                  <a:pt x="207735" y="3118608"/>
                  <a:pt x="169386" y="3131901"/>
                  <a:pt x="112606" y="3126586"/>
                </a:cubicBezTo>
                <a:cubicBezTo>
                  <a:pt x="110844" y="3128738"/>
                  <a:pt x="107957" y="3130539"/>
                  <a:pt x="104292" y="3132086"/>
                </a:cubicBezTo>
                <a:lnTo>
                  <a:pt x="92031" y="3135837"/>
                </a:lnTo>
                <a:lnTo>
                  <a:pt x="89661" y="3135564"/>
                </a:lnTo>
                <a:cubicBezTo>
                  <a:pt x="80350" y="3135515"/>
                  <a:pt x="75582" y="3136422"/>
                  <a:pt x="72825" y="3137749"/>
                </a:cubicBezTo>
                <a:lnTo>
                  <a:pt x="70876" y="3139690"/>
                </a:lnTo>
                <a:lnTo>
                  <a:pt x="59871" y="3141648"/>
                </a:lnTo>
                <a:lnTo>
                  <a:pt x="39651" y="3146740"/>
                </a:lnTo>
                <a:lnTo>
                  <a:pt x="34496" y="3146534"/>
                </a:lnTo>
                <a:lnTo>
                  <a:pt x="1865" y="3152411"/>
                </a:lnTo>
                <a:lnTo>
                  <a:pt x="764" y="3151941"/>
                </a:lnTo>
                <a:lnTo>
                  <a:pt x="0" y="3151894"/>
                </a:lnTo>
                <a:close/>
              </a:path>
            </a:pathLst>
          </a:custGeom>
        </p:spPr>
      </p:pic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DF9F79C-E54D-D698-A74E-036DB68D2E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26413" y="3428999"/>
            <a:ext cx="7737230" cy="2790825"/>
          </a:xfrm>
        </p:spPr>
        <p:txBody>
          <a:bodyPr vert="horz" lIns="91440" tIns="45720" rIns="91440" bIns="45720" rtlCol="0" anchor="ctr">
            <a:normAutofit fontScale="92500"/>
          </a:bodyPr>
          <a:lstStyle/>
          <a:p>
            <a:pPr marL="0" indent="0">
              <a:buNone/>
            </a:pPr>
            <a:r>
              <a:rPr lang="fi-FI" sz="3200" dirty="0">
                <a:solidFill>
                  <a:schemeClr val="tx1">
                    <a:lumMod val="85000"/>
                    <a:lumOff val="15000"/>
                  </a:schemeClr>
                </a:solidFill>
                <a:ea typeface="+mn-lt"/>
                <a:cs typeface="+mn-lt"/>
              </a:rPr>
              <a:t>   </a:t>
            </a:r>
            <a:r>
              <a:rPr lang="fi-FI" sz="3200" dirty="0" err="1">
                <a:solidFill>
                  <a:schemeClr val="tx1">
                    <a:lumMod val="85000"/>
                    <a:lumOff val="15000"/>
                  </a:schemeClr>
                </a:solidFill>
                <a:ea typeface="+mn-lt"/>
                <a:cs typeface="+mn-lt"/>
              </a:rPr>
              <a:t>Each</a:t>
            </a:r>
            <a:r>
              <a:rPr lang="fi-FI" sz="3200" dirty="0">
                <a:solidFill>
                  <a:schemeClr val="tx1">
                    <a:lumMod val="85000"/>
                    <a:lumOff val="15000"/>
                  </a:schemeClr>
                </a:solidFill>
                <a:ea typeface="+mn-lt"/>
                <a:cs typeface="+mn-lt"/>
              </a:rPr>
              <a:t> </a:t>
            </a:r>
            <a:r>
              <a:rPr lang="fi-FI" sz="3200" dirty="0" err="1">
                <a:solidFill>
                  <a:schemeClr val="tx1">
                    <a:lumMod val="85000"/>
                    <a:lumOff val="15000"/>
                  </a:schemeClr>
                </a:solidFill>
                <a:ea typeface="+mn-lt"/>
                <a:cs typeface="+mn-lt"/>
              </a:rPr>
              <a:t>teacher</a:t>
            </a:r>
            <a:r>
              <a:rPr lang="fi-FI" sz="3200" dirty="0">
                <a:solidFill>
                  <a:schemeClr val="tx1">
                    <a:lumMod val="85000"/>
                    <a:lumOff val="15000"/>
                  </a:schemeClr>
                </a:solidFill>
                <a:ea typeface="+mn-lt"/>
                <a:cs typeface="+mn-lt"/>
              </a:rPr>
              <a:t> </a:t>
            </a:r>
            <a:r>
              <a:rPr lang="fi-FI" sz="3200" dirty="0" err="1">
                <a:solidFill>
                  <a:schemeClr val="tx1">
                    <a:lumMod val="85000"/>
                    <a:lumOff val="15000"/>
                  </a:schemeClr>
                </a:solidFill>
                <a:ea typeface="+mn-lt"/>
                <a:cs typeface="+mn-lt"/>
              </a:rPr>
              <a:t>has</a:t>
            </a:r>
            <a:r>
              <a:rPr lang="fi-FI" sz="3200" dirty="0">
                <a:solidFill>
                  <a:schemeClr val="tx1">
                    <a:lumMod val="85000"/>
                    <a:lumOff val="15000"/>
                  </a:schemeClr>
                </a:solidFill>
                <a:ea typeface="+mn-lt"/>
                <a:cs typeface="+mn-lt"/>
              </a:rPr>
              <a:t> </a:t>
            </a:r>
            <a:r>
              <a:rPr lang="fi-FI" sz="3200" dirty="0" err="1">
                <a:solidFill>
                  <a:schemeClr val="tx1">
                    <a:lumMod val="85000"/>
                    <a:lumOff val="15000"/>
                  </a:schemeClr>
                </a:solidFill>
                <a:ea typeface="+mn-lt"/>
                <a:cs typeface="+mn-lt"/>
              </a:rPr>
              <a:t>their</a:t>
            </a:r>
            <a:r>
              <a:rPr lang="fi-FI" sz="3200" dirty="0">
                <a:solidFill>
                  <a:schemeClr val="tx1">
                    <a:lumMod val="85000"/>
                    <a:lumOff val="15000"/>
                  </a:schemeClr>
                </a:solidFill>
                <a:ea typeface="+mn-lt"/>
                <a:cs typeface="+mn-lt"/>
              </a:rPr>
              <a:t> </a:t>
            </a:r>
            <a:r>
              <a:rPr lang="fi-FI" sz="3200" dirty="0" err="1">
                <a:solidFill>
                  <a:schemeClr val="tx1">
                    <a:lumMod val="85000"/>
                    <a:lumOff val="15000"/>
                  </a:schemeClr>
                </a:solidFill>
                <a:ea typeface="+mn-lt"/>
                <a:cs typeface="+mn-lt"/>
              </a:rPr>
              <a:t>own</a:t>
            </a:r>
            <a:r>
              <a:rPr lang="fi-FI" sz="3200" dirty="0">
                <a:solidFill>
                  <a:schemeClr val="tx1">
                    <a:lumMod val="85000"/>
                    <a:lumOff val="15000"/>
                  </a:schemeClr>
                </a:solidFill>
                <a:ea typeface="+mn-lt"/>
                <a:cs typeface="+mn-lt"/>
              </a:rPr>
              <a:t> </a:t>
            </a:r>
            <a:r>
              <a:rPr lang="fi-FI" sz="3200" dirty="0" err="1">
                <a:solidFill>
                  <a:schemeClr val="tx1">
                    <a:lumMod val="85000"/>
                    <a:lumOff val="15000"/>
                  </a:schemeClr>
                </a:solidFill>
                <a:ea typeface="+mn-lt"/>
                <a:cs typeface="+mn-lt"/>
              </a:rPr>
              <a:t>waste</a:t>
            </a:r>
            <a:r>
              <a:rPr lang="fi-FI" sz="3200" dirty="0">
                <a:solidFill>
                  <a:schemeClr val="tx1">
                    <a:lumMod val="85000"/>
                    <a:lumOff val="15000"/>
                  </a:schemeClr>
                </a:solidFill>
                <a:ea typeface="+mn-lt"/>
                <a:cs typeface="+mn-lt"/>
              </a:rPr>
              <a:t> </a:t>
            </a:r>
            <a:r>
              <a:rPr lang="fi-FI" sz="3200" dirty="0" err="1">
                <a:solidFill>
                  <a:schemeClr val="tx1">
                    <a:lumMod val="85000"/>
                    <a:lumOff val="15000"/>
                  </a:schemeClr>
                </a:solidFill>
                <a:ea typeface="+mn-lt"/>
                <a:cs typeface="+mn-lt"/>
              </a:rPr>
              <a:t>paper</a:t>
            </a:r>
            <a:r>
              <a:rPr lang="fi-FI" sz="3200" dirty="0">
                <a:solidFill>
                  <a:schemeClr val="tx1">
                    <a:lumMod val="85000"/>
                    <a:lumOff val="15000"/>
                  </a:schemeClr>
                </a:solidFill>
                <a:ea typeface="+mn-lt"/>
                <a:cs typeface="+mn-lt"/>
              </a:rPr>
              <a:t> </a:t>
            </a:r>
          </a:p>
          <a:p>
            <a:pPr marL="0" indent="0">
              <a:buNone/>
            </a:pPr>
            <a:r>
              <a:rPr lang="fi-FI" sz="3200" dirty="0">
                <a:solidFill>
                  <a:schemeClr val="tx1">
                    <a:lumMod val="85000"/>
                    <a:lumOff val="15000"/>
                  </a:schemeClr>
                </a:solidFill>
                <a:ea typeface="+mn-lt"/>
                <a:cs typeface="+mn-lt"/>
              </a:rPr>
              <a:t>   bin in </a:t>
            </a:r>
            <a:r>
              <a:rPr lang="fi-FI" sz="3200" dirty="0" err="1">
                <a:solidFill>
                  <a:schemeClr val="tx1">
                    <a:lumMod val="85000"/>
                    <a:lumOff val="15000"/>
                  </a:schemeClr>
                </a:solidFill>
                <a:ea typeface="+mn-lt"/>
                <a:cs typeface="+mn-lt"/>
              </a:rPr>
              <a:t>their</a:t>
            </a:r>
            <a:r>
              <a:rPr lang="fi-FI" sz="3200" dirty="0">
                <a:solidFill>
                  <a:schemeClr val="tx1">
                    <a:lumMod val="85000"/>
                    <a:lumOff val="15000"/>
                  </a:schemeClr>
                </a:solidFill>
                <a:ea typeface="+mn-lt"/>
                <a:cs typeface="+mn-lt"/>
              </a:rPr>
              <a:t> </a:t>
            </a:r>
            <a:r>
              <a:rPr lang="fi-FI" sz="3200" dirty="0" err="1">
                <a:solidFill>
                  <a:schemeClr val="tx1">
                    <a:lumMod val="85000"/>
                    <a:lumOff val="15000"/>
                  </a:schemeClr>
                </a:solidFill>
                <a:ea typeface="+mn-lt"/>
                <a:cs typeface="+mn-lt"/>
              </a:rPr>
              <a:t>own</a:t>
            </a:r>
            <a:r>
              <a:rPr lang="fi-FI" sz="3200" dirty="0">
                <a:solidFill>
                  <a:schemeClr val="tx1">
                    <a:lumMod val="85000"/>
                    <a:lumOff val="15000"/>
                  </a:schemeClr>
                </a:solidFill>
                <a:ea typeface="+mn-lt"/>
                <a:cs typeface="+mn-lt"/>
              </a:rPr>
              <a:t> </a:t>
            </a:r>
            <a:r>
              <a:rPr lang="fi-FI" sz="3200" dirty="0" err="1">
                <a:solidFill>
                  <a:schemeClr val="tx1">
                    <a:lumMod val="85000"/>
                    <a:lumOff val="15000"/>
                  </a:schemeClr>
                </a:solidFill>
                <a:ea typeface="+mn-lt"/>
                <a:cs typeface="+mn-lt"/>
              </a:rPr>
              <a:t>workspace</a:t>
            </a:r>
            <a:r>
              <a:rPr lang="fi-FI" sz="3200" dirty="0">
                <a:solidFill>
                  <a:schemeClr val="tx1">
                    <a:lumMod val="85000"/>
                    <a:lumOff val="15000"/>
                  </a:schemeClr>
                </a:solidFill>
                <a:ea typeface="+mn-lt"/>
                <a:cs typeface="+mn-lt"/>
              </a:rPr>
              <a:t>.</a:t>
            </a:r>
          </a:p>
          <a:p>
            <a:pPr marL="0" indent="0">
              <a:buNone/>
            </a:pPr>
            <a:r>
              <a:rPr lang="fi-FI" sz="3200" dirty="0">
                <a:solidFill>
                  <a:schemeClr val="tx1">
                    <a:lumMod val="85000"/>
                    <a:lumOff val="15000"/>
                  </a:schemeClr>
                </a:solidFill>
                <a:ea typeface="+mn-lt"/>
                <a:cs typeface="Calibri" panose="020F0502020204030204"/>
              </a:rPr>
              <a:t>   </a:t>
            </a:r>
            <a:r>
              <a:rPr lang="fi-FI" sz="3200" dirty="0" err="1">
                <a:solidFill>
                  <a:schemeClr val="tx1">
                    <a:lumMod val="85000"/>
                    <a:lumOff val="15000"/>
                  </a:schemeClr>
                </a:solidFill>
                <a:ea typeface="+mn-lt"/>
                <a:cs typeface="Calibri" panose="020F0502020204030204"/>
              </a:rPr>
              <a:t>T</a:t>
            </a:r>
            <a:r>
              <a:rPr lang="fi-FI" sz="3200" dirty="0" err="1">
                <a:solidFill>
                  <a:schemeClr val="tx1">
                    <a:lumMod val="85000"/>
                    <a:lumOff val="15000"/>
                  </a:schemeClr>
                </a:solidFill>
                <a:ea typeface="+mn-lt"/>
                <a:cs typeface="+mn-lt"/>
              </a:rPr>
              <a:t>here</a:t>
            </a:r>
            <a:r>
              <a:rPr lang="fi-FI" sz="3200" dirty="0">
                <a:solidFill>
                  <a:schemeClr val="tx1">
                    <a:lumMod val="85000"/>
                    <a:lumOff val="15000"/>
                  </a:schemeClr>
                </a:solidFill>
                <a:ea typeface="+mn-lt"/>
                <a:cs typeface="+mn-lt"/>
              </a:rPr>
              <a:t> is a general </a:t>
            </a:r>
            <a:r>
              <a:rPr lang="fi-FI" sz="3200" dirty="0" err="1">
                <a:solidFill>
                  <a:schemeClr val="tx1">
                    <a:lumMod val="85000"/>
                    <a:lumOff val="15000"/>
                  </a:schemeClr>
                </a:solidFill>
                <a:ea typeface="+mn-lt"/>
                <a:cs typeface="+mn-lt"/>
              </a:rPr>
              <a:t>mixed</a:t>
            </a:r>
            <a:r>
              <a:rPr lang="fi-FI" sz="3200" dirty="0">
                <a:solidFill>
                  <a:schemeClr val="tx1">
                    <a:lumMod val="85000"/>
                    <a:lumOff val="15000"/>
                  </a:schemeClr>
                </a:solidFill>
                <a:ea typeface="+mn-lt"/>
                <a:cs typeface="+mn-lt"/>
              </a:rPr>
              <a:t> </a:t>
            </a:r>
            <a:r>
              <a:rPr lang="fi-FI" sz="3200" dirty="0" err="1">
                <a:solidFill>
                  <a:schemeClr val="tx1">
                    <a:lumMod val="85000"/>
                    <a:lumOff val="15000"/>
                  </a:schemeClr>
                </a:solidFill>
                <a:ea typeface="+mn-lt"/>
                <a:cs typeface="+mn-lt"/>
              </a:rPr>
              <a:t>waste</a:t>
            </a:r>
            <a:r>
              <a:rPr lang="fi-FI" sz="3200" dirty="0">
                <a:solidFill>
                  <a:schemeClr val="tx1">
                    <a:lumMod val="85000"/>
                    <a:lumOff val="15000"/>
                  </a:schemeClr>
                </a:solidFill>
                <a:ea typeface="+mn-lt"/>
                <a:cs typeface="+mn-lt"/>
              </a:rPr>
              <a:t> bin, </a:t>
            </a:r>
            <a:r>
              <a:rPr lang="fi-FI" sz="3200" dirty="0" err="1">
                <a:solidFill>
                  <a:schemeClr val="tx1">
                    <a:lumMod val="85000"/>
                    <a:lumOff val="15000"/>
                  </a:schemeClr>
                </a:solidFill>
                <a:ea typeface="+mn-lt"/>
                <a:cs typeface="+mn-lt"/>
              </a:rPr>
              <a:t>paper</a:t>
            </a:r>
            <a:endParaRPr lang="fi-FI" sz="3200" dirty="0">
              <a:solidFill>
                <a:schemeClr val="tx1">
                  <a:lumMod val="85000"/>
                  <a:lumOff val="15000"/>
                </a:schemeClr>
              </a:solidFill>
              <a:ea typeface="+mn-lt"/>
              <a:cs typeface="+mn-lt"/>
            </a:endParaRPr>
          </a:p>
          <a:p>
            <a:pPr marL="0" indent="0">
              <a:buNone/>
            </a:pPr>
            <a:r>
              <a:rPr lang="fi-FI" sz="3200" dirty="0">
                <a:solidFill>
                  <a:schemeClr val="tx1">
                    <a:lumMod val="85000"/>
                    <a:lumOff val="15000"/>
                  </a:schemeClr>
                </a:solidFill>
                <a:ea typeface="+mn-lt"/>
                <a:cs typeface="+mn-lt"/>
              </a:rPr>
              <a:t>   </a:t>
            </a:r>
            <a:r>
              <a:rPr lang="fi-FI" sz="3200" dirty="0" err="1">
                <a:solidFill>
                  <a:schemeClr val="tx1">
                    <a:lumMod val="85000"/>
                    <a:lumOff val="15000"/>
                  </a:schemeClr>
                </a:solidFill>
                <a:ea typeface="+mn-lt"/>
                <a:cs typeface="+mn-lt"/>
              </a:rPr>
              <a:t>collection</a:t>
            </a:r>
            <a:r>
              <a:rPr lang="fi-FI" sz="3200" dirty="0">
                <a:solidFill>
                  <a:schemeClr val="tx1">
                    <a:lumMod val="85000"/>
                    <a:lumOff val="15000"/>
                  </a:schemeClr>
                </a:solidFill>
                <a:ea typeface="+mn-lt"/>
                <a:cs typeface="+mn-lt"/>
              </a:rPr>
              <a:t> </a:t>
            </a:r>
            <a:r>
              <a:rPr lang="fi-FI" sz="3200" dirty="0" err="1">
                <a:solidFill>
                  <a:schemeClr val="tx1">
                    <a:lumMod val="85000"/>
                    <a:lumOff val="15000"/>
                  </a:schemeClr>
                </a:solidFill>
                <a:ea typeface="+mn-lt"/>
                <a:cs typeface="+mn-lt"/>
              </a:rPr>
              <a:t>container</a:t>
            </a:r>
            <a:r>
              <a:rPr lang="fi-FI" sz="3200" dirty="0">
                <a:solidFill>
                  <a:schemeClr val="tx1">
                    <a:lumMod val="85000"/>
                    <a:lumOff val="15000"/>
                  </a:schemeClr>
                </a:solidFill>
                <a:ea typeface="+mn-lt"/>
                <a:cs typeface="+mn-lt"/>
              </a:rPr>
              <a:t> (for </a:t>
            </a:r>
            <a:r>
              <a:rPr lang="fi-FI" sz="3200" dirty="0" err="1">
                <a:solidFill>
                  <a:schemeClr val="tx1">
                    <a:lumMod val="85000"/>
                    <a:lumOff val="15000"/>
                  </a:schemeClr>
                </a:solidFill>
                <a:ea typeface="+mn-lt"/>
                <a:cs typeface="+mn-lt"/>
              </a:rPr>
              <a:t>books</a:t>
            </a:r>
            <a:r>
              <a:rPr lang="fi-FI" sz="3200" dirty="0">
                <a:solidFill>
                  <a:schemeClr val="tx1">
                    <a:lumMod val="85000"/>
                    <a:lumOff val="15000"/>
                  </a:schemeClr>
                </a:solidFill>
                <a:ea typeface="+mn-lt"/>
                <a:cs typeface="+mn-lt"/>
              </a:rPr>
              <a:t>) and </a:t>
            </a:r>
            <a:r>
              <a:rPr lang="fi-FI" sz="3200" dirty="0" err="1">
                <a:solidFill>
                  <a:schemeClr val="tx1">
                    <a:lumMod val="85000"/>
                    <a:lumOff val="15000"/>
                  </a:schemeClr>
                </a:solidFill>
                <a:ea typeface="+mn-lt"/>
                <a:cs typeface="+mn-lt"/>
              </a:rPr>
              <a:t>secure</a:t>
            </a:r>
            <a:endParaRPr lang="fi-FI" sz="3200" dirty="0">
              <a:solidFill>
                <a:schemeClr val="tx1">
                  <a:lumMod val="85000"/>
                  <a:lumOff val="15000"/>
                </a:schemeClr>
              </a:solidFill>
              <a:ea typeface="+mn-lt"/>
              <a:cs typeface="+mn-lt"/>
            </a:endParaRPr>
          </a:p>
          <a:p>
            <a:pPr marL="0" indent="0">
              <a:buNone/>
            </a:pPr>
            <a:r>
              <a:rPr lang="fi-FI" sz="3200" dirty="0">
                <a:solidFill>
                  <a:schemeClr val="tx1">
                    <a:lumMod val="85000"/>
                    <a:lumOff val="15000"/>
                  </a:schemeClr>
                </a:solidFill>
                <a:ea typeface="+mn-lt"/>
                <a:cs typeface="+mn-lt"/>
              </a:rPr>
              <a:t>   </a:t>
            </a:r>
            <a:r>
              <a:rPr lang="fi-FI" sz="3200" dirty="0" err="1">
                <a:solidFill>
                  <a:schemeClr val="tx1">
                    <a:lumMod val="85000"/>
                    <a:lumOff val="15000"/>
                  </a:schemeClr>
                </a:solidFill>
                <a:ea typeface="+mn-lt"/>
                <a:cs typeface="+mn-lt"/>
              </a:rPr>
              <a:t>paper</a:t>
            </a:r>
            <a:r>
              <a:rPr lang="fi-FI" sz="3200" dirty="0">
                <a:solidFill>
                  <a:schemeClr val="tx1">
                    <a:lumMod val="85000"/>
                    <a:lumOff val="15000"/>
                  </a:schemeClr>
                </a:solidFill>
                <a:ea typeface="+mn-lt"/>
                <a:cs typeface="+mn-lt"/>
              </a:rPr>
              <a:t> </a:t>
            </a:r>
            <a:r>
              <a:rPr lang="fi-FI" sz="3200" dirty="0" err="1">
                <a:solidFill>
                  <a:schemeClr val="tx1">
                    <a:lumMod val="85000"/>
                    <a:lumOff val="15000"/>
                  </a:schemeClr>
                </a:solidFill>
                <a:ea typeface="+mn-lt"/>
                <a:cs typeface="+mn-lt"/>
              </a:rPr>
              <a:t>collection</a:t>
            </a:r>
            <a:r>
              <a:rPr lang="fi-FI" sz="3200" dirty="0">
                <a:solidFill>
                  <a:schemeClr val="tx1">
                    <a:lumMod val="85000"/>
                    <a:lumOff val="15000"/>
                  </a:schemeClr>
                </a:solidFill>
                <a:ea typeface="+mn-lt"/>
                <a:cs typeface="+mn-lt"/>
              </a:rPr>
              <a:t> in </a:t>
            </a:r>
            <a:r>
              <a:rPr lang="fi-FI" sz="3200" dirty="0" err="1">
                <a:solidFill>
                  <a:schemeClr val="tx1">
                    <a:lumMod val="85000"/>
                    <a:lumOff val="15000"/>
                  </a:schemeClr>
                </a:solidFill>
                <a:ea typeface="+mn-lt"/>
                <a:cs typeface="+mn-lt"/>
              </a:rPr>
              <a:t>the</a:t>
            </a:r>
            <a:r>
              <a:rPr lang="fi-FI" sz="3200" dirty="0">
                <a:solidFill>
                  <a:schemeClr val="tx1">
                    <a:lumMod val="85000"/>
                    <a:lumOff val="15000"/>
                  </a:schemeClr>
                </a:solidFill>
                <a:ea typeface="+mn-lt"/>
                <a:cs typeface="+mn-lt"/>
              </a:rPr>
              <a:t> </a:t>
            </a:r>
            <a:r>
              <a:rPr lang="fi-FI" sz="3200" dirty="0" err="1">
                <a:solidFill>
                  <a:schemeClr val="tx1">
                    <a:lumMod val="85000"/>
                    <a:lumOff val="15000"/>
                  </a:schemeClr>
                </a:solidFill>
                <a:ea typeface="+mn-lt"/>
                <a:cs typeface="+mn-lt"/>
              </a:rPr>
              <a:t>teachers</a:t>
            </a:r>
            <a:r>
              <a:rPr lang="fi-FI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/>
                <a:ea typeface="+mn-lt"/>
                <a:cs typeface="Calibri Light"/>
              </a:rPr>
              <a:t>’ </a:t>
            </a:r>
            <a:r>
              <a:rPr lang="fi-FI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+mn-lt"/>
                <a:cs typeface="Calibri Light"/>
              </a:rPr>
              <a:t>work</a:t>
            </a:r>
            <a:r>
              <a:rPr lang="fi-FI" sz="3200">
                <a:solidFill>
                  <a:schemeClr val="tx1">
                    <a:lumMod val="85000"/>
                    <a:lumOff val="15000"/>
                  </a:schemeClr>
                </a:solidFill>
                <a:ea typeface="+mn-lt"/>
                <a:cs typeface="Calibri Light"/>
              </a:rPr>
              <a:t> </a:t>
            </a:r>
            <a:r>
              <a:rPr lang="fi-FI" sz="320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+mn-lt"/>
                <a:cs typeface="Calibri Light"/>
              </a:rPr>
              <a:t>room.</a:t>
            </a:r>
            <a:r>
              <a:rPr lang="fi-FI" sz="3200">
                <a:solidFill>
                  <a:schemeClr val="tx1">
                    <a:lumMod val="85000"/>
                    <a:lumOff val="15000"/>
                  </a:schemeClr>
                </a:solidFill>
                <a:latin typeface="Calibri Light"/>
                <a:ea typeface="+mn-lt"/>
                <a:cs typeface="Calibri Light"/>
              </a:rPr>
              <a:t> </a:t>
            </a:r>
            <a:endParaRPr lang="fi-FI" sz="3200" dirty="0">
              <a:solidFill>
                <a:schemeClr val="tx1">
                  <a:lumMod val="85000"/>
                  <a:lumOff val="15000"/>
                </a:schemeClr>
              </a:solidFill>
              <a:latin typeface="Calibri Light"/>
              <a:ea typeface="+mn-lt"/>
              <a:cs typeface="Calibri Light"/>
            </a:endParaRPr>
          </a:p>
          <a:p>
            <a:pPr marL="0" indent="0">
              <a:buNone/>
            </a:pPr>
            <a:endParaRPr lang="fi-FI" sz="2000" dirty="0">
              <a:solidFill>
                <a:schemeClr val="tx1">
                  <a:lumMod val="85000"/>
                  <a:lumOff val="15000"/>
                </a:schemeClr>
              </a:solidFill>
              <a:latin typeface="Calibri Ligh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22733330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02A7FA2-82EE-CC19-A752-4A680F15C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7223" y="557189"/>
            <a:ext cx="3826577" cy="167156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 u="sng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Recycling at teachers´ lounge</a:t>
            </a:r>
            <a:endParaRPr lang="en-US" sz="40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Sisällön paikkamerkki 3">
            <a:extLst>
              <a:ext uri="{FF2B5EF4-FFF2-40B4-BE49-F238E27FC236}">
                <a16:creationId xmlns:a16="http://schemas.microsoft.com/office/drawing/2014/main" id="{E1C97751-2EBF-2D62-5F28-6D726EF4FE69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11" r="-1" b="-1"/>
          <a:stretch/>
        </p:blipFill>
        <p:spPr>
          <a:xfrm>
            <a:off x="20" y="-1"/>
            <a:ext cx="3997732" cy="4469126"/>
          </a:xfrm>
          <a:prstGeom prst="rect">
            <a:avLst/>
          </a:prstGeo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891391A0-5786-A663-7D91-81A6AB87E93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45" r="2" b="10601"/>
          <a:stretch/>
        </p:blipFill>
        <p:spPr>
          <a:xfrm>
            <a:off x="4075079" y="2242905"/>
            <a:ext cx="3027239" cy="2226220"/>
          </a:xfrm>
          <a:prstGeom prst="rect">
            <a:avLst/>
          </a:prstGeom>
        </p:spPr>
      </p:pic>
      <p:pic>
        <p:nvPicPr>
          <p:cNvPr id="5" name="Kuva 4">
            <a:extLst>
              <a:ext uri="{FF2B5EF4-FFF2-40B4-BE49-F238E27FC236}">
                <a16:creationId xmlns:a16="http://schemas.microsoft.com/office/drawing/2014/main" id="{ABA81D7D-825B-E09A-6443-2E3C84F2C58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89" r="2" b="10900"/>
          <a:stretch/>
        </p:blipFill>
        <p:spPr>
          <a:xfrm>
            <a:off x="4075079" y="84676"/>
            <a:ext cx="3027239" cy="2050948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9449262D-B894-9F75-DCA6-B8042568BDA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13" r="4" b="10880"/>
          <a:stretch/>
        </p:blipFill>
        <p:spPr>
          <a:xfrm>
            <a:off x="4081426" y="4530435"/>
            <a:ext cx="3020892" cy="2219710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4A47D304-7115-B3C7-CA07-1D5A282C557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90" r="-2" b="37297"/>
          <a:stretch/>
        </p:blipFill>
        <p:spPr>
          <a:xfrm>
            <a:off x="-14454" y="4521381"/>
            <a:ext cx="4026679" cy="2228764"/>
          </a:xfrm>
          <a:prstGeom prst="rect">
            <a:avLst/>
          </a:prstGeom>
        </p:spPr>
      </p:pic>
      <p:sp>
        <p:nvSpPr>
          <p:cNvPr id="9" name="Tekstiruutu 8">
            <a:extLst>
              <a:ext uri="{FF2B5EF4-FFF2-40B4-BE49-F238E27FC236}">
                <a16:creationId xmlns:a16="http://schemas.microsoft.com/office/drawing/2014/main" id="{31F2384F-F52C-53DE-2F3E-8D83421F1E81}"/>
              </a:ext>
            </a:extLst>
          </p:cNvPr>
          <p:cNvSpPr txBox="1"/>
          <p:nvPr/>
        </p:nvSpPr>
        <p:spPr>
          <a:xfrm>
            <a:off x="7527223" y="2400475"/>
            <a:ext cx="3826578" cy="377648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200" dirty="0"/>
              <a:t>There are mixed waste container, paper collection container and bio-waste container in the teachers’ lounge. There are plenty of plastic, metal or cardboard wrappers from ready-made food in the mixed waste container.</a:t>
            </a:r>
          </a:p>
        </p:txBody>
      </p:sp>
    </p:spTree>
    <p:extLst>
      <p:ext uri="{BB962C8B-B14F-4D97-AF65-F5344CB8AC3E}">
        <p14:creationId xmlns:p14="http://schemas.microsoft.com/office/powerpoint/2010/main" val="15179061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17239C0-8B2B-434E-5E7A-3EB2617C65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3816095" cy="1938076"/>
          </a:xfrm>
        </p:spPr>
        <p:txBody>
          <a:bodyPr>
            <a:normAutofit/>
          </a:bodyPr>
          <a:lstStyle/>
          <a:p>
            <a:r>
              <a:rPr lang="fi-FI" b="1" u="sng" dirty="0" err="1">
                <a:ea typeface="+mj-lt"/>
                <a:cs typeface="+mj-lt"/>
              </a:rPr>
              <a:t>Recycling</a:t>
            </a:r>
            <a:r>
              <a:rPr lang="fi-FI" b="1" u="sng" dirty="0">
                <a:ea typeface="+mj-lt"/>
                <a:cs typeface="+mj-lt"/>
              </a:rPr>
              <a:t> in </a:t>
            </a:r>
            <a:r>
              <a:rPr lang="fi-FI" b="1" u="sng" dirty="0" err="1">
                <a:ea typeface="+mj-lt"/>
                <a:cs typeface="+mj-lt"/>
              </a:rPr>
              <a:t>the</a:t>
            </a:r>
            <a:r>
              <a:rPr lang="fi-FI" b="1" u="sng" dirty="0">
                <a:ea typeface="+mj-lt"/>
                <a:cs typeface="+mj-lt"/>
              </a:rPr>
              <a:t> </a:t>
            </a:r>
            <a:r>
              <a:rPr lang="fi-FI" b="1" u="sng" dirty="0">
                <a:cs typeface="Calibri Light"/>
              </a:rPr>
              <a:t>copy </a:t>
            </a:r>
            <a:r>
              <a:rPr lang="fi-FI" b="1" u="sng" dirty="0" err="1">
                <a:cs typeface="Calibri Light"/>
              </a:rPr>
              <a:t>room</a:t>
            </a:r>
            <a:endParaRPr lang="fi-FI" b="1" u="sng" dirty="0">
              <a:cs typeface="Calibri Light"/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DF9F79C-E54D-D698-A74E-036DB68D2E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482589"/>
            <a:ext cx="3816096" cy="3694373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fi-FI" sz="3600" dirty="0" err="1">
                <a:latin typeface="Calibri Light"/>
                <a:ea typeface="+mn-lt"/>
                <a:cs typeface="Calibri Light"/>
              </a:rPr>
              <a:t>T</a:t>
            </a:r>
            <a:r>
              <a:rPr lang="fi-FI" sz="3600" dirty="0" err="1">
                <a:ea typeface="+mn-lt"/>
                <a:cs typeface="+mn-lt"/>
              </a:rPr>
              <a:t>he</a:t>
            </a:r>
            <a:r>
              <a:rPr lang="fi-FI" sz="3600" dirty="0">
                <a:ea typeface="+mn-lt"/>
                <a:cs typeface="+mn-lt"/>
              </a:rPr>
              <a:t> copy </a:t>
            </a:r>
            <a:r>
              <a:rPr lang="fi-FI" sz="3600" dirty="0" err="1">
                <a:ea typeface="+mn-lt"/>
                <a:cs typeface="+mn-lt"/>
              </a:rPr>
              <a:t>room</a:t>
            </a:r>
            <a:r>
              <a:rPr lang="fi-FI" sz="3600" dirty="0">
                <a:ea typeface="+mn-lt"/>
                <a:cs typeface="+mn-lt"/>
              </a:rPr>
              <a:t> </a:t>
            </a:r>
            <a:r>
              <a:rPr lang="fi-FI" sz="3600" dirty="0" err="1">
                <a:ea typeface="+mn-lt"/>
                <a:cs typeface="+mn-lt"/>
              </a:rPr>
              <a:t>has</a:t>
            </a:r>
            <a:r>
              <a:rPr lang="fi-FI" sz="3600" dirty="0">
                <a:ea typeface="+mn-lt"/>
                <a:cs typeface="+mn-lt"/>
              </a:rPr>
              <a:t> a </a:t>
            </a:r>
            <a:r>
              <a:rPr lang="fi-FI" sz="3600" dirty="0" err="1">
                <a:ea typeface="+mn-lt"/>
                <a:cs typeface="+mn-lt"/>
              </a:rPr>
              <a:t>paper</a:t>
            </a:r>
            <a:r>
              <a:rPr lang="fi-FI" sz="3600" dirty="0">
                <a:ea typeface="+mn-lt"/>
                <a:cs typeface="+mn-lt"/>
              </a:rPr>
              <a:t> </a:t>
            </a:r>
            <a:r>
              <a:rPr lang="fi-FI" sz="3600" dirty="0" err="1">
                <a:ea typeface="+mn-lt"/>
                <a:cs typeface="+mn-lt"/>
              </a:rPr>
              <a:t>collection</a:t>
            </a:r>
            <a:r>
              <a:rPr lang="fi-FI" sz="3600" dirty="0">
                <a:ea typeface="+mn-lt"/>
                <a:cs typeface="+mn-lt"/>
              </a:rPr>
              <a:t> </a:t>
            </a:r>
            <a:r>
              <a:rPr lang="fi-FI" sz="3600" dirty="0" err="1">
                <a:ea typeface="+mn-lt"/>
                <a:cs typeface="+mn-lt"/>
              </a:rPr>
              <a:t>container</a:t>
            </a:r>
            <a:r>
              <a:rPr lang="fi-FI" sz="3600" dirty="0">
                <a:ea typeface="+mn-lt"/>
                <a:cs typeface="+mn-lt"/>
              </a:rPr>
              <a:t>, </a:t>
            </a:r>
            <a:r>
              <a:rPr lang="fi-FI" sz="3600" dirty="0" err="1">
                <a:ea typeface="+mn-lt"/>
                <a:cs typeface="+mn-lt"/>
              </a:rPr>
              <a:t>mixed</a:t>
            </a:r>
            <a:r>
              <a:rPr lang="fi-FI" sz="3600" dirty="0">
                <a:ea typeface="+mn-lt"/>
                <a:cs typeface="+mn-lt"/>
              </a:rPr>
              <a:t> </a:t>
            </a:r>
            <a:r>
              <a:rPr lang="fi-FI" sz="3600" dirty="0" err="1">
                <a:ea typeface="+mn-lt"/>
                <a:cs typeface="+mn-lt"/>
              </a:rPr>
              <a:t>waste</a:t>
            </a:r>
            <a:r>
              <a:rPr lang="fi-FI" sz="3600" dirty="0">
                <a:ea typeface="+mn-lt"/>
                <a:cs typeface="+mn-lt"/>
              </a:rPr>
              <a:t> </a:t>
            </a:r>
            <a:r>
              <a:rPr lang="fi-FI" sz="3600" dirty="0" err="1">
                <a:ea typeface="+mn-lt"/>
                <a:cs typeface="+mn-lt"/>
              </a:rPr>
              <a:t>container</a:t>
            </a:r>
            <a:r>
              <a:rPr lang="fi-FI" sz="3600" dirty="0">
                <a:ea typeface="+mn-lt"/>
                <a:cs typeface="+mn-lt"/>
              </a:rPr>
              <a:t> and a </a:t>
            </a:r>
            <a:r>
              <a:rPr lang="fi-FI" sz="3600" dirty="0" err="1">
                <a:ea typeface="+mn-lt"/>
                <a:cs typeface="+mn-lt"/>
              </a:rPr>
              <a:t>paper</a:t>
            </a:r>
            <a:r>
              <a:rPr lang="fi-FI" sz="3600" dirty="0">
                <a:ea typeface="+mn-lt"/>
                <a:cs typeface="+mn-lt"/>
              </a:rPr>
              <a:t> </a:t>
            </a:r>
            <a:r>
              <a:rPr lang="fi-FI" sz="3600" dirty="0" err="1">
                <a:ea typeface="+mn-lt"/>
                <a:cs typeface="+mn-lt"/>
              </a:rPr>
              <a:t>shredder</a:t>
            </a:r>
            <a:r>
              <a:rPr lang="fi-FI" sz="3600" dirty="0">
                <a:ea typeface="+mn-lt"/>
                <a:cs typeface="+mn-lt"/>
              </a:rPr>
              <a:t>.</a:t>
            </a:r>
          </a:p>
          <a:p>
            <a:pPr marL="0" indent="0">
              <a:buNone/>
            </a:pPr>
            <a:endParaRPr lang="fi-FI" sz="2000" dirty="0">
              <a:latin typeface="Calibri Light"/>
              <a:cs typeface="Calibri Light"/>
            </a:endParaRPr>
          </a:p>
        </p:txBody>
      </p:sp>
      <p:pic>
        <p:nvPicPr>
          <p:cNvPr id="8" name="Kuva 7" descr="Kuva, joka sisältää kohteen teksti, sisä-, Jätesäiliö, tietokone&#10;&#10;Kuvaus luotu automaattisesti">
            <a:extLst>
              <a:ext uri="{FF2B5EF4-FFF2-40B4-BE49-F238E27FC236}">
                <a16:creationId xmlns:a16="http://schemas.microsoft.com/office/drawing/2014/main" id="{8BD3BF85-3432-AA0A-E529-D6294D5C6C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53" r="-1" b="34426"/>
          <a:stretch/>
        </p:blipFill>
        <p:spPr>
          <a:xfrm>
            <a:off x="4904316" y="-4"/>
            <a:ext cx="7287684" cy="3694372"/>
          </a:xfrm>
          <a:custGeom>
            <a:avLst/>
            <a:gdLst/>
            <a:ahLst/>
            <a:cxnLst/>
            <a:rect l="l" t="t" r="r" b="b"/>
            <a:pathLst>
              <a:path w="7287684" h="3694372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</p:spPr>
      </p:pic>
      <p:pic>
        <p:nvPicPr>
          <p:cNvPr id="6" name="Kuva 5" descr="Kuva, joka sisältää kohteen sisä-, toimistotarvikkeet, tulostin, seinä&#10;&#10;Kuvaus luotu automaattisesti">
            <a:extLst>
              <a:ext uri="{FF2B5EF4-FFF2-40B4-BE49-F238E27FC236}">
                <a16:creationId xmlns:a16="http://schemas.microsoft.com/office/drawing/2014/main" id="{5514304F-DD85-5385-1035-FEE4F669C9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71" b="24616"/>
          <a:stretch/>
        </p:blipFill>
        <p:spPr>
          <a:xfrm>
            <a:off x="4726728" y="3802961"/>
            <a:ext cx="7472381" cy="3055043"/>
          </a:xfrm>
          <a:custGeom>
            <a:avLst/>
            <a:gdLst/>
            <a:ahLst/>
            <a:cxnLst/>
            <a:rect l="l" t="t" r="r" b="b"/>
            <a:pathLst>
              <a:path w="7472381" h="3055043">
                <a:moveTo>
                  <a:pt x="638975" y="0"/>
                </a:moveTo>
                <a:lnTo>
                  <a:pt x="7472381" y="0"/>
                </a:lnTo>
                <a:lnTo>
                  <a:pt x="7472381" y="2579984"/>
                </a:lnTo>
                <a:lnTo>
                  <a:pt x="7472381" y="3055043"/>
                </a:lnTo>
                <a:lnTo>
                  <a:pt x="6992676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891417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D93C975-AF60-83F0-3E94-FED30E60B1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149" y="436360"/>
            <a:ext cx="3404369" cy="2244634"/>
          </a:xfrm>
        </p:spPr>
        <p:txBody>
          <a:bodyPr>
            <a:normAutofit/>
          </a:bodyPr>
          <a:lstStyle/>
          <a:p>
            <a:pPr algn="ctr"/>
            <a:r>
              <a:rPr lang="fi-FI" sz="4000" b="1" u="sng" dirty="0" err="1">
                <a:ea typeface="+mj-lt"/>
                <a:cs typeface="+mj-lt"/>
              </a:rPr>
              <a:t>Recycling</a:t>
            </a:r>
            <a:r>
              <a:rPr lang="fi-FI" sz="4000" b="1" u="sng" dirty="0">
                <a:ea typeface="+mj-lt"/>
                <a:cs typeface="+mj-lt"/>
              </a:rPr>
              <a:t> in </a:t>
            </a:r>
            <a:r>
              <a:rPr lang="fi-FI" sz="4000" b="1" u="sng" dirty="0" err="1">
                <a:ea typeface="+mj-lt"/>
                <a:cs typeface="+mj-lt"/>
              </a:rPr>
              <a:t>our</a:t>
            </a:r>
            <a:r>
              <a:rPr lang="fi-FI" sz="4000" b="1" u="sng" dirty="0">
                <a:ea typeface="+mj-lt"/>
                <a:cs typeface="+mj-lt"/>
              </a:rPr>
              <a:t> </a:t>
            </a:r>
            <a:r>
              <a:rPr lang="fi-FI" sz="4000" b="1" u="sng" dirty="0" err="1">
                <a:ea typeface="+mj-lt"/>
                <a:cs typeface="+mj-lt"/>
              </a:rPr>
              <a:t>school</a:t>
            </a:r>
            <a:r>
              <a:rPr lang="fi-FI" sz="4000" b="1" u="sng" dirty="0">
                <a:ea typeface="+mj-lt"/>
                <a:cs typeface="+mj-lt"/>
              </a:rPr>
              <a:t> </a:t>
            </a:r>
            <a:r>
              <a:rPr lang="fi-FI" sz="4000" b="1" u="sng" dirty="0" err="1">
                <a:ea typeface="+mj-lt"/>
                <a:cs typeface="+mj-lt"/>
              </a:rPr>
              <a:t>kitchen</a:t>
            </a:r>
            <a:endParaRPr lang="fi-FI" sz="4000" b="1" u="sng" dirty="0">
              <a:cs typeface="Calibri Light"/>
            </a:endParaRPr>
          </a:p>
        </p:txBody>
      </p:sp>
      <p:pic>
        <p:nvPicPr>
          <p:cNvPr id="6" name="Kuva 5" descr="Kuva, joka sisältää kohteen sisä-, seinä, kylpyhuone, Putkiston osa&#10;&#10;Kuvaus luotu automaattisesti">
            <a:extLst>
              <a:ext uri="{FF2B5EF4-FFF2-40B4-BE49-F238E27FC236}">
                <a16:creationId xmlns:a16="http://schemas.microsoft.com/office/drawing/2014/main" id="{32928E8B-73D6-490D-413C-26B48B903E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845" b="1"/>
          <a:stretch/>
        </p:blipFill>
        <p:spPr>
          <a:xfrm>
            <a:off x="-1" y="3184849"/>
            <a:ext cx="4317491" cy="3673153"/>
          </a:xfrm>
          <a:prstGeom prst="rect">
            <a:avLst/>
          </a:prstGeom>
        </p:spPr>
      </p:pic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F399AAA-C6C2-F221-FB43-3300DC52CE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07921" y="397565"/>
            <a:ext cx="3378708" cy="571538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fi-FI" sz="3600" dirty="0" err="1">
                <a:ea typeface="Calibri" panose="020F0502020204030204"/>
                <a:cs typeface="Calibri" panose="020F0502020204030204"/>
              </a:rPr>
              <a:t>We</a:t>
            </a:r>
            <a:r>
              <a:rPr lang="fi-FI" sz="3600" dirty="0">
                <a:ea typeface="Calibri" panose="020F0502020204030204"/>
                <a:cs typeface="Calibri" panose="020F0502020204030204"/>
              </a:rPr>
              <a:t> </a:t>
            </a:r>
            <a:r>
              <a:rPr lang="fi-FI" sz="3600" dirty="0" err="1">
                <a:ea typeface="Calibri" panose="020F0502020204030204"/>
                <a:cs typeface="Calibri" panose="020F0502020204030204"/>
              </a:rPr>
              <a:t>recycle</a:t>
            </a:r>
            <a:r>
              <a:rPr lang="fi-FI" sz="3600" dirty="0">
                <a:ea typeface="Calibri" panose="020F0502020204030204"/>
                <a:cs typeface="Calibri" panose="020F0502020204030204"/>
              </a:rPr>
              <a:t> bio-</a:t>
            </a:r>
            <a:r>
              <a:rPr lang="fi-FI" sz="3600" dirty="0" err="1">
                <a:ea typeface="Calibri" panose="020F0502020204030204"/>
                <a:cs typeface="Calibri" panose="020F0502020204030204"/>
              </a:rPr>
              <a:t>waste</a:t>
            </a:r>
            <a:r>
              <a:rPr lang="fi-FI" sz="3600" dirty="0">
                <a:ea typeface="Calibri" panose="020F0502020204030204"/>
                <a:cs typeface="Calibri" panose="020F0502020204030204"/>
              </a:rPr>
              <a:t>, </a:t>
            </a:r>
            <a:r>
              <a:rPr lang="fi-FI" sz="3600" dirty="0" err="1">
                <a:ea typeface="Calibri" panose="020F0502020204030204"/>
                <a:cs typeface="Calibri" panose="020F0502020204030204"/>
              </a:rPr>
              <a:t>cardboard</a:t>
            </a:r>
            <a:r>
              <a:rPr lang="fi-FI" sz="3600" dirty="0">
                <a:ea typeface="Calibri" panose="020F0502020204030204"/>
                <a:cs typeface="Calibri" panose="020F0502020204030204"/>
              </a:rPr>
              <a:t>, </a:t>
            </a:r>
            <a:r>
              <a:rPr lang="fi-FI" sz="3600" dirty="0" err="1">
                <a:ea typeface="Calibri" panose="020F0502020204030204"/>
                <a:cs typeface="Calibri" panose="020F0502020204030204"/>
              </a:rPr>
              <a:t>mixed</a:t>
            </a:r>
            <a:r>
              <a:rPr lang="fi-FI" sz="3600" dirty="0">
                <a:ea typeface="Calibri" panose="020F0502020204030204"/>
                <a:cs typeface="Calibri" panose="020F0502020204030204"/>
              </a:rPr>
              <a:t> </a:t>
            </a:r>
            <a:r>
              <a:rPr lang="fi-FI" sz="3600" dirty="0" err="1">
                <a:ea typeface="Calibri" panose="020F0502020204030204"/>
                <a:cs typeface="Calibri" panose="020F0502020204030204"/>
              </a:rPr>
              <a:t>waste</a:t>
            </a:r>
            <a:r>
              <a:rPr lang="fi-FI" sz="3600" dirty="0">
                <a:ea typeface="Calibri" panose="020F0502020204030204"/>
                <a:cs typeface="Calibri" panose="020F0502020204030204"/>
              </a:rPr>
              <a:t> and </a:t>
            </a:r>
            <a:r>
              <a:rPr lang="fi-FI" sz="3600" dirty="0" err="1">
                <a:ea typeface="Calibri" panose="020F0502020204030204"/>
                <a:cs typeface="Calibri" panose="020F0502020204030204"/>
              </a:rPr>
              <a:t>glass</a:t>
            </a:r>
            <a:r>
              <a:rPr lang="fi-FI" sz="3600" dirty="0">
                <a:ea typeface="Calibri" panose="020F0502020204030204"/>
                <a:cs typeface="Calibri" panose="020F0502020204030204"/>
              </a:rPr>
              <a:t>. </a:t>
            </a:r>
          </a:p>
          <a:p>
            <a:pPr marL="0" indent="0">
              <a:buNone/>
            </a:pPr>
            <a:endParaRPr lang="fi-FI" sz="2000" dirty="0">
              <a:ea typeface="Calibri" panose="020F0502020204030204"/>
              <a:cs typeface="Calibri" panose="020F0502020204030204"/>
            </a:endParaRPr>
          </a:p>
          <a:p>
            <a:pPr marL="0" indent="0">
              <a:buNone/>
            </a:pPr>
            <a:endParaRPr lang="fi-FI" sz="2000" dirty="0"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5" name="Kuva 4" descr="Kuva, joka sisältää kohteen Jätesäiliö, laatikko, sisä-, lattia&#10;&#10;Kuvaus luotu automaattisesti">
            <a:extLst>
              <a:ext uri="{FF2B5EF4-FFF2-40B4-BE49-F238E27FC236}">
                <a16:creationId xmlns:a16="http://schemas.microsoft.com/office/drawing/2014/main" id="{6CE8CC4A-E388-9217-C2CB-C66371C6D2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205"/>
          <a:stretch/>
        </p:blipFill>
        <p:spPr>
          <a:xfrm>
            <a:off x="8807838" y="-6"/>
            <a:ext cx="3384162" cy="685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5181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C4F3384F-F982-F658-327B-B8467D27E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807305"/>
          </a:xfrm>
        </p:spPr>
        <p:txBody>
          <a:bodyPr>
            <a:normAutofit/>
          </a:bodyPr>
          <a:lstStyle/>
          <a:p>
            <a:r>
              <a:rPr lang="fi-FI" u="sng" dirty="0" err="1">
                <a:cs typeface="Calibri Light"/>
              </a:rPr>
              <a:t>Recycling</a:t>
            </a:r>
            <a:r>
              <a:rPr lang="fi-FI" u="sng" dirty="0">
                <a:cs typeface="Calibri Light"/>
              </a:rPr>
              <a:t> in </a:t>
            </a:r>
            <a:r>
              <a:rPr lang="fi-FI" u="sng" dirty="0" err="1">
                <a:cs typeface="Calibri Light"/>
              </a:rPr>
              <a:t>the</a:t>
            </a:r>
            <a:r>
              <a:rPr lang="fi-FI" u="sng" dirty="0">
                <a:cs typeface="Calibri Light"/>
              </a:rPr>
              <a:t> home </a:t>
            </a:r>
            <a:r>
              <a:rPr lang="fi-FI" u="sng" dirty="0" err="1">
                <a:cs typeface="Calibri Light"/>
              </a:rPr>
              <a:t>economics</a:t>
            </a:r>
            <a:r>
              <a:rPr lang="fi-FI" u="sng" dirty="0">
                <a:cs typeface="Calibri Light"/>
              </a:rPr>
              <a:t> </a:t>
            </a:r>
            <a:r>
              <a:rPr lang="fi-FI" u="sng" dirty="0" err="1">
                <a:cs typeface="Calibri Light"/>
              </a:rPr>
              <a:t>class</a:t>
            </a:r>
            <a:endParaRPr lang="fi-FI" u="sng" dirty="0">
              <a:cs typeface="Calibri Light"/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8DAC76B-E11D-A0AC-87C7-47A838811A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33297"/>
            <a:ext cx="4619621" cy="3843666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fi-FI" sz="2400" dirty="0" err="1">
                <a:latin typeface="Calibri"/>
                <a:cs typeface="Arial"/>
              </a:rPr>
              <a:t>Each</a:t>
            </a:r>
            <a:r>
              <a:rPr lang="fi-FI" sz="2400" dirty="0">
                <a:latin typeface="Calibri"/>
                <a:cs typeface="Arial"/>
              </a:rPr>
              <a:t> </a:t>
            </a:r>
            <a:r>
              <a:rPr lang="fi-FI" sz="2400" dirty="0" err="1">
                <a:latin typeface="Calibri"/>
                <a:cs typeface="Arial"/>
              </a:rPr>
              <a:t>kitchen</a:t>
            </a:r>
            <a:r>
              <a:rPr lang="fi-FI" sz="2400" dirty="0">
                <a:latin typeface="Calibri"/>
                <a:cs typeface="Arial"/>
              </a:rPr>
              <a:t> </a:t>
            </a:r>
            <a:r>
              <a:rPr lang="fi-FI" sz="2400" dirty="0" err="1">
                <a:latin typeface="Calibri"/>
                <a:cs typeface="Arial"/>
              </a:rPr>
              <a:t>has</a:t>
            </a:r>
            <a:r>
              <a:rPr lang="fi-FI" sz="2400" dirty="0">
                <a:latin typeface="Calibri"/>
                <a:cs typeface="Arial"/>
              </a:rPr>
              <a:t> </a:t>
            </a:r>
            <a:r>
              <a:rPr lang="fi-FI" sz="2400" dirty="0" err="1">
                <a:latin typeface="Calibri"/>
                <a:cs typeface="Arial"/>
              </a:rPr>
              <a:t>its</a:t>
            </a:r>
            <a:r>
              <a:rPr lang="fi-FI" sz="2400" dirty="0">
                <a:latin typeface="Calibri"/>
                <a:cs typeface="Arial"/>
              </a:rPr>
              <a:t> </a:t>
            </a:r>
            <a:r>
              <a:rPr lang="fi-FI" sz="2400" dirty="0" err="1">
                <a:latin typeface="Calibri"/>
                <a:cs typeface="Arial"/>
              </a:rPr>
              <a:t>own</a:t>
            </a:r>
            <a:r>
              <a:rPr lang="fi-FI" sz="2400" dirty="0">
                <a:latin typeface="Calibri"/>
                <a:cs typeface="Arial"/>
              </a:rPr>
              <a:t> </a:t>
            </a:r>
            <a:r>
              <a:rPr lang="fi-FI" sz="2400" dirty="0" err="1">
                <a:latin typeface="Calibri"/>
                <a:cs typeface="Arial"/>
              </a:rPr>
              <a:t>garbage</a:t>
            </a:r>
            <a:r>
              <a:rPr lang="fi-FI" sz="2400" dirty="0">
                <a:latin typeface="Calibri"/>
                <a:cs typeface="Arial"/>
              </a:rPr>
              <a:t> </a:t>
            </a:r>
            <a:r>
              <a:rPr lang="fi-FI" sz="2400" dirty="0" err="1">
                <a:latin typeface="Calibri"/>
                <a:cs typeface="Arial"/>
              </a:rPr>
              <a:t>can</a:t>
            </a:r>
            <a:r>
              <a:rPr lang="fi-FI" sz="2400" dirty="0">
                <a:latin typeface="Calibri"/>
                <a:cs typeface="Arial"/>
              </a:rPr>
              <a:t> for </a:t>
            </a:r>
            <a:r>
              <a:rPr lang="fi-FI" sz="2400" dirty="0" err="1">
                <a:latin typeface="Calibri"/>
                <a:cs typeface="Arial"/>
              </a:rPr>
              <a:t>mixed</a:t>
            </a:r>
            <a:r>
              <a:rPr lang="fi-FI" sz="2400" dirty="0">
                <a:latin typeface="Calibri"/>
                <a:cs typeface="Arial"/>
              </a:rPr>
              <a:t> </a:t>
            </a:r>
            <a:r>
              <a:rPr lang="fi-FI" sz="2400" dirty="0" err="1">
                <a:latin typeface="Calibri"/>
                <a:cs typeface="Arial"/>
              </a:rPr>
              <a:t>waste</a:t>
            </a:r>
            <a:r>
              <a:rPr lang="fi-FI" sz="2400" dirty="0">
                <a:latin typeface="Calibri"/>
                <a:cs typeface="Arial"/>
              </a:rPr>
              <a:t>. </a:t>
            </a:r>
          </a:p>
          <a:p>
            <a:pPr marL="0" indent="0">
              <a:buNone/>
            </a:pPr>
            <a:r>
              <a:rPr lang="fi-FI" sz="2400" dirty="0">
                <a:latin typeface="Calibri"/>
                <a:cs typeface="Arial"/>
              </a:rPr>
              <a:t>In addition, </a:t>
            </a:r>
            <a:r>
              <a:rPr lang="fi-FI" sz="2400" dirty="0" err="1">
                <a:latin typeface="Calibri"/>
                <a:cs typeface="Arial"/>
              </a:rPr>
              <a:t>there</a:t>
            </a:r>
            <a:r>
              <a:rPr lang="fi-FI" sz="2400" dirty="0">
                <a:latin typeface="Calibri"/>
                <a:cs typeface="Arial"/>
              </a:rPr>
              <a:t> is a </a:t>
            </a:r>
            <a:r>
              <a:rPr lang="fi-FI" sz="2400" dirty="0" err="1">
                <a:latin typeface="Calibri"/>
                <a:cs typeface="Arial"/>
              </a:rPr>
              <a:t>common</a:t>
            </a:r>
            <a:r>
              <a:rPr lang="fi-FI" sz="2400" dirty="0">
                <a:latin typeface="Calibri"/>
                <a:cs typeface="Arial"/>
              </a:rPr>
              <a:t> </a:t>
            </a:r>
            <a:r>
              <a:rPr lang="fi-FI" sz="2400" dirty="0" err="1">
                <a:latin typeface="Calibri"/>
                <a:cs typeface="Arial"/>
              </a:rPr>
              <a:t>garbage</a:t>
            </a:r>
            <a:r>
              <a:rPr lang="fi-FI" sz="2400" dirty="0">
                <a:latin typeface="Calibri"/>
                <a:cs typeface="Arial"/>
              </a:rPr>
              <a:t> </a:t>
            </a:r>
            <a:r>
              <a:rPr lang="fi-FI" sz="2400" dirty="0" err="1">
                <a:latin typeface="Calibri"/>
                <a:cs typeface="Arial"/>
              </a:rPr>
              <a:t>point</a:t>
            </a:r>
            <a:r>
              <a:rPr lang="fi-FI" sz="2400" dirty="0">
                <a:latin typeface="Calibri"/>
                <a:cs typeface="Arial"/>
              </a:rPr>
              <a:t> for </a:t>
            </a:r>
            <a:r>
              <a:rPr lang="fi-FI" sz="2400" dirty="0" err="1">
                <a:latin typeface="Calibri"/>
                <a:cs typeface="Arial"/>
              </a:rPr>
              <a:t>metal</a:t>
            </a:r>
            <a:r>
              <a:rPr lang="fi-FI" sz="2400" dirty="0">
                <a:latin typeface="Calibri"/>
                <a:cs typeface="Arial"/>
              </a:rPr>
              <a:t>, bio-</a:t>
            </a:r>
            <a:r>
              <a:rPr lang="fi-FI" sz="2400" dirty="0" err="1">
                <a:latin typeface="Calibri"/>
                <a:cs typeface="Arial"/>
              </a:rPr>
              <a:t>waste</a:t>
            </a:r>
            <a:r>
              <a:rPr lang="fi-FI" sz="2400" dirty="0">
                <a:latin typeface="Calibri"/>
                <a:cs typeface="Arial"/>
              </a:rPr>
              <a:t> and </a:t>
            </a:r>
            <a:r>
              <a:rPr lang="fi-FI" sz="2400" dirty="0" err="1">
                <a:latin typeface="Calibri"/>
                <a:cs typeface="Arial"/>
              </a:rPr>
              <a:t>glass</a:t>
            </a:r>
            <a:r>
              <a:rPr lang="fi-FI" sz="2400">
                <a:latin typeface="Calibri"/>
                <a:cs typeface="Arial"/>
              </a:rPr>
              <a:t> in </a:t>
            </a:r>
            <a:r>
              <a:rPr lang="fi-FI" sz="2400" dirty="0" err="1">
                <a:latin typeface="Calibri"/>
                <a:cs typeface="Arial"/>
              </a:rPr>
              <a:t>the</a:t>
            </a:r>
            <a:r>
              <a:rPr lang="fi-FI" sz="2400" dirty="0">
                <a:latin typeface="Calibri"/>
                <a:cs typeface="Arial"/>
              </a:rPr>
              <a:t> </a:t>
            </a:r>
            <a:r>
              <a:rPr lang="fi-FI" sz="2400" dirty="0" err="1">
                <a:latin typeface="Calibri"/>
                <a:cs typeface="Arial"/>
              </a:rPr>
              <a:t>class</a:t>
            </a:r>
            <a:r>
              <a:rPr lang="fi-FI" sz="2400" dirty="0">
                <a:latin typeface="Calibri"/>
                <a:cs typeface="Arial"/>
              </a:rPr>
              <a:t>.</a:t>
            </a:r>
          </a:p>
          <a:p>
            <a:pPr marL="0" indent="0">
              <a:buNone/>
            </a:pPr>
            <a:r>
              <a:rPr lang="fi-FI" sz="2400" dirty="0" err="1">
                <a:latin typeface="Calibri"/>
                <a:cs typeface="Arial"/>
              </a:rPr>
              <a:t>The</a:t>
            </a:r>
            <a:r>
              <a:rPr lang="fi-FI" sz="2400" dirty="0">
                <a:latin typeface="Calibri"/>
                <a:cs typeface="Arial"/>
              </a:rPr>
              <a:t> </a:t>
            </a:r>
            <a:r>
              <a:rPr lang="fi-FI" sz="2400" dirty="0" err="1">
                <a:latin typeface="Calibri"/>
                <a:cs typeface="Arial"/>
              </a:rPr>
              <a:t>mixed</a:t>
            </a:r>
            <a:r>
              <a:rPr lang="fi-FI" sz="2400" dirty="0">
                <a:latin typeface="Calibri"/>
                <a:cs typeface="Arial"/>
              </a:rPr>
              <a:t> </a:t>
            </a:r>
            <a:r>
              <a:rPr lang="fi-FI" sz="2400" dirty="0" err="1">
                <a:latin typeface="Calibri"/>
                <a:cs typeface="Arial"/>
              </a:rPr>
              <a:t>waste</a:t>
            </a:r>
            <a:r>
              <a:rPr lang="fi-FI" sz="2400" dirty="0">
                <a:latin typeface="Calibri"/>
                <a:cs typeface="Arial"/>
              </a:rPr>
              <a:t> </a:t>
            </a:r>
            <a:r>
              <a:rPr lang="fi-FI" sz="2400" dirty="0" err="1">
                <a:latin typeface="Calibri"/>
                <a:cs typeface="Arial"/>
              </a:rPr>
              <a:t>containers</a:t>
            </a:r>
            <a:r>
              <a:rPr lang="fi-FI" sz="2400" dirty="0">
                <a:latin typeface="Calibri"/>
                <a:cs typeface="Arial"/>
              </a:rPr>
              <a:t> in </a:t>
            </a:r>
            <a:r>
              <a:rPr lang="fi-FI" sz="2400" dirty="0" err="1">
                <a:latin typeface="Calibri"/>
                <a:cs typeface="Arial"/>
              </a:rPr>
              <a:t>question</a:t>
            </a:r>
            <a:r>
              <a:rPr lang="fi-FI" sz="2400" dirty="0">
                <a:latin typeface="Calibri"/>
                <a:cs typeface="Arial"/>
              </a:rPr>
              <a:t> </a:t>
            </a:r>
            <a:r>
              <a:rPr lang="fi-FI" sz="2400" dirty="0" err="1">
                <a:latin typeface="Calibri"/>
                <a:cs typeface="Arial"/>
              </a:rPr>
              <a:t>are</a:t>
            </a:r>
            <a:r>
              <a:rPr lang="fi-FI" sz="2400" dirty="0">
                <a:latin typeface="Calibri"/>
                <a:cs typeface="Arial"/>
              </a:rPr>
              <a:t> </a:t>
            </a:r>
            <a:r>
              <a:rPr lang="fi-FI" sz="2400" dirty="0" err="1">
                <a:latin typeface="Calibri"/>
                <a:cs typeface="Arial"/>
              </a:rPr>
              <a:t>emptied</a:t>
            </a:r>
            <a:r>
              <a:rPr lang="fi-FI" sz="2400" dirty="0">
                <a:latin typeface="Calibri"/>
                <a:cs typeface="Arial"/>
              </a:rPr>
              <a:t> </a:t>
            </a:r>
            <a:r>
              <a:rPr lang="fi-FI" sz="2400" dirty="0" err="1">
                <a:latin typeface="Calibri"/>
                <a:cs typeface="Arial"/>
              </a:rPr>
              <a:t>after</a:t>
            </a:r>
            <a:r>
              <a:rPr lang="fi-FI" sz="2400" dirty="0">
                <a:latin typeface="Calibri"/>
                <a:cs typeface="Arial"/>
              </a:rPr>
              <a:t> </a:t>
            </a:r>
            <a:r>
              <a:rPr lang="fi-FI" sz="2400" dirty="0" err="1">
                <a:latin typeface="Calibri"/>
                <a:cs typeface="Arial"/>
              </a:rPr>
              <a:t>lessons</a:t>
            </a:r>
            <a:r>
              <a:rPr lang="fi-FI" sz="2400" dirty="0">
                <a:latin typeface="Calibri"/>
                <a:cs typeface="Arial"/>
              </a:rPr>
              <a:t>, and </a:t>
            </a:r>
            <a:r>
              <a:rPr lang="fi-FI" sz="2400" dirty="0" err="1">
                <a:latin typeface="Calibri"/>
                <a:cs typeface="Arial"/>
              </a:rPr>
              <a:t>the</a:t>
            </a:r>
            <a:r>
              <a:rPr lang="fi-FI" sz="2400" dirty="0">
                <a:latin typeface="Calibri"/>
                <a:cs typeface="Arial"/>
              </a:rPr>
              <a:t> </a:t>
            </a:r>
            <a:r>
              <a:rPr lang="fi-FI" sz="2400" dirty="0" err="1">
                <a:latin typeface="Calibri"/>
                <a:cs typeface="Arial"/>
              </a:rPr>
              <a:t>metal</a:t>
            </a:r>
            <a:r>
              <a:rPr lang="fi-FI" sz="2400" dirty="0">
                <a:latin typeface="Calibri"/>
                <a:cs typeface="Arial"/>
              </a:rPr>
              <a:t>, bio-</a:t>
            </a:r>
            <a:r>
              <a:rPr lang="fi-FI" sz="2400" dirty="0" err="1">
                <a:latin typeface="Calibri"/>
                <a:cs typeface="Arial"/>
              </a:rPr>
              <a:t>waste</a:t>
            </a:r>
            <a:r>
              <a:rPr lang="fi-FI" sz="2400" dirty="0">
                <a:latin typeface="Calibri"/>
                <a:cs typeface="Arial"/>
              </a:rPr>
              <a:t> and </a:t>
            </a:r>
            <a:r>
              <a:rPr lang="fi-FI" sz="2400" dirty="0" err="1">
                <a:latin typeface="Calibri"/>
                <a:cs typeface="Arial"/>
              </a:rPr>
              <a:t>glass</a:t>
            </a:r>
            <a:r>
              <a:rPr lang="fi-FI" sz="2400" dirty="0">
                <a:latin typeface="Calibri"/>
                <a:cs typeface="Arial"/>
              </a:rPr>
              <a:t> </a:t>
            </a:r>
            <a:r>
              <a:rPr lang="fi-FI" sz="2400" dirty="0" err="1">
                <a:latin typeface="Calibri"/>
                <a:cs typeface="Arial"/>
              </a:rPr>
              <a:t>rubbish</a:t>
            </a:r>
            <a:r>
              <a:rPr lang="fi-FI" sz="2400" dirty="0">
                <a:latin typeface="Calibri"/>
                <a:cs typeface="Arial"/>
              </a:rPr>
              <a:t> </a:t>
            </a:r>
            <a:r>
              <a:rPr lang="fi-FI" sz="2400" dirty="0" err="1">
                <a:latin typeface="Calibri"/>
                <a:cs typeface="Arial"/>
              </a:rPr>
              <a:t>bins</a:t>
            </a:r>
            <a:r>
              <a:rPr lang="fi-FI" sz="2400" dirty="0">
                <a:latin typeface="Calibri"/>
                <a:cs typeface="Arial"/>
              </a:rPr>
              <a:t> </a:t>
            </a:r>
            <a:r>
              <a:rPr lang="fi-FI" sz="2400" dirty="0" err="1">
                <a:latin typeface="Calibri"/>
                <a:cs typeface="Arial"/>
              </a:rPr>
              <a:t>are</a:t>
            </a:r>
            <a:r>
              <a:rPr lang="fi-FI" sz="2400" dirty="0">
                <a:latin typeface="Calibri"/>
                <a:cs typeface="Arial"/>
              </a:rPr>
              <a:t> </a:t>
            </a:r>
            <a:r>
              <a:rPr lang="fi-FI" sz="2400" dirty="0" err="1">
                <a:latin typeface="Calibri"/>
                <a:cs typeface="Arial"/>
              </a:rPr>
              <a:t>emptied</a:t>
            </a:r>
            <a:r>
              <a:rPr lang="fi-FI" sz="2400" dirty="0">
                <a:latin typeface="Calibri"/>
                <a:cs typeface="Arial"/>
              </a:rPr>
              <a:t> </a:t>
            </a:r>
            <a:r>
              <a:rPr lang="fi-FI" sz="2400" dirty="0" err="1">
                <a:latin typeface="Calibri"/>
                <a:cs typeface="Arial"/>
              </a:rPr>
              <a:t>after</a:t>
            </a:r>
            <a:r>
              <a:rPr lang="fi-FI" sz="2400" dirty="0">
                <a:latin typeface="Calibri"/>
                <a:cs typeface="Arial"/>
              </a:rPr>
              <a:t> </a:t>
            </a:r>
            <a:r>
              <a:rPr lang="fi-FI" sz="2400" dirty="0" err="1">
                <a:latin typeface="Calibri"/>
                <a:cs typeface="Arial"/>
              </a:rPr>
              <a:t>the</a:t>
            </a:r>
            <a:r>
              <a:rPr lang="fi-FI" sz="2400" dirty="0">
                <a:latin typeface="Calibri"/>
                <a:cs typeface="Arial"/>
              </a:rPr>
              <a:t> </a:t>
            </a:r>
            <a:r>
              <a:rPr lang="fi-FI" sz="2400" dirty="0" err="1">
                <a:latin typeface="Calibri"/>
                <a:cs typeface="Arial"/>
              </a:rPr>
              <a:t>school</a:t>
            </a:r>
            <a:r>
              <a:rPr lang="fi-FI" sz="2400" dirty="0">
                <a:latin typeface="Calibri"/>
                <a:cs typeface="Arial"/>
              </a:rPr>
              <a:t> </a:t>
            </a:r>
            <a:r>
              <a:rPr lang="fi-FI" sz="2400" dirty="0" err="1">
                <a:latin typeface="Calibri"/>
                <a:cs typeface="Arial"/>
              </a:rPr>
              <a:t>day</a:t>
            </a:r>
            <a:r>
              <a:rPr lang="fi-FI" sz="2400" dirty="0">
                <a:latin typeface="Calibri"/>
                <a:cs typeface="Arial"/>
              </a:rPr>
              <a:t>.</a:t>
            </a:r>
          </a:p>
          <a:p>
            <a:pPr marL="0" indent="0">
              <a:buNone/>
            </a:pPr>
            <a:endParaRPr lang="fi-FI" sz="2000" dirty="0">
              <a:latin typeface="Arial"/>
              <a:cs typeface="Arial"/>
            </a:endParaRP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CE341BCD-A7FE-FC27-147E-CA2613A890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408" b="9051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1445782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uva 10" descr="Kuva, joka sisältää kohteen sisä-, taide, paperi, origami&#10;&#10;Kuvaus luotu automaattisesti, normaali luotettavuus">
            <a:extLst>
              <a:ext uri="{FF2B5EF4-FFF2-40B4-BE49-F238E27FC236}">
                <a16:creationId xmlns:a16="http://schemas.microsoft.com/office/drawing/2014/main" id="{DA6F7366-E7B7-0EB5-0507-1ACB10CED8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9" b="51056"/>
          <a:stretch/>
        </p:blipFill>
        <p:spPr>
          <a:xfrm>
            <a:off x="20" y="1021"/>
            <a:ext cx="12191980" cy="6855958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2368FA2D-EFC1-F8B2-ECBB-03FD3B29F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1472" y="4217868"/>
            <a:ext cx="4063646" cy="1817171"/>
          </a:xfrm>
        </p:spPr>
        <p:txBody>
          <a:bodyPr>
            <a:normAutofit/>
          </a:bodyPr>
          <a:lstStyle/>
          <a:p>
            <a:pPr algn="r"/>
            <a:r>
              <a:rPr lang="fi-FI" sz="4100" b="1" u="sng" dirty="0" err="1"/>
              <a:t>Pictures</a:t>
            </a:r>
            <a:r>
              <a:rPr lang="fi-FI" sz="4100" b="1" u="sng" dirty="0"/>
              <a:t> of home </a:t>
            </a:r>
            <a:r>
              <a:rPr lang="fi-FI" sz="4100" b="1" u="sng" dirty="0" err="1"/>
              <a:t>economic</a:t>
            </a:r>
            <a:r>
              <a:rPr lang="fi-FI" sz="4100" b="1" u="sng" dirty="0"/>
              <a:t> </a:t>
            </a:r>
            <a:r>
              <a:rPr lang="fi-FI" sz="4100" b="1" u="sng" dirty="0" err="1"/>
              <a:t>class</a:t>
            </a:r>
            <a:r>
              <a:rPr lang="fi-FI" sz="4100" b="1" u="sng" dirty="0"/>
              <a:t> </a:t>
            </a:r>
            <a:r>
              <a:rPr lang="fi-FI" sz="4100" b="1" u="sng" dirty="0" err="1"/>
              <a:t>mixed</a:t>
            </a:r>
            <a:r>
              <a:rPr lang="fi-FI" sz="4100" b="1" u="sng" dirty="0"/>
              <a:t> </a:t>
            </a:r>
            <a:r>
              <a:rPr lang="fi-FI" sz="4100" b="1" u="sng" dirty="0" err="1"/>
              <a:t>waste</a:t>
            </a:r>
            <a:endParaRPr lang="fi-FI" sz="4100" b="1" u="sng" dirty="0"/>
          </a:p>
        </p:txBody>
      </p:sp>
      <p:pic>
        <p:nvPicPr>
          <p:cNvPr id="15" name="Kuva 14" descr="Kuva, joka sisältää kohteen kirje, paperi, Paperituote, luonnos&#10;&#10;Kuvaus luotu automaattisesti">
            <a:extLst>
              <a:ext uri="{FF2B5EF4-FFF2-40B4-BE49-F238E27FC236}">
                <a16:creationId xmlns:a16="http://schemas.microsoft.com/office/drawing/2014/main" id="{A89770F1-F8DB-0159-EDAD-C1A9810A34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56" r="7341" b="-4"/>
          <a:stretch/>
        </p:blipFill>
        <p:spPr>
          <a:xfrm>
            <a:off x="-6" y="725908"/>
            <a:ext cx="1598364" cy="2852928"/>
          </a:xfrm>
          <a:custGeom>
            <a:avLst/>
            <a:gdLst/>
            <a:ahLst/>
            <a:cxnLst/>
            <a:rect l="l" t="t" r="r" b="b"/>
            <a:pathLst>
              <a:path w="1598364" h="2852928">
                <a:moveTo>
                  <a:pt x="171900" y="0"/>
                </a:moveTo>
                <a:cubicBezTo>
                  <a:pt x="959714" y="0"/>
                  <a:pt x="1598364" y="638650"/>
                  <a:pt x="1598364" y="1426464"/>
                </a:cubicBezTo>
                <a:cubicBezTo>
                  <a:pt x="1598364" y="2214278"/>
                  <a:pt x="959714" y="2852928"/>
                  <a:pt x="171900" y="2852928"/>
                </a:cubicBezTo>
                <a:cubicBezTo>
                  <a:pt x="122662" y="2852928"/>
                  <a:pt x="74006" y="2850433"/>
                  <a:pt x="26052" y="2845563"/>
                </a:cubicBezTo>
                <a:lnTo>
                  <a:pt x="0" y="2841587"/>
                </a:lnTo>
                <a:lnTo>
                  <a:pt x="0" y="11341"/>
                </a:lnTo>
                <a:lnTo>
                  <a:pt x="26052" y="7365"/>
                </a:lnTo>
                <a:cubicBezTo>
                  <a:pt x="74006" y="2495"/>
                  <a:pt x="122662" y="0"/>
                  <a:pt x="171900" y="0"/>
                </a:cubicBezTo>
                <a:close/>
              </a:path>
            </a:pathLst>
          </a:custGeom>
        </p:spPr>
      </p:pic>
      <p:pic>
        <p:nvPicPr>
          <p:cNvPr id="7" name="Sisällön paikkamerkki 6" descr="Kuva, joka sisältää kohteen Välipala, teksti, ruoka, pikaruoka&#10;&#10;Kuvaus luotu automaattisesti">
            <a:extLst>
              <a:ext uri="{FF2B5EF4-FFF2-40B4-BE49-F238E27FC236}">
                <a16:creationId xmlns:a16="http://schemas.microsoft.com/office/drawing/2014/main" id="{D3300697-7E02-AE69-9D9E-8B2059CC8B1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99" r="3" b="3"/>
          <a:stretch/>
        </p:blipFill>
        <p:spPr bwMode="auto">
          <a:xfrm>
            <a:off x="2142899" y="725908"/>
            <a:ext cx="2852928" cy="2852928"/>
          </a:xfrm>
          <a:custGeom>
            <a:avLst/>
            <a:gdLst/>
            <a:ahLst/>
            <a:cxnLst/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Kuva 12" descr="Kuva, joka sisältää kohteen ruoka, pikaruoka, sisä-, keltainen&#10;&#10;Kuvaus luotu automaattisesti">
            <a:extLst>
              <a:ext uri="{FF2B5EF4-FFF2-40B4-BE49-F238E27FC236}">
                <a16:creationId xmlns:a16="http://schemas.microsoft.com/office/drawing/2014/main" id="{E9E2E8CC-0708-5D63-4670-1B637FA99CD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43" r="3" b="16758"/>
          <a:stretch/>
        </p:blipFill>
        <p:spPr>
          <a:xfrm>
            <a:off x="5525559" y="725908"/>
            <a:ext cx="2852928" cy="2852928"/>
          </a:xfrm>
          <a:custGeom>
            <a:avLst/>
            <a:gdLst/>
            <a:ahLst/>
            <a:cxnLst/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</p:spPr>
      </p:pic>
      <p:pic>
        <p:nvPicPr>
          <p:cNvPr id="9" name="Kuva 8" descr="Kuva, joka sisältää kohteen sisä-, pullo, pöytä, ruoka&#10;&#10;Kuvaus luotu automaattisesti">
            <a:extLst>
              <a:ext uri="{FF2B5EF4-FFF2-40B4-BE49-F238E27FC236}">
                <a16:creationId xmlns:a16="http://schemas.microsoft.com/office/drawing/2014/main" id="{0542195D-0B6C-05A4-691E-BEF52449382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0" r="3" b="22312"/>
          <a:stretch/>
        </p:blipFill>
        <p:spPr>
          <a:xfrm>
            <a:off x="8937838" y="725908"/>
            <a:ext cx="2852928" cy="2852928"/>
          </a:xfrm>
          <a:custGeom>
            <a:avLst/>
            <a:gdLst/>
            <a:ahLst/>
            <a:cxnLst/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</p:spPr>
      </p:pic>
      <p:sp>
        <p:nvSpPr>
          <p:cNvPr id="42" name="Content Placeholder 18">
            <a:extLst>
              <a:ext uri="{FF2B5EF4-FFF2-40B4-BE49-F238E27FC236}">
                <a16:creationId xmlns:a16="http://schemas.microsoft.com/office/drawing/2014/main" id="{3485F0D8-DFC9-8D92-3A3A-EFD31EA9C1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80386" y="4217868"/>
            <a:ext cx="5176345" cy="1817171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dirty="0"/>
              <a:t>There is bio-waste, plastic and different kind on paper (writing paper, cardboard, baking paper and a lot of hand towel paper).</a:t>
            </a:r>
          </a:p>
          <a:p>
            <a:pPr marL="457200" indent="-457200">
              <a:buAutoNum type="arabicPeriod"/>
            </a:pPr>
            <a:endParaRPr lang="en-US" sz="1800" dirty="0"/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5461793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487</Words>
  <Application>Microsoft Office PowerPoint</Application>
  <PresentationFormat>Laajakuva</PresentationFormat>
  <Paragraphs>37</Paragraphs>
  <Slides>12</Slides>
  <Notes>1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Office-teema</vt:lpstr>
      <vt:lpstr>Research on recycling at shcool</vt:lpstr>
      <vt:lpstr>What did we do in  our research?</vt:lpstr>
      <vt:lpstr>Recycling at school corridors and classrooms</vt:lpstr>
      <vt:lpstr>Recycling in the teachers’ study room </vt:lpstr>
      <vt:lpstr>Recycling at teachers´ lounge</vt:lpstr>
      <vt:lpstr>Recycling in the copy room</vt:lpstr>
      <vt:lpstr>Recycling in our school kitchen</vt:lpstr>
      <vt:lpstr>Recycling in the home economics class</vt:lpstr>
      <vt:lpstr>Pictures of home economic class mixed waste</vt:lpstr>
      <vt:lpstr>What is our recycling problem?</vt:lpstr>
      <vt:lpstr>An example of reusing plastic packaging in the  school kitchen</vt:lpstr>
      <vt:lpstr>Cooperation with the students’ union – increasing plastic recycling at our school!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kierrätys</dc:title>
  <dc:creator>Merja Lippojoki</dc:creator>
  <cp:lastModifiedBy>Merja Lippojoki</cp:lastModifiedBy>
  <cp:revision>1</cp:revision>
  <dcterms:created xsi:type="dcterms:W3CDTF">2024-01-19T15:34:44Z</dcterms:created>
  <dcterms:modified xsi:type="dcterms:W3CDTF">2024-03-20T17:08:39Z</dcterms:modified>
</cp:coreProperties>
</file>