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3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10335-B7AC-4FA3-BE55-48043159D646}" v="1" dt="2024-03-17T12:34:16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ippojoki" userId="0561bf73-c5ba-4b0e-aa6d-2077de117223" providerId="ADAL" clId="{7E410335-B7AC-4FA3-BE55-48043159D646}"/>
    <pc:docChg chg="modSld">
      <pc:chgData name="Merja Lippojoki" userId="0561bf73-c5ba-4b0e-aa6d-2077de117223" providerId="ADAL" clId="{7E410335-B7AC-4FA3-BE55-48043159D646}" dt="2024-03-17T12:34:16.784" v="0" actId="20577"/>
      <pc:docMkLst>
        <pc:docMk/>
      </pc:docMkLst>
      <pc:sldChg chg="modSp">
        <pc:chgData name="Merja Lippojoki" userId="0561bf73-c5ba-4b0e-aa6d-2077de117223" providerId="ADAL" clId="{7E410335-B7AC-4FA3-BE55-48043159D646}" dt="2024-03-17T12:34:16.784" v="0" actId="20577"/>
        <pc:sldMkLst>
          <pc:docMk/>
          <pc:sldMk cId="2603633271" sldId="257"/>
        </pc:sldMkLst>
        <pc:graphicFrameChg chg="mod">
          <ac:chgData name="Merja Lippojoki" userId="0561bf73-c5ba-4b0e-aa6d-2077de117223" providerId="ADAL" clId="{7E410335-B7AC-4FA3-BE55-48043159D646}" dt="2024-03-17T12:34:16.784" v="0" actId="20577"/>
          <ac:graphicFrameMkLst>
            <pc:docMk/>
            <pc:sldMk cId="2603633271" sldId="257"/>
            <ac:graphicFrameMk id="22" creationId="{E74D2F24-1A00-546D-E4C2-2FBFE78DD2AD}"/>
          </ac:graphicFrameMkLst>
        </pc:graphicFrameChg>
      </pc:sldChg>
    </pc:docChg>
  </pc:docChgLst>
  <pc:docChgLst>
    <pc:chgData name="Merja Lippojoki" userId="0561bf73-c5ba-4b0e-aa6d-2077de117223" providerId="ADAL" clId="{78943F8C-CD02-4420-8029-2C6B8967DC24}"/>
    <pc:docChg chg="undo custSel modSld">
      <pc:chgData name="Merja Lippojoki" userId="0561bf73-c5ba-4b0e-aa6d-2077de117223" providerId="ADAL" clId="{78943F8C-CD02-4420-8029-2C6B8967DC24}" dt="2024-02-13T19:03:29.611" v="52" actId="26606"/>
      <pc:docMkLst>
        <pc:docMk/>
      </pc:docMkLst>
      <pc:sldChg chg="addSp delSp modSp mod modClrScheme delDesignElem chgLayout">
        <pc:chgData name="Merja Lippojoki" userId="0561bf73-c5ba-4b0e-aa6d-2077de117223" providerId="ADAL" clId="{78943F8C-CD02-4420-8029-2C6B8967DC24}" dt="2024-02-13T19:00:29.818" v="40" actId="26606"/>
        <pc:sldMkLst>
          <pc:docMk/>
          <pc:sldMk cId="782385677" sldId="256"/>
        </pc:sldMkLst>
        <pc:spChg chg="mod ord">
          <ac:chgData name="Merja Lippojoki" userId="0561bf73-c5ba-4b0e-aa6d-2077de117223" providerId="ADAL" clId="{78943F8C-CD02-4420-8029-2C6B8967DC24}" dt="2024-02-13T19:00:29.818" v="40" actId="26606"/>
          <ac:spMkLst>
            <pc:docMk/>
            <pc:sldMk cId="782385677" sldId="256"/>
            <ac:spMk id="2" creationId="{00000000-0000-0000-0000-000000000000}"/>
          </ac:spMkLst>
        </pc:spChg>
        <pc:spChg chg="del mod">
          <ac:chgData name="Merja Lippojoki" userId="0561bf73-c5ba-4b0e-aa6d-2077de117223" providerId="ADAL" clId="{78943F8C-CD02-4420-8029-2C6B8967DC24}" dt="2024-02-13T19:00:13.089" v="35" actId="700"/>
          <ac:spMkLst>
            <pc:docMk/>
            <pc:sldMk cId="782385677" sldId="256"/>
            <ac:spMk id="3" creationId="{00000000-0000-0000-0000-000000000000}"/>
          </ac:spMkLst>
        </pc:spChg>
        <pc:spChg chg="del">
          <ac:chgData name="Merja Lippojoki" userId="0561bf73-c5ba-4b0e-aa6d-2077de117223" providerId="ADAL" clId="{78943F8C-CD02-4420-8029-2C6B8967DC24}" dt="2024-02-13T19:00:13.089" v="35" actId="700"/>
          <ac:spMkLst>
            <pc:docMk/>
            <pc:sldMk cId="782385677" sldId="256"/>
            <ac:spMk id="29" creationId="{A3363022-C969-41E9-8EB2-E4C94908C1FA}"/>
          </ac:spMkLst>
        </pc:spChg>
        <pc:spChg chg="del">
          <ac:chgData name="Merja Lippojoki" userId="0561bf73-c5ba-4b0e-aa6d-2077de117223" providerId="ADAL" clId="{78943F8C-CD02-4420-8029-2C6B8967DC24}" dt="2024-02-13T19:00:13.089" v="35" actId="700"/>
          <ac:spMkLst>
            <pc:docMk/>
            <pc:sldMk cId="782385677" sldId="256"/>
            <ac:spMk id="30" creationId="{8D1AD6B3-BE88-4CEB-BA17-790657CC4729}"/>
          </ac:spMkLst>
        </pc:spChg>
        <pc:spChg chg="add del">
          <ac:chgData name="Merja Lippojoki" userId="0561bf73-c5ba-4b0e-aa6d-2077de117223" providerId="ADAL" clId="{78943F8C-CD02-4420-8029-2C6B8967DC24}" dt="2024-02-13T19:00:27.008" v="37" actId="26606"/>
          <ac:spMkLst>
            <pc:docMk/>
            <pc:sldMk cId="782385677" sldId="256"/>
            <ac:spMk id="36" creationId="{D4771268-CB57-404A-9271-370EB28F6090}"/>
          </ac:spMkLst>
        </pc:spChg>
        <pc:spChg chg="add del">
          <ac:chgData name="Merja Lippojoki" userId="0561bf73-c5ba-4b0e-aa6d-2077de117223" providerId="ADAL" clId="{78943F8C-CD02-4420-8029-2C6B8967DC24}" dt="2024-02-13T19:00:29.813" v="39" actId="26606"/>
          <ac:spMkLst>
            <pc:docMk/>
            <pc:sldMk cId="782385677" sldId="256"/>
            <ac:spMk id="38" creationId="{669216FA-293F-4DFA-AF49-122081674F6E}"/>
          </ac:spMkLst>
        </pc:spChg>
        <pc:spChg chg="add del">
          <ac:chgData name="Merja Lippojoki" userId="0561bf73-c5ba-4b0e-aa6d-2077de117223" providerId="ADAL" clId="{78943F8C-CD02-4420-8029-2C6B8967DC24}" dt="2024-02-13T19:00:29.813" v="39" actId="26606"/>
          <ac:spMkLst>
            <pc:docMk/>
            <pc:sldMk cId="782385677" sldId="256"/>
            <ac:spMk id="39" creationId="{3C54F4CE-85F0-46ED-80DA-9518C9251AD1}"/>
          </ac:spMkLst>
        </pc:spChg>
        <pc:spChg chg="add del">
          <ac:chgData name="Merja Lippojoki" userId="0561bf73-c5ba-4b0e-aa6d-2077de117223" providerId="ADAL" clId="{78943F8C-CD02-4420-8029-2C6B8967DC24}" dt="2024-02-13T19:00:29.813" v="39" actId="26606"/>
          <ac:spMkLst>
            <pc:docMk/>
            <pc:sldMk cId="782385677" sldId="256"/>
            <ac:spMk id="40" creationId="{885504CF-B07B-45CD-B2B9-77F91DFDF71B}"/>
          </ac:spMkLst>
        </pc:spChg>
        <pc:spChg chg="add del">
          <ac:chgData name="Merja Lippojoki" userId="0561bf73-c5ba-4b0e-aa6d-2077de117223" providerId="ADAL" clId="{78943F8C-CD02-4420-8029-2C6B8967DC24}" dt="2024-02-13T19:00:29.813" v="39" actId="26606"/>
          <ac:spMkLst>
            <pc:docMk/>
            <pc:sldMk cId="782385677" sldId="256"/>
            <ac:spMk id="42" creationId="{C6F0F1BD-D7E0-40DE-8DBF-8152D3191EDE}"/>
          </ac:spMkLst>
        </pc:spChg>
        <pc:spChg chg="add">
          <ac:chgData name="Merja Lippojoki" userId="0561bf73-c5ba-4b0e-aa6d-2077de117223" providerId="ADAL" clId="{78943F8C-CD02-4420-8029-2C6B8967DC24}" dt="2024-02-13T19:00:29.818" v="40" actId="26606"/>
          <ac:spMkLst>
            <pc:docMk/>
            <pc:sldMk cId="782385677" sldId="256"/>
            <ac:spMk id="44" creationId="{53F29798-D584-4792-9B62-3F5F5C36D619}"/>
          </ac:spMkLst>
        </pc:spChg>
        <pc:grpChg chg="del">
          <ac:chgData name="Merja Lippojoki" userId="0561bf73-c5ba-4b0e-aa6d-2077de117223" providerId="ADAL" clId="{78943F8C-CD02-4420-8029-2C6B8967DC24}" dt="2024-02-13T19:00:13.089" v="35" actId="700"/>
          <ac:grpSpMkLst>
            <pc:docMk/>
            <pc:sldMk cId="782385677" sldId="256"/>
            <ac:grpSpMk id="32" creationId="{89D1390B-7E13-4B4F-9CB2-391063412E54}"/>
          </ac:grpSpMkLst>
        </pc:grpChg>
        <pc:picChg chg="mod">
          <ac:chgData name="Merja Lippojoki" userId="0561bf73-c5ba-4b0e-aa6d-2077de117223" providerId="ADAL" clId="{78943F8C-CD02-4420-8029-2C6B8967DC24}" dt="2024-02-13T19:00:29.818" v="40" actId="26606"/>
          <ac:picMkLst>
            <pc:docMk/>
            <pc:sldMk cId="782385677" sldId="256"/>
            <ac:picMk id="31" creationId="{C6E012B0-987A-8B27-40AB-16C624DEBE73}"/>
          </ac:picMkLst>
        </pc:picChg>
      </pc:sldChg>
      <pc:sldChg chg="addSp delSp modSp mod">
        <pc:chgData name="Merja Lippojoki" userId="0561bf73-c5ba-4b0e-aa6d-2077de117223" providerId="ADAL" clId="{78943F8C-CD02-4420-8029-2C6B8967DC24}" dt="2024-02-13T19:01:30.089" v="41" actId="26606"/>
        <pc:sldMkLst>
          <pc:docMk/>
          <pc:sldMk cId="2231258126" sldId="261"/>
        </pc:sldMkLst>
        <pc:spChg chg="mod">
          <ac:chgData name="Merja Lippojoki" userId="0561bf73-c5ba-4b0e-aa6d-2077de117223" providerId="ADAL" clId="{78943F8C-CD02-4420-8029-2C6B8967DC24}" dt="2024-02-13T19:01:30.089" v="41" actId="26606"/>
          <ac:spMkLst>
            <pc:docMk/>
            <pc:sldMk cId="2231258126" sldId="261"/>
            <ac:spMk id="2" creationId="{66B6BD01-283E-DBFB-A882-30D32076697F}"/>
          </ac:spMkLst>
        </pc:spChg>
        <pc:spChg chg="del">
          <ac:chgData name="Merja Lippojoki" userId="0561bf73-c5ba-4b0e-aa6d-2077de117223" providerId="ADAL" clId="{78943F8C-CD02-4420-8029-2C6B8967DC24}" dt="2024-02-13T19:01:30.089" v="41" actId="26606"/>
          <ac:spMkLst>
            <pc:docMk/>
            <pc:sldMk cId="2231258126" sldId="261"/>
            <ac:spMk id="25" creationId="{4C10CBC8-7837-4750-8EE9-B4C3D50488F6}"/>
          </ac:spMkLst>
        </pc:spChg>
        <pc:spChg chg="del">
          <ac:chgData name="Merja Lippojoki" userId="0561bf73-c5ba-4b0e-aa6d-2077de117223" providerId="ADAL" clId="{78943F8C-CD02-4420-8029-2C6B8967DC24}" dt="2024-02-13T19:01:30.089" v="41" actId="26606"/>
          <ac:spMkLst>
            <pc:docMk/>
            <pc:sldMk cId="2231258126" sldId="261"/>
            <ac:spMk id="26" creationId="{69014793-11D4-4A17-9261-1A2E683ADF75}"/>
          </ac:spMkLst>
        </pc:spChg>
        <pc:spChg chg="add">
          <ac:chgData name="Merja Lippojoki" userId="0561bf73-c5ba-4b0e-aa6d-2077de117223" providerId="ADAL" clId="{78943F8C-CD02-4420-8029-2C6B8967DC24}" dt="2024-02-13T19:01:30.089" v="41" actId="26606"/>
          <ac:spMkLst>
            <pc:docMk/>
            <pc:sldMk cId="2231258126" sldId="261"/>
            <ac:spMk id="31" creationId="{53F29798-D584-4792-9B62-3F5F5C36D619}"/>
          </ac:spMkLst>
        </pc:spChg>
        <pc:graphicFrameChg chg="mod modGraphic">
          <ac:chgData name="Merja Lippojoki" userId="0561bf73-c5ba-4b0e-aa6d-2077de117223" providerId="ADAL" clId="{78943F8C-CD02-4420-8029-2C6B8967DC24}" dt="2024-02-13T19:01:30.089" v="41" actId="26606"/>
          <ac:graphicFrameMkLst>
            <pc:docMk/>
            <pc:sldMk cId="2231258126" sldId="261"/>
            <ac:graphicFrameMk id="5" creationId="{458E4DE7-3624-FC86-9201-A63CE1838FD7}"/>
          </ac:graphicFrameMkLst>
        </pc:graphicFrameChg>
      </pc:sldChg>
      <pc:sldChg chg="modSp mod">
        <pc:chgData name="Merja Lippojoki" userId="0561bf73-c5ba-4b0e-aa6d-2077de117223" providerId="ADAL" clId="{78943F8C-CD02-4420-8029-2C6B8967DC24}" dt="2024-02-13T19:03:09.953" v="51" actId="20577"/>
        <pc:sldMkLst>
          <pc:docMk/>
          <pc:sldMk cId="1062247947" sldId="263"/>
        </pc:sldMkLst>
        <pc:spChg chg="mod">
          <ac:chgData name="Merja Lippojoki" userId="0561bf73-c5ba-4b0e-aa6d-2077de117223" providerId="ADAL" clId="{78943F8C-CD02-4420-8029-2C6B8967DC24}" dt="2024-02-13T19:03:09.953" v="51" actId="20577"/>
          <ac:spMkLst>
            <pc:docMk/>
            <pc:sldMk cId="1062247947" sldId="263"/>
            <ac:spMk id="2" creationId="{D7D26D95-66E6-27B8-1D6E-C6B0AB3F33F9}"/>
          </ac:spMkLst>
        </pc:spChg>
      </pc:sldChg>
      <pc:sldChg chg="addSp delSp modSp mod">
        <pc:chgData name="Merja Lippojoki" userId="0561bf73-c5ba-4b0e-aa6d-2077de117223" providerId="ADAL" clId="{78943F8C-CD02-4420-8029-2C6B8967DC24}" dt="2024-02-13T19:03:29.611" v="52" actId="26606"/>
        <pc:sldMkLst>
          <pc:docMk/>
          <pc:sldMk cId="2518144742" sldId="265"/>
        </pc:sldMkLst>
        <pc:spChg chg="mod">
          <ac:chgData name="Merja Lippojoki" userId="0561bf73-c5ba-4b0e-aa6d-2077de117223" providerId="ADAL" clId="{78943F8C-CD02-4420-8029-2C6B8967DC24}" dt="2024-02-13T19:03:29.611" v="52" actId="26606"/>
          <ac:spMkLst>
            <pc:docMk/>
            <pc:sldMk cId="2518144742" sldId="265"/>
            <ac:spMk id="2" creationId="{F59C654B-E7D1-4EAA-AB45-76C9FE8C71F0}"/>
          </ac:spMkLst>
        </pc:spChg>
        <pc:spChg chg="del">
          <ac:chgData name="Merja Lippojoki" userId="0561bf73-c5ba-4b0e-aa6d-2077de117223" providerId="ADAL" clId="{78943F8C-CD02-4420-8029-2C6B8967DC24}" dt="2024-02-13T19:03:29.611" v="52" actId="26606"/>
          <ac:spMkLst>
            <pc:docMk/>
            <pc:sldMk cId="2518144742" sldId="265"/>
            <ac:spMk id="19" creationId="{100EDD19-6802-4EC3-95CE-CFFAB042CFD6}"/>
          </ac:spMkLst>
        </pc:spChg>
        <pc:spChg chg="del">
          <ac:chgData name="Merja Lippojoki" userId="0561bf73-c5ba-4b0e-aa6d-2077de117223" providerId="ADAL" clId="{78943F8C-CD02-4420-8029-2C6B8967DC24}" dt="2024-02-13T19:03:29.611" v="52" actId="26606"/>
          <ac:spMkLst>
            <pc:docMk/>
            <pc:sldMk cId="2518144742" sldId="265"/>
            <ac:spMk id="20" creationId="{DB17E863-922E-4C26-BD64-E8FD41D28661}"/>
          </ac:spMkLst>
        </pc:spChg>
        <pc:spChg chg="mod">
          <ac:chgData name="Merja Lippojoki" userId="0561bf73-c5ba-4b0e-aa6d-2077de117223" providerId="ADAL" clId="{78943F8C-CD02-4420-8029-2C6B8967DC24}" dt="2024-02-13T19:03:29.611" v="52" actId="26606"/>
          <ac:spMkLst>
            <pc:docMk/>
            <pc:sldMk cId="2518144742" sldId="265"/>
            <ac:spMk id="21" creationId="{E40EB2D0-977B-4DCB-B942-49A066425320}"/>
          </ac:spMkLst>
        </pc:spChg>
        <pc:spChg chg="add">
          <ac:chgData name="Merja Lippojoki" userId="0561bf73-c5ba-4b0e-aa6d-2077de117223" providerId="ADAL" clId="{78943F8C-CD02-4420-8029-2C6B8967DC24}" dt="2024-02-13T19:03:29.611" v="52" actId="26606"/>
          <ac:spMkLst>
            <pc:docMk/>
            <pc:sldMk cId="2518144742" sldId="265"/>
            <ac:spMk id="26" creationId="{1BB867FF-FC45-48F7-8104-F89BE54909F1}"/>
          </ac:spMkLst>
        </pc:spChg>
        <pc:spChg chg="add">
          <ac:chgData name="Merja Lippojoki" userId="0561bf73-c5ba-4b0e-aa6d-2077de117223" providerId="ADAL" clId="{78943F8C-CD02-4420-8029-2C6B8967DC24}" dt="2024-02-13T19:03:29.611" v="52" actId="26606"/>
          <ac:spMkLst>
            <pc:docMk/>
            <pc:sldMk cId="2518144742" sldId="265"/>
            <ac:spMk id="28" creationId="{8BB56887-D0D5-4F0C-9E19-7247EB83C8B7}"/>
          </ac:spMkLst>
        </pc:spChg>
        <pc:spChg chg="add">
          <ac:chgData name="Merja Lippojoki" userId="0561bf73-c5ba-4b0e-aa6d-2077de117223" providerId="ADAL" clId="{78943F8C-CD02-4420-8029-2C6B8967DC24}" dt="2024-02-13T19:03:29.611" v="52" actId="26606"/>
          <ac:spMkLst>
            <pc:docMk/>
            <pc:sldMk cId="2518144742" sldId="265"/>
            <ac:spMk id="30" creationId="{081E4A58-353D-44AE-B2FC-2A74E2E400F7}"/>
          </ac:spMkLst>
        </pc:spChg>
      </pc:sldChg>
    </pc:docChg>
  </pc:docChgLst>
  <pc:docChgLst>
    <pc:chgData name="Merja Lippojoki" userId="0561bf73-c5ba-4b0e-aa6d-2077de117223" providerId="ADAL" clId="{1DB0C799-9F2E-4BB0-9987-BC642C8ED4BE}"/>
    <pc:docChg chg="undo custSel addSld modSld sldOrd">
      <pc:chgData name="Merja Lippojoki" userId="0561bf73-c5ba-4b0e-aa6d-2077de117223" providerId="ADAL" clId="{1DB0C799-9F2E-4BB0-9987-BC642C8ED4BE}" dt="2023-10-05T10:35:38.490" v="25" actId="14100"/>
      <pc:docMkLst>
        <pc:docMk/>
      </pc:docMkLst>
      <pc:sldChg chg="ord">
        <pc:chgData name="Merja Lippojoki" userId="0561bf73-c5ba-4b0e-aa6d-2077de117223" providerId="ADAL" clId="{1DB0C799-9F2E-4BB0-9987-BC642C8ED4BE}" dt="2023-10-05T10:28:10.972" v="1"/>
        <pc:sldMkLst>
          <pc:docMk/>
          <pc:sldMk cId="2603633271" sldId="257"/>
        </pc:sldMkLst>
      </pc:sldChg>
      <pc:sldChg chg="modSp mod">
        <pc:chgData name="Merja Lippojoki" userId="0561bf73-c5ba-4b0e-aa6d-2077de117223" providerId="ADAL" clId="{1DB0C799-9F2E-4BB0-9987-BC642C8ED4BE}" dt="2023-10-05T10:30:34.533" v="7" actId="313"/>
        <pc:sldMkLst>
          <pc:docMk/>
          <pc:sldMk cId="2811933668" sldId="259"/>
        </pc:sldMkLst>
        <pc:spChg chg="mod">
          <ac:chgData name="Merja Lippojoki" userId="0561bf73-c5ba-4b0e-aa6d-2077de117223" providerId="ADAL" clId="{1DB0C799-9F2E-4BB0-9987-BC642C8ED4BE}" dt="2023-10-05T10:30:34.533" v="7" actId="313"/>
          <ac:spMkLst>
            <pc:docMk/>
            <pc:sldMk cId="2811933668" sldId="259"/>
            <ac:spMk id="2" creationId="{333454EC-98C1-D41F-DC10-8C41423F5529}"/>
          </ac:spMkLst>
        </pc:spChg>
      </pc:sldChg>
      <pc:sldChg chg="delSp mod ord">
        <pc:chgData name="Merja Lippojoki" userId="0561bf73-c5ba-4b0e-aa6d-2077de117223" providerId="ADAL" clId="{1DB0C799-9F2E-4BB0-9987-BC642C8ED4BE}" dt="2023-10-05T10:28:32.134" v="4" actId="478"/>
        <pc:sldMkLst>
          <pc:docMk/>
          <pc:sldMk cId="3026088128" sldId="262"/>
        </pc:sldMkLst>
        <pc:spChg chg="del">
          <ac:chgData name="Merja Lippojoki" userId="0561bf73-c5ba-4b0e-aa6d-2077de117223" providerId="ADAL" clId="{1DB0C799-9F2E-4BB0-9987-BC642C8ED4BE}" dt="2023-10-05T10:28:32.134" v="4" actId="478"/>
          <ac:spMkLst>
            <pc:docMk/>
            <pc:sldMk cId="3026088128" sldId="262"/>
            <ac:spMk id="2" creationId="{90D46F3B-8DF2-05DC-011A-6687C97878BC}"/>
          </ac:spMkLst>
        </pc:spChg>
      </pc:sldChg>
      <pc:sldChg chg="addSp delSp modSp new mod setBg modClrScheme addAnim chgLayout">
        <pc:chgData name="Merja Lippojoki" userId="0561bf73-c5ba-4b0e-aa6d-2077de117223" providerId="ADAL" clId="{1DB0C799-9F2E-4BB0-9987-BC642C8ED4BE}" dt="2023-10-05T10:35:38.490" v="25" actId="14100"/>
        <pc:sldMkLst>
          <pc:docMk/>
          <pc:sldMk cId="1044375802" sldId="264"/>
        </pc:sldMkLst>
        <pc:spChg chg="add del mod">
          <ac:chgData name="Merja Lippojoki" userId="0561bf73-c5ba-4b0e-aa6d-2077de117223" providerId="ADAL" clId="{1DB0C799-9F2E-4BB0-9987-BC642C8ED4BE}" dt="2023-10-05T10:34:33.152" v="15"/>
          <ac:spMkLst>
            <pc:docMk/>
            <pc:sldMk cId="1044375802" sldId="264"/>
            <ac:spMk id="2" creationId="{D7DD8447-0746-1718-58A6-F073BFBAB257}"/>
          </ac:spMkLst>
        </pc:spChg>
        <pc:spChg chg="add mod">
          <ac:chgData name="Merja Lippojoki" userId="0561bf73-c5ba-4b0e-aa6d-2077de117223" providerId="ADAL" clId="{1DB0C799-9F2E-4BB0-9987-BC642C8ED4BE}" dt="2023-10-05T10:35:38.490" v="25" actId="14100"/>
          <ac:spMkLst>
            <pc:docMk/>
            <pc:sldMk cId="1044375802" sldId="264"/>
            <ac:spMk id="3" creationId="{D63966E9-14C7-1BA9-C9FF-6EFE0E0C94B1}"/>
          </ac:spMkLst>
        </pc:spChg>
        <pc:spChg chg="add del">
          <ac:chgData name="Merja Lippojoki" userId="0561bf73-c5ba-4b0e-aa6d-2077de117223" providerId="ADAL" clId="{1DB0C799-9F2E-4BB0-9987-BC642C8ED4BE}" dt="2023-10-05T10:33:25.389" v="13" actId="26606"/>
          <ac:spMkLst>
            <pc:docMk/>
            <pc:sldMk cId="1044375802" sldId="264"/>
            <ac:spMk id="7" creationId="{BAD76F3E-3A97-486B-B402-44400A8B9173}"/>
          </ac:spMkLst>
        </pc:spChg>
        <pc:spChg chg="add del">
          <ac:chgData name="Merja Lippojoki" userId="0561bf73-c5ba-4b0e-aa6d-2077de117223" providerId="ADAL" clId="{1DB0C799-9F2E-4BB0-9987-BC642C8ED4BE}" dt="2023-10-05T10:33:25.389" v="13" actId="26606"/>
          <ac:spMkLst>
            <pc:docMk/>
            <pc:sldMk cId="1044375802" sldId="264"/>
            <ac:spMk id="9" creationId="{391F6B52-91F4-4AEB-B6DB-29FEBCF28C8B}"/>
          </ac:spMkLst>
        </pc:spChg>
        <pc:spChg chg="add del">
          <ac:chgData name="Merja Lippojoki" userId="0561bf73-c5ba-4b0e-aa6d-2077de117223" providerId="ADAL" clId="{1DB0C799-9F2E-4BB0-9987-BC642C8ED4BE}" dt="2023-10-05T10:33:25.389" v="13" actId="26606"/>
          <ac:spMkLst>
            <pc:docMk/>
            <pc:sldMk cId="1044375802" sldId="264"/>
            <ac:spMk id="11" creationId="{2CD6F061-7C53-44F4-9794-953DB70A451B}"/>
          </ac:spMkLst>
        </pc:spChg>
        <pc:spChg chg="add del">
          <ac:chgData name="Merja Lippojoki" userId="0561bf73-c5ba-4b0e-aa6d-2077de117223" providerId="ADAL" clId="{1DB0C799-9F2E-4BB0-9987-BC642C8ED4BE}" dt="2023-10-05T10:34:47.279" v="17" actId="26606"/>
          <ac:spMkLst>
            <pc:docMk/>
            <pc:sldMk cId="1044375802" sldId="264"/>
            <ac:spMk id="16" creationId="{943CAA20-3569-4189-9E48-239A229A86CA}"/>
          </ac:spMkLst>
        </pc:spChg>
        <pc:spChg chg="add del">
          <ac:chgData name="Merja Lippojoki" userId="0561bf73-c5ba-4b0e-aa6d-2077de117223" providerId="ADAL" clId="{1DB0C799-9F2E-4BB0-9987-BC642C8ED4BE}" dt="2023-10-05T10:34:47.279" v="17" actId="26606"/>
          <ac:spMkLst>
            <pc:docMk/>
            <pc:sldMk cId="1044375802" sldId="264"/>
            <ac:spMk id="18" creationId="{DA542B6D-E775-4832-91DC-2D20F857813A}"/>
          </ac:spMkLst>
        </pc:spChg>
        <pc:spChg chg="add del">
          <ac:chgData name="Merja Lippojoki" userId="0561bf73-c5ba-4b0e-aa6d-2077de117223" providerId="ADAL" clId="{1DB0C799-9F2E-4BB0-9987-BC642C8ED4BE}" dt="2023-10-05T10:35:33.026" v="24" actId="26606"/>
          <ac:spMkLst>
            <pc:docMk/>
            <pc:sldMk cId="1044375802" sldId="264"/>
            <ac:spMk id="23" creationId="{943CAA20-3569-4189-9E48-239A229A86CA}"/>
          </ac:spMkLst>
        </pc:spChg>
        <pc:spChg chg="add del">
          <ac:chgData name="Merja Lippojoki" userId="0561bf73-c5ba-4b0e-aa6d-2077de117223" providerId="ADAL" clId="{1DB0C799-9F2E-4BB0-9987-BC642C8ED4BE}" dt="2023-10-05T10:35:33.026" v="24" actId="26606"/>
          <ac:spMkLst>
            <pc:docMk/>
            <pc:sldMk cId="1044375802" sldId="264"/>
            <ac:spMk id="25" creationId="{DA542B6D-E775-4832-91DC-2D20F857813A}"/>
          </ac:spMkLst>
        </pc:spChg>
        <pc:spChg chg="add del">
          <ac:chgData name="Merja Lippojoki" userId="0561bf73-c5ba-4b0e-aa6d-2077de117223" providerId="ADAL" clId="{1DB0C799-9F2E-4BB0-9987-BC642C8ED4BE}" dt="2023-10-05T10:35:33.016" v="23" actId="26606"/>
          <ac:spMkLst>
            <pc:docMk/>
            <pc:sldMk cId="1044375802" sldId="264"/>
            <ac:spMk id="30" creationId="{4D24BFD5-D814-402B-B6C4-EEF6AE14B0F2}"/>
          </ac:spMkLst>
        </pc:spChg>
        <pc:spChg chg="add del">
          <ac:chgData name="Merja Lippojoki" userId="0561bf73-c5ba-4b0e-aa6d-2077de117223" providerId="ADAL" clId="{1DB0C799-9F2E-4BB0-9987-BC642C8ED4BE}" dt="2023-10-05T10:35:33.016" v="23" actId="26606"/>
          <ac:spMkLst>
            <pc:docMk/>
            <pc:sldMk cId="1044375802" sldId="264"/>
            <ac:spMk id="32" creationId="{36FED7E8-9A97-475F-9FA4-113410D4433B}"/>
          </ac:spMkLst>
        </pc:spChg>
        <pc:spChg chg="add del">
          <ac:chgData name="Merja Lippojoki" userId="0561bf73-c5ba-4b0e-aa6d-2077de117223" providerId="ADAL" clId="{1DB0C799-9F2E-4BB0-9987-BC642C8ED4BE}" dt="2023-10-05T10:35:33.016" v="23" actId="26606"/>
          <ac:spMkLst>
            <pc:docMk/>
            <pc:sldMk cId="1044375802" sldId="264"/>
            <ac:spMk id="34" creationId="{2A39B854-4B6C-4F7F-A602-6F97770CED70}"/>
          </ac:spMkLst>
        </pc:spChg>
        <pc:spChg chg="add">
          <ac:chgData name="Merja Lippojoki" userId="0561bf73-c5ba-4b0e-aa6d-2077de117223" providerId="ADAL" clId="{1DB0C799-9F2E-4BB0-9987-BC642C8ED4BE}" dt="2023-10-05T10:35:33.026" v="24" actId="26606"/>
          <ac:spMkLst>
            <pc:docMk/>
            <pc:sldMk cId="1044375802" sldId="264"/>
            <ac:spMk id="36" creationId="{943CAA20-3569-4189-9E48-239A229A86CA}"/>
          </ac:spMkLst>
        </pc:spChg>
        <pc:spChg chg="add">
          <ac:chgData name="Merja Lippojoki" userId="0561bf73-c5ba-4b0e-aa6d-2077de117223" providerId="ADAL" clId="{1DB0C799-9F2E-4BB0-9987-BC642C8ED4BE}" dt="2023-10-05T10:35:33.026" v="24" actId="26606"/>
          <ac:spMkLst>
            <pc:docMk/>
            <pc:sldMk cId="1044375802" sldId="264"/>
            <ac:spMk id="37" creationId="{DA542B6D-E775-4832-91DC-2D20F857813A}"/>
          </ac:spMkLst>
        </pc:spChg>
      </pc:sldChg>
    </pc:docChg>
  </pc:docChgLst>
  <pc:docChgLst>
    <pc:chgData name="Merja Lippojoki" userId="0561bf73-c5ba-4b0e-aa6d-2077de117223" providerId="ADAL" clId="{8E87BF5B-E077-4D42-B75F-BF3041AC3B8C}"/>
    <pc:docChg chg="undo custSel modSld">
      <pc:chgData name="Merja Lippojoki" userId="0561bf73-c5ba-4b0e-aa6d-2077de117223" providerId="ADAL" clId="{8E87BF5B-E077-4D42-B75F-BF3041AC3B8C}" dt="2024-01-09T17:13:06.586" v="63" actId="14100"/>
      <pc:docMkLst>
        <pc:docMk/>
      </pc:docMkLst>
      <pc:sldChg chg="modSp mod">
        <pc:chgData name="Merja Lippojoki" userId="0561bf73-c5ba-4b0e-aa6d-2077de117223" providerId="ADAL" clId="{8E87BF5B-E077-4D42-B75F-BF3041AC3B8C}" dt="2024-01-09T16:51:39.184" v="0" actId="5793"/>
        <pc:sldMkLst>
          <pc:docMk/>
          <pc:sldMk cId="3026088128" sldId="262"/>
        </pc:sldMkLst>
        <pc:spChg chg="mod">
          <ac:chgData name="Merja Lippojoki" userId="0561bf73-c5ba-4b0e-aa6d-2077de117223" providerId="ADAL" clId="{8E87BF5B-E077-4D42-B75F-BF3041AC3B8C}" dt="2024-01-09T16:51:39.184" v="0" actId="5793"/>
          <ac:spMkLst>
            <pc:docMk/>
            <pc:sldMk cId="3026088128" sldId="262"/>
            <ac:spMk id="3" creationId="{99B7AD13-EBC3-5DCA-13E1-8716A7652435}"/>
          </ac:spMkLst>
        </pc:spChg>
      </pc:sldChg>
      <pc:sldChg chg="modSp mod">
        <pc:chgData name="Merja Lippojoki" userId="0561bf73-c5ba-4b0e-aa6d-2077de117223" providerId="ADAL" clId="{8E87BF5B-E077-4D42-B75F-BF3041AC3B8C}" dt="2024-01-09T16:53:01.031" v="1" actId="5793"/>
        <pc:sldMkLst>
          <pc:docMk/>
          <pc:sldMk cId="1062247947" sldId="263"/>
        </pc:sldMkLst>
        <pc:spChg chg="mod">
          <ac:chgData name="Merja Lippojoki" userId="0561bf73-c5ba-4b0e-aa6d-2077de117223" providerId="ADAL" clId="{8E87BF5B-E077-4D42-B75F-BF3041AC3B8C}" dt="2024-01-09T16:53:01.031" v="1" actId="5793"/>
          <ac:spMkLst>
            <pc:docMk/>
            <pc:sldMk cId="1062247947" sldId="263"/>
            <ac:spMk id="2" creationId="{D7D26D95-66E6-27B8-1D6E-C6B0AB3F33F9}"/>
          </ac:spMkLst>
        </pc:spChg>
      </pc:sldChg>
      <pc:sldChg chg="addSp delSp modSp mod">
        <pc:chgData name="Merja Lippojoki" userId="0561bf73-c5ba-4b0e-aa6d-2077de117223" providerId="ADAL" clId="{8E87BF5B-E077-4D42-B75F-BF3041AC3B8C}" dt="2024-01-09T17:09:44.220" v="26" actId="20577"/>
        <pc:sldMkLst>
          <pc:docMk/>
          <pc:sldMk cId="1044375802" sldId="264"/>
        </pc:sldMkLst>
        <pc:spChg chg="add del">
          <ac:chgData name="Merja Lippojoki" userId="0561bf73-c5ba-4b0e-aa6d-2077de117223" providerId="ADAL" clId="{8E87BF5B-E077-4D42-B75F-BF3041AC3B8C}" dt="2024-01-09T16:54:57.115" v="7" actId="478"/>
          <ac:spMkLst>
            <pc:docMk/>
            <pc:sldMk cId="1044375802" sldId="264"/>
            <ac:spMk id="2" creationId="{21C18F3D-6FE6-95C2-5548-1E711CB862F7}"/>
          </ac:spMkLst>
        </pc:spChg>
        <pc:spChg chg="mod">
          <ac:chgData name="Merja Lippojoki" userId="0561bf73-c5ba-4b0e-aa6d-2077de117223" providerId="ADAL" clId="{8E87BF5B-E077-4D42-B75F-BF3041AC3B8C}" dt="2024-01-09T17:09:44.220" v="26" actId="20577"/>
          <ac:spMkLst>
            <pc:docMk/>
            <pc:sldMk cId="1044375802" sldId="264"/>
            <ac:spMk id="3" creationId="{D63966E9-14C7-1BA9-C9FF-6EFE0E0C94B1}"/>
          </ac:spMkLst>
        </pc:spChg>
        <pc:spChg chg="del">
          <ac:chgData name="Merja Lippojoki" userId="0561bf73-c5ba-4b0e-aa6d-2077de117223" providerId="ADAL" clId="{8E87BF5B-E077-4D42-B75F-BF3041AC3B8C}" dt="2024-01-09T16:55:57.241" v="9" actId="26606"/>
          <ac:spMkLst>
            <pc:docMk/>
            <pc:sldMk cId="1044375802" sldId="264"/>
            <ac:spMk id="36" creationId="{943CAA20-3569-4189-9E48-239A229A86CA}"/>
          </ac:spMkLst>
        </pc:spChg>
        <pc:spChg chg="del">
          <ac:chgData name="Merja Lippojoki" userId="0561bf73-c5ba-4b0e-aa6d-2077de117223" providerId="ADAL" clId="{8E87BF5B-E077-4D42-B75F-BF3041AC3B8C}" dt="2024-01-09T16:55:57.241" v="9" actId="26606"/>
          <ac:spMkLst>
            <pc:docMk/>
            <pc:sldMk cId="1044375802" sldId="264"/>
            <ac:spMk id="37" creationId="{DA542B6D-E775-4832-91DC-2D20F857813A}"/>
          </ac:spMkLst>
        </pc:spChg>
        <pc:spChg chg="add">
          <ac:chgData name="Merja Lippojoki" userId="0561bf73-c5ba-4b0e-aa6d-2077de117223" providerId="ADAL" clId="{8E87BF5B-E077-4D42-B75F-BF3041AC3B8C}" dt="2024-01-09T16:55:57.241" v="9" actId="26606"/>
          <ac:spMkLst>
            <pc:docMk/>
            <pc:sldMk cId="1044375802" sldId="264"/>
            <ac:spMk id="42" creationId="{9B7AD9F6-8CE7-4299-8FC6-328F4DCD3FF9}"/>
          </ac:spMkLst>
        </pc:spChg>
        <pc:spChg chg="add">
          <ac:chgData name="Merja Lippojoki" userId="0561bf73-c5ba-4b0e-aa6d-2077de117223" providerId="ADAL" clId="{8E87BF5B-E077-4D42-B75F-BF3041AC3B8C}" dt="2024-01-09T16:55:57.241" v="9" actId="26606"/>
          <ac:spMkLst>
            <pc:docMk/>
            <pc:sldMk cId="1044375802" sldId="264"/>
            <ac:spMk id="44" creationId="{F49775AF-8896-43EE-92C6-83497D6DC56F}"/>
          </ac:spMkLst>
        </pc:spChg>
        <pc:picChg chg="add mod">
          <ac:chgData name="Merja Lippojoki" userId="0561bf73-c5ba-4b0e-aa6d-2077de117223" providerId="ADAL" clId="{8E87BF5B-E077-4D42-B75F-BF3041AC3B8C}" dt="2024-01-09T16:56:22.906" v="10" actId="27614"/>
          <ac:picMkLst>
            <pc:docMk/>
            <pc:sldMk cId="1044375802" sldId="264"/>
            <ac:picMk id="5" creationId="{3E9E5F6B-03B9-DA40-FA3F-5304C3C01779}"/>
          </ac:picMkLst>
        </pc:picChg>
      </pc:sldChg>
      <pc:sldChg chg="addSp delSp modSp mod setBg">
        <pc:chgData name="Merja Lippojoki" userId="0561bf73-c5ba-4b0e-aa6d-2077de117223" providerId="ADAL" clId="{8E87BF5B-E077-4D42-B75F-BF3041AC3B8C}" dt="2024-01-09T17:08:01.954" v="19" actId="26606"/>
        <pc:sldMkLst>
          <pc:docMk/>
          <pc:sldMk cId="2518144742" sldId="265"/>
        </pc:sldMkLst>
        <pc:spChg chg="mod">
          <ac:chgData name="Merja Lippojoki" userId="0561bf73-c5ba-4b0e-aa6d-2077de117223" providerId="ADAL" clId="{8E87BF5B-E077-4D42-B75F-BF3041AC3B8C}" dt="2024-01-09T17:08:01.954" v="19" actId="26606"/>
          <ac:spMkLst>
            <pc:docMk/>
            <pc:sldMk cId="2518144742" sldId="265"/>
            <ac:spMk id="2" creationId="{F59C654B-E7D1-4EAA-AB45-76C9FE8C71F0}"/>
          </ac:spMkLst>
        </pc:spChg>
        <pc:spChg chg="add del">
          <ac:chgData name="Merja Lippojoki" userId="0561bf73-c5ba-4b0e-aa6d-2077de117223" providerId="ADAL" clId="{8E87BF5B-E077-4D42-B75F-BF3041AC3B8C}" dt="2024-01-09T17:08:01.954" v="19" actId="26606"/>
          <ac:spMkLst>
            <pc:docMk/>
            <pc:sldMk cId="2518144742" sldId="265"/>
            <ac:spMk id="3" creationId="{E40EB2D0-977B-4DCB-B942-49A066425320}"/>
          </ac:spMkLst>
        </pc:spChg>
        <pc:spChg chg="add del">
          <ac:chgData name="Merja Lippojoki" userId="0561bf73-c5ba-4b0e-aa6d-2077de117223" providerId="ADAL" clId="{8E87BF5B-E077-4D42-B75F-BF3041AC3B8C}" dt="2024-01-09T17:07:54.414" v="16" actId="26606"/>
          <ac:spMkLst>
            <pc:docMk/>
            <pc:sldMk cId="2518144742" sldId="265"/>
            <ac:spMk id="8" creationId="{100EDD19-6802-4EC3-95CE-CFFAB042CFD6}"/>
          </ac:spMkLst>
        </pc:spChg>
        <pc:spChg chg="add del">
          <ac:chgData name="Merja Lippojoki" userId="0561bf73-c5ba-4b0e-aa6d-2077de117223" providerId="ADAL" clId="{8E87BF5B-E077-4D42-B75F-BF3041AC3B8C}" dt="2024-01-09T17:07:35.958" v="14" actId="26606"/>
          <ac:spMkLst>
            <pc:docMk/>
            <pc:sldMk cId="2518144742" sldId="265"/>
            <ac:spMk id="9" creationId="{C05CBC3C-2E5A-4839-8B9B-2E5A6ADF0F58}"/>
          </ac:spMkLst>
        </pc:spChg>
        <pc:spChg chg="add del">
          <ac:chgData name="Merja Lippojoki" userId="0561bf73-c5ba-4b0e-aa6d-2077de117223" providerId="ADAL" clId="{8E87BF5B-E077-4D42-B75F-BF3041AC3B8C}" dt="2024-01-09T17:07:06.976" v="12" actId="26606"/>
          <ac:spMkLst>
            <pc:docMk/>
            <pc:sldMk cId="2518144742" sldId="265"/>
            <ac:spMk id="10" creationId="{B50AB553-2A96-4A92-96F2-93548E096954}"/>
          </ac:spMkLst>
        </pc:spChg>
        <pc:spChg chg="add del">
          <ac:chgData name="Merja Lippojoki" userId="0561bf73-c5ba-4b0e-aa6d-2077de117223" providerId="ADAL" clId="{8E87BF5B-E077-4D42-B75F-BF3041AC3B8C}" dt="2024-01-09T17:07:35.958" v="14" actId="26606"/>
          <ac:spMkLst>
            <pc:docMk/>
            <pc:sldMk cId="2518144742" sldId="265"/>
            <ac:spMk id="11" creationId="{DB5B423A-57CC-4C58-AA26-8E2E862B03A0}"/>
          </ac:spMkLst>
        </pc:spChg>
        <pc:spChg chg="add del">
          <ac:chgData name="Merja Lippojoki" userId="0561bf73-c5ba-4b0e-aa6d-2077de117223" providerId="ADAL" clId="{8E87BF5B-E077-4D42-B75F-BF3041AC3B8C}" dt="2024-01-09T17:07:54.414" v="16" actId="26606"/>
          <ac:spMkLst>
            <pc:docMk/>
            <pc:sldMk cId="2518144742" sldId="265"/>
            <ac:spMk id="14" creationId="{DB17E863-922E-4C26-BD64-E8FD41D28661}"/>
          </ac:spMkLst>
        </pc:spChg>
        <pc:spChg chg="add del">
          <ac:chgData name="Merja Lippojoki" userId="0561bf73-c5ba-4b0e-aa6d-2077de117223" providerId="ADAL" clId="{8E87BF5B-E077-4D42-B75F-BF3041AC3B8C}" dt="2024-01-09T17:07:54.414" v="16" actId="26606"/>
          <ac:spMkLst>
            <pc:docMk/>
            <pc:sldMk cId="2518144742" sldId="265"/>
            <ac:spMk id="15" creationId="{E40EB2D0-977B-4DCB-B942-49A066425320}"/>
          </ac:spMkLst>
        </pc:spChg>
        <pc:spChg chg="add">
          <ac:chgData name="Merja Lippojoki" userId="0561bf73-c5ba-4b0e-aa6d-2077de117223" providerId="ADAL" clId="{8E87BF5B-E077-4D42-B75F-BF3041AC3B8C}" dt="2024-01-09T17:08:01.954" v="19" actId="26606"/>
          <ac:spMkLst>
            <pc:docMk/>
            <pc:sldMk cId="2518144742" sldId="265"/>
            <ac:spMk id="19" creationId="{100EDD19-6802-4EC3-95CE-CFFAB042CFD6}"/>
          </ac:spMkLst>
        </pc:spChg>
        <pc:spChg chg="add">
          <ac:chgData name="Merja Lippojoki" userId="0561bf73-c5ba-4b0e-aa6d-2077de117223" providerId="ADAL" clId="{8E87BF5B-E077-4D42-B75F-BF3041AC3B8C}" dt="2024-01-09T17:08:01.954" v="19" actId="26606"/>
          <ac:spMkLst>
            <pc:docMk/>
            <pc:sldMk cId="2518144742" sldId="265"/>
            <ac:spMk id="20" creationId="{DB17E863-922E-4C26-BD64-E8FD41D28661}"/>
          </ac:spMkLst>
        </pc:spChg>
        <pc:spChg chg="add">
          <ac:chgData name="Merja Lippojoki" userId="0561bf73-c5ba-4b0e-aa6d-2077de117223" providerId="ADAL" clId="{8E87BF5B-E077-4D42-B75F-BF3041AC3B8C}" dt="2024-01-09T17:08:01.954" v="19" actId="26606"/>
          <ac:spMkLst>
            <pc:docMk/>
            <pc:sldMk cId="2518144742" sldId="265"/>
            <ac:spMk id="21" creationId="{E40EB2D0-977B-4DCB-B942-49A066425320}"/>
          </ac:spMkLst>
        </pc:spChg>
        <pc:graphicFrameChg chg="add del">
          <ac:chgData name="Merja Lippojoki" userId="0561bf73-c5ba-4b0e-aa6d-2077de117223" providerId="ADAL" clId="{8E87BF5B-E077-4D42-B75F-BF3041AC3B8C}" dt="2024-01-09T17:07:06.976" v="12" actId="26606"/>
          <ac:graphicFrameMkLst>
            <pc:docMk/>
            <pc:sldMk cId="2518144742" sldId="265"/>
            <ac:graphicFrameMk id="5" creationId="{41CB1EDF-000F-40AB-45B4-EA73025A7CA4}"/>
          </ac:graphicFrameMkLst>
        </pc:graphicFrameChg>
        <pc:graphicFrameChg chg="add del">
          <ac:chgData name="Merja Lippojoki" userId="0561bf73-c5ba-4b0e-aa6d-2077de117223" providerId="ADAL" clId="{8E87BF5B-E077-4D42-B75F-BF3041AC3B8C}" dt="2024-01-09T17:07:35.958" v="14" actId="26606"/>
          <ac:graphicFrameMkLst>
            <pc:docMk/>
            <pc:sldMk cId="2518144742" sldId="265"/>
            <ac:graphicFrameMk id="12" creationId="{915AA422-2E90-1D70-8EBD-9F9BBA50F28B}"/>
          </ac:graphicFrameMkLst>
        </pc:graphicFrameChg>
        <pc:graphicFrameChg chg="add del">
          <ac:chgData name="Merja Lippojoki" userId="0561bf73-c5ba-4b0e-aa6d-2077de117223" providerId="ADAL" clId="{8E87BF5B-E077-4D42-B75F-BF3041AC3B8C}" dt="2024-01-09T17:08:01.954" v="18" actId="26606"/>
          <ac:graphicFrameMkLst>
            <pc:docMk/>
            <pc:sldMk cId="2518144742" sldId="265"/>
            <ac:graphicFrameMk id="17" creationId="{8944BDA8-FBBD-9F92-C1FB-0BA572E4D1B1}"/>
          </ac:graphicFrameMkLst>
        </pc:graphicFrameChg>
        <pc:picChg chg="add del">
          <ac:chgData name="Merja Lippojoki" userId="0561bf73-c5ba-4b0e-aa6d-2077de117223" providerId="ADAL" clId="{8E87BF5B-E077-4D42-B75F-BF3041AC3B8C}" dt="2024-01-09T17:07:06.976" v="12" actId="26606"/>
          <ac:picMkLst>
            <pc:docMk/>
            <pc:sldMk cId="2518144742" sldId="265"/>
            <ac:picMk id="6" creationId="{399079E6-F8D8-7865-A861-D7098A48988F}"/>
          </ac:picMkLst>
        </pc:picChg>
      </pc:sldChg>
      <pc:sldChg chg="modSp mod">
        <pc:chgData name="Merja Lippojoki" userId="0561bf73-c5ba-4b0e-aa6d-2077de117223" providerId="ADAL" clId="{8E87BF5B-E077-4D42-B75F-BF3041AC3B8C}" dt="2024-01-09T17:13:06.586" v="63" actId="14100"/>
        <pc:sldMkLst>
          <pc:docMk/>
          <pc:sldMk cId="3935418903" sldId="266"/>
        </pc:sldMkLst>
        <pc:spChg chg="mod">
          <ac:chgData name="Merja Lippojoki" userId="0561bf73-c5ba-4b0e-aa6d-2077de117223" providerId="ADAL" clId="{8E87BF5B-E077-4D42-B75F-BF3041AC3B8C}" dt="2024-01-09T17:13:06.586" v="63" actId="14100"/>
          <ac:spMkLst>
            <pc:docMk/>
            <pc:sldMk cId="3935418903" sldId="266"/>
            <ac:spMk id="5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7D297-8591-486D-A201-BE6BFA35B66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37485AD-759D-442C-9B9A-3AA1065856F8}">
      <dgm:prSet/>
      <dgm:spPr/>
      <dgm:t>
        <a:bodyPr/>
        <a:lstStyle/>
        <a:p>
          <a:r>
            <a:rPr lang="fi-FI" dirty="0" err="1"/>
            <a:t>We</a:t>
          </a:r>
          <a:r>
            <a:rPr lang="fi-FI" dirty="0"/>
            <a:t> </a:t>
          </a:r>
          <a:r>
            <a:rPr lang="fi-FI" dirty="0" err="1"/>
            <a:t>counted</a:t>
          </a:r>
          <a:r>
            <a:rPr lang="fi-FI" dirty="0"/>
            <a:t> for a </a:t>
          </a:r>
          <a:r>
            <a:rPr lang="fi-FI" dirty="0" err="1"/>
            <a:t>week</a:t>
          </a:r>
          <a:r>
            <a:rPr lang="fi-FI" dirty="0"/>
            <a:t>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amout</a:t>
          </a:r>
          <a:r>
            <a:rPr lang="fi-FI" dirty="0"/>
            <a:t> of </a:t>
          </a:r>
          <a:r>
            <a:rPr lang="fi-FI" dirty="0" err="1"/>
            <a:t>waste</a:t>
          </a:r>
          <a:r>
            <a:rPr lang="fi-FI" dirty="0"/>
            <a:t> </a:t>
          </a:r>
          <a:r>
            <a:rPr lang="fi-FI" dirty="0" err="1"/>
            <a:t>we</a:t>
          </a:r>
          <a:r>
            <a:rPr lang="fi-FI" dirty="0"/>
            <a:t> </a:t>
          </a:r>
          <a:r>
            <a:rPr lang="fi-FI" dirty="0" err="1"/>
            <a:t>produced</a:t>
          </a:r>
          <a:r>
            <a:rPr lang="fi-FI" dirty="0"/>
            <a:t> at </a:t>
          </a:r>
          <a:r>
            <a:rPr lang="fi-FI" dirty="0" err="1"/>
            <a:t>our</a:t>
          </a:r>
          <a:r>
            <a:rPr lang="fi-FI" dirty="0"/>
            <a:t> </a:t>
          </a:r>
          <a:r>
            <a:rPr lang="fi-FI" dirty="0" err="1"/>
            <a:t>household</a:t>
          </a:r>
          <a:r>
            <a:rPr lang="fi-FI" dirty="0"/>
            <a:t> (2 </a:t>
          </a:r>
          <a:r>
            <a:rPr lang="fi-FI" dirty="0" err="1"/>
            <a:t>adults</a:t>
          </a:r>
          <a:r>
            <a:rPr lang="fi-FI" dirty="0"/>
            <a:t> and 2 </a:t>
          </a:r>
          <a:r>
            <a:rPr lang="fi-FI" dirty="0" err="1"/>
            <a:t>teenagers</a:t>
          </a:r>
          <a:r>
            <a:rPr lang="fi-FI"/>
            <a:t>).</a:t>
          </a:r>
          <a:endParaRPr lang="en-US"/>
        </a:p>
      </dgm:t>
    </dgm:pt>
    <dgm:pt modelId="{6FB3DFB1-B0F0-400E-AF30-83B5A4B8DD8D}" type="parTrans" cxnId="{BE69B765-5BFB-464E-860F-B9F07E784E9D}">
      <dgm:prSet/>
      <dgm:spPr/>
      <dgm:t>
        <a:bodyPr/>
        <a:lstStyle/>
        <a:p>
          <a:endParaRPr lang="en-US"/>
        </a:p>
      </dgm:t>
    </dgm:pt>
    <dgm:pt modelId="{EA1E4FF0-5E97-4778-A239-D566D849DC90}" type="sibTrans" cxnId="{BE69B765-5BFB-464E-860F-B9F07E784E9D}">
      <dgm:prSet/>
      <dgm:spPr/>
      <dgm:t>
        <a:bodyPr/>
        <a:lstStyle/>
        <a:p>
          <a:endParaRPr lang="en-US"/>
        </a:p>
      </dgm:t>
    </dgm:pt>
    <dgm:pt modelId="{7FA77E77-F3C9-406B-80A3-5D008F311DDA}">
      <dgm:prSet/>
      <dgm:spPr/>
      <dgm:t>
        <a:bodyPr/>
        <a:lstStyle/>
        <a:p>
          <a:r>
            <a:rPr lang="fi-FI"/>
            <a:t>We recycle bio waste, glass, mixed waste, plastic, paper, cardboard and metal.</a:t>
          </a:r>
          <a:endParaRPr lang="en-US"/>
        </a:p>
      </dgm:t>
    </dgm:pt>
    <dgm:pt modelId="{E3FF00EC-C8FB-4FA4-8C06-D83561D9832B}" type="parTrans" cxnId="{0C753014-379C-4FBE-BCD8-E4FF8D3B34CD}">
      <dgm:prSet/>
      <dgm:spPr/>
      <dgm:t>
        <a:bodyPr/>
        <a:lstStyle/>
        <a:p>
          <a:endParaRPr lang="en-US"/>
        </a:p>
      </dgm:t>
    </dgm:pt>
    <dgm:pt modelId="{FF9D78BA-AB7B-499F-A58A-2D5CA666C939}" type="sibTrans" cxnId="{0C753014-379C-4FBE-BCD8-E4FF8D3B34CD}">
      <dgm:prSet/>
      <dgm:spPr/>
      <dgm:t>
        <a:bodyPr/>
        <a:lstStyle/>
        <a:p>
          <a:endParaRPr lang="en-US"/>
        </a:p>
      </dgm:t>
    </dgm:pt>
    <dgm:pt modelId="{91B7BA82-CC68-4F06-8841-EE899A7901F8}" type="pres">
      <dgm:prSet presAssocID="{AAD7D297-8591-486D-A201-BE6BFA35B668}" presName="root" presStyleCnt="0">
        <dgm:presLayoutVars>
          <dgm:dir/>
          <dgm:resizeHandles val="exact"/>
        </dgm:presLayoutVars>
      </dgm:prSet>
      <dgm:spPr/>
    </dgm:pt>
    <dgm:pt modelId="{4AAB2C6B-B889-4294-B0C8-0816C08BAAA1}" type="pres">
      <dgm:prSet presAssocID="{AAD7D297-8591-486D-A201-BE6BFA35B668}" presName="container" presStyleCnt="0">
        <dgm:presLayoutVars>
          <dgm:dir/>
          <dgm:resizeHandles val="exact"/>
        </dgm:presLayoutVars>
      </dgm:prSet>
      <dgm:spPr/>
    </dgm:pt>
    <dgm:pt modelId="{958F8BAF-2354-4189-AB0B-C6E818F9941D}" type="pres">
      <dgm:prSet presAssocID="{437485AD-759D-442C-9B9A-3AA1065856F8}" presName="compNode" presStyleCnt="0"/>
      <dgm:spPr/>
    </dgm:pt>
    <dgm:pt modelId="{9B53EDD7-639F-4B41-A99D-C21AA57BA0EF}" type="pres">
      <dgm:prSet presAssocID="{437485AD-759D-442C-9B9A-3AA1065856F8}" presName="iconBgRect" presStyleLbl="bgShp" presStyleIdx="0" presStyleCnt="2"/>
      <dgm:spPr/>
    </dgm:pt>
    <dgm:pt modelId="{62FF94CB-AFE6-4C7E-B1BF-E747CEB53A6A}" type="pres">
      <dgm:prSet presAssocID="{437485AD-759D-442C-9B9A-3AA1065856F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ska"/>
        </a:ext>
      </dgm:extLst>
    </dgm:pt>
    <dgm:pt modelId="{7360D5CD-414C-42EF-98D5-8C0E36144070}" type="pres">
      <dgm:prSet presAssocID="{437485AD-759D-442C-9B9A-3AA1065856F8}" presName="spaceRect" presStyleCnt="0"/>
      <dgm:spPr/>
    </dgm:pt>
    <dgm:pt modelId="{D2B5F8C4-E9D5-43B3-B035-65222278D734}" type="pres">
      <dgm:prSet presAssocID="{437485AD-759D-442C-9B9A-3AA1065856F8}" presName="textRect" presStyleLbl="revTx" presStyleIdx="0" presStyleCnt="2">
        <dgm:presLayoutVars>
          <dgm:chMax val="1"/>
          <dgm:chPref val="1"/>
        </dgm:presLayoutVars>
      </dgm:prSet>
      <dgm:spPr/>
    </dgm:pt>
    <dgm:pt modelId="{A4970EB1-889F-4618-8C0A-A965F80467E1}" type="pres">
      <dgm:prSet presAssocID="{EA1E4FF0-5E97-4778-A239-D566D849DC90}" presName="sibTrans" presStyleLbl="sibTrans2D1" presStyleIdx="0" presStyleCnt="0"/>
      <dgm:spPr/>
    </dgm:pt>
    <dgm:pt modelId="{F02DA46E-BAF9-4FD9-9996-C2067B10A632}" type="pres">
      <dgm:prSet presAssocID="{7FA77E77-F3C9-406B-80A3-5D008F311DDA}" presName="compNode" presStyleCnt="0"/>
      <dgm:spPr/>
    </dgm:pt>
    <dgm:pt modelId="{20F1F3F4-7A9A-4CBF-849A-0004F68682DC}" type="pres">
      <dgm:prSet presAssocID="{7FA77E77-F3C9-406B-80A3-5D008F311DDA}" presName="iconBgRect" presStyleLbl="bgShp" presStyleIdx="1" presStyleCnt="2"/>
      <dgm:spPr/>
    </dgm:pt>
    <dgm:pt modelId="{14189ACF-83AA-4D8E-AFD0-5FC1D86A50EB}" type="pres">
      <dgm:prSet presAssocID="{7FA77E77-F3C9-406B-80A3-5D008F311D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A927BBAB-6543-4B0C-8B1C-B57AC1FBD1E9}" type="pres">
      <dgm:prSet presAssocID="{7FA77E77-F3C9-406B-80A3-5D008F311DDA}" presName="spaceRect" presStyleCnt="0"/>
      <dgm:spPr/>
    </dgm:pt>
    <dgm:pt modelId="{84A2110A-C495-479F-9FA2-403835D889D6}" type="pres">
      <dgm:prSet presAssocID="{7FA77E77-F3C9-406B-80A3-5D008F311DD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C753014-379C-4FBE-BCD8-E4FF8D3B34CD}" srcId="{AAD7D297-8591-486D-A201-BE6BFA35B668}" destId="{7FA77E77-F3C9-406B-80A3-5D008F311DDA}" srcOrd="1" destOrd="0" parTransId="{E3FF00EC-C8FB-4FA4-8C06-D83561D9832B}" sibTransId="{FF9D78BA-AB7B-499F-A58A-2D5CA666C939}"/>
    <dgm:cxn modelId="{BE69B765-5BFB-464E-860F-B9F07E784E9D}" srcId="{AAD7D297-8591-486D-A201-BE6BFA35B668}" destId="{437485AD-759D-442C-9B9A-3AA1065856F8}" srcOrd="0" destOrd="0" parTransId="{6FB3DFB1-B0F0-400E-AF30-83B5A4B8DD8D}" sibTransId="{EA1E4FF0-5E97-4778-A239-D566D849DC90}"/>
    <dgm:cxn modelId="{9632A7BE-53D0-4103-A80F-221A486887F8}" type="presOf" srcId="{437485AD-759D-442C-9B9A-3AA1065856F8}" destId="{D2B5F8C4-E9D5-43B3-B035-65222278D734}" srcOrd="0" destOrd="0" presId="urn:microsoft.com/office/officeart/2018/2/layout/IconCircleList"/>
    <dgm:cxn modelId="{DFF3A0CA-DB6D-4AA8-8908-EA41AFF60961}" type="presOf" srcId="{EA1E4FF0-5E97-4778-A239-D566D849DC90}" destId="{A4970EB1-889F-4618-8C0A-A965F80467E1}" srcOrd="0" destOrd="0" presId="urn:microsoft.com/office/officeart/2018/2/layout/IconCircleList"/>
    <dgm:cxn modelId="{31A496DC-2556-459F-8D97-3CA1B98A99B5}" type="presOf" srcId="{AAD7D297-8591-486D-A201-BE6BFA35B668}" destId="{91B7BA82-CC68-4F06-8841-EE899A7901F8}" srcOrd="0" destOrd="0" presId="urn:microsoft.com/office/officeart/2018/2/layout/IconCircleList"/>
    <dgm:cxn modelId="{05E796F8-77DC-47FC-8546-F044592C8673}" type="presOf" srcId="{7FA77E77-F3C9-406B-80A3-5D008F311DDA}" destId="{84A2110A-C495-479F-9FA2-403835D889D6}" srcOrd="0" destOrd="0" presId="urn:microsoft.com/office/officeart/2018/2/layout/IconCircleList"/>
    <dgm:cxn modelId="{CB4EEB70-F486-40EA-82C0-8277D5911EC9}" type="presParOf" srcId="{91B7BA82-CC68-4F06-8841-EE899A7901F8}" destId="{4AAB2C6B-B889-4294-B0C8-0816C08BAAA1}" srcOrd="0" destOrd="0" presId="urn:microsoft.com/office/officeart/2018/2/layout/IconCircleList"/>
    <dgm:cxn modelId="{6C36E066-61DF-4CFA-922A-C62023E6887B}" type="presParOf" srcId="{4AAB2C6B-B889-4294-B0C8-0816C08BAAA1}" destId="{958F8BAF-2354-4189-AB0B-C6E818F9941D}" srcOrd="0" destOrd="0" presId="urn:microsoft.com/office/officeart/2018/2/layout/IconCircleList"/>
    <dgm:cxn modelId="{985C1DDD-4477-4506-BD08-460C9193CF5B}" type="presParOf" srcId="{958F8BAF-2354-4189-AB0B-C6E818F9941D}" destId="{9B53EDD7-639F-4B41-A99D-C21AA57BA0EF}" srcOrd="0" destOrd="0" presId="urn:microsoft.com/office/officeart/2018/2/layout/IconCircleList"/>
    <dgm:cxn modelId="{D0649F22-0D43-488C-8DAE-51EF0C230C8E}" type="presParOf" srcId="{958F8BAF-2354-4189-AB0B-C6E818F9941D}" destId="{62FF94CB-AFE6-4C7E-B1BF-E747CEB53A6A}" srcOrd="1" destOrd="0" presId="urn:microsoft.com/office/officeart/2018/2/layout/IconCircleList"/>
    <dgm:cxn modelId="{D98EAC11-DCCF-4415-85FD-851267AC39EF}" type="presParOf" srcId="{958F8BAF-2354-4189-AB0B-C6E818F9941D}" destId="{7360D5CD-414C-42EF-98D5-8C0E36144070}" srcOrd="2" destOrd="0" presId="urn:microsoft.com/office/officeart/2018/2/layout/IconCircleList"/>
    <dgm:cxn modelId="{661D70D8-990C-480B-8DEA-DC89C4DD894A}" type="presParOf" srcId="{958F8BAF-2354-4189-AB0B-C6E818F9941D}" destId="{D2B5F8C4-E9D5-43B3-B035-65222278D734}" srcOrd="3" destOrd="0" presId="urn:microsoft.com/office/officeart/2018/2/layout/IconCircleList"/>
    <dgm:cxn modelId="{D7E17CF7-05B6-4389-BBF3-0E29D87AC687}" type="presParOf" srcId="{4AAB2C6B-B889-4294-B0C8-0816C08BAAA1}" destId="{A4970EB1-889F-4618-8C0A-A965F80467E1}" srcOrd="1" destOrd="0" presId="urn:microsoft.com/office/officeart/2018/2/layout/IconCircleList"/>
    <dgm:cxn modelId="{B8AF6E8A-36DE-4432-9AAA-F3A9F7D8BD3E}" type="presParOf" srcId="{4AAB2C6B-B889-4294-B0C8-0816C08BAAA1}" destId="{F02DA46E-BAF9-4FD9-9996-C2067B10A632}" srcOrd="2" destOrd="0" presId="urn:microsoft.com/office/officeart/2018/2/layout/IconCircleList"/>
    <dgm:cxn modelId="{524F417E-BAF6-4866-9728-B5BC40D5F4AD}" type="presParOf" srcId="{F02DA46E-BAF9-4FD9-9996-C2067B10A632}" destId="{20F1F3F4-7A9A-4CBF-849A-0004F68682DC}" srcOrd="0" destOrd="0" presId="urn:microsoft.com/office/officeart/2018/2/layout/IconCircleList"/>
    <dgm:cxn modelId="{5BBBC992-C2D7-4E2E-B709-A7C56B46653A}" type="presParOf" srcId="{F02DA46E-BAF9-4FD9-9996-C2067B10A632}" destId="{14189ACF-83AA-4D8E-AFD0-5FC1D86A50EB}" srcOrd="1" destOrd="0" presId="urn:microsoft.com/office/officeart/2018/2/layout/IconCircleList"/>
    <dgm:cxn modelId="{65FD0558-981B-4F29-8BBA-69A9AAB25619}" type="presParOf" srcId="{F02DA46E-BAF9-4FD9-9996-C2067B10A632}" destId="{A927BBAB-6543-4B0C-8B1C-B57AC1FBD1E9}" srcOrd="2" destOrd="0" presId="urn:microsoft.com/office/officeart/2018/2/layout/IconCircleList"/>
    <dgm:cxn modelId="{7BBFA96F-3488-4B6C-97DB-FF19E364A2E3}" type="presParOf" srcId="{F02DA46E-BAF9-4FD9-9996-C2067B10A632}" destId="{84A2110A-C495-479F-9FA2-403835D889D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3EDD7-639F-4B41-A99D-C21AA57BA0EF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F94CB-AFE6-4C7E-B1BF-E747CEB53A6A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5F8C4-E9D5-43B3-B035-65222278D734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 err="1"/>
            <a:t>We</a:t>
          </a:r>
          <a:r>
            <a:rPr lang="fi-FI" sz="2000" kern="1200" dirty="0"/>
            <a:t> </a:t>
          </a:r>
          <a:r>
            <a:rPr lang="fi-FI" sz="2000" kern="1200" dirty="0" err="1"/>
            <a:t>counted</a:t>
          </a:r>
          <a:r>
            <a:rPr lang="fi-FI" sz="2000" kern="1200" dirty="0"/>
            <a:t> for a </a:t>
          </a:r>
          <a:r>
            <a:rPr lang="fi-FI" sz="2000" kern="1200" dirty="0" err="1"/>
            <a:t>week</a:t>
          </a:r>
          <a:r>
            <a:rPr lang="fi-FI" sz="2000" kern="1200" dirty="0"/>
            <a:t> </a:t>
          </a:r>
          <a:r>
            <a:rPr lang="fi-FI" sz="2000" kern="1200" dirty="0" err="1"/>
            <a:t>the</a:t>
          </a:r>
          <a:r>
            <a:rPr lang="fi-FI" sz="2000" kern="1200" dirty="0"/>
            <a:t> </a:t>
          </a:r>
          <a:r>
            <a:rPr lang="fi-FI" sz="2000" kern="1200" dirty="0" err="1"/>
            <a:t>amout</a:t>
          </a:r>
          <a:r>
            <a:rPr lang="fi-FI" sz="2000" kern="1200" dirty="0"/>
            <a:t> of </a:t>
          </a:r>
          <a:r>
            <a:rPr lang="fi-FI" sz="2000" kern="1200" dirty="0" err="1"/>
            <a:t>waste</a:t>
          </a:r>
          <a:r>
            <a:rPr lang="fi-FI" sz="2000" kern="1200" dirty="0"/>
            <a:t> </a:t>
          </a:r>
          <a:r>
            <a:rPr lang="fi-FI" sz="2000" kern="1200" dirty="0" err="1"/>
            <a:t>we</a:t>
          </a:r>
          <a:r>
            <a:rPr lang="fi-FI" sz="2000" kern="1200" dirty="0"/>
            <a:t> </a:t>
          </a:r>
          <a:r>
            <a:rPr lang="fi-FI" sz="2000" kern="1200" dirty="0" err="1"/>
            <a:t>produced</a:t>
          </a:r>
          <a:r>
            <a:rPr lang="fi-FI" sz="2000" kern="1200" dirty="0"/>
            <a:t> at </a:t>
          </a:r>
          <a:r>
            <a:rPr lang="fi-FI" sz="2000" kern="1200" dirty="0" err="1"/>
            <a:t>our</a:t>
          </a:r>
          <a:r>
            <a:rPr lang="fi-FI" sz="2000" kern="1200" dirty="0"/>
            <a:t> </a:t>
          </a:r>
          <a:r>
            <a:rPr lang="fi-FI" sz="2000" kern="1200" dirty="0" err="1"/>
            <a:t>household</a:t>
          </a:r>
          <a:r>
            <a:rPr lang="fi-FI" sz="2000" kern="1200" dirty="0"/>
            <a:t> (2 </a:t>
          </a:r>
          <a:r>
            <a:rPr lang="fi-FI" sz="2000" kern="1200" dirty="0" err="1"/>
            <a:t>adults</a:t>
          </a:r>
          <a:r>
            <a:rPr lang="fi-FI" sz="2000" kern="1200" dirty="0"/>
            <a:t> and 2 </a:t>
          </a:r>
          <a:r>
            <a:rPr lang="fi-FI" sz="2000" kern="1200" dirty="0" err="1"/>
            <a:t>teenagers</a:t>
          </a:r>
          <a:r>
            <a:rPr lang="fi-FI" sz="2000" kern="1200"/>
            <a:t>).</a:t>
          </a:r>
          <a:endParaRPr lang="en-US" sz="2000" kern="1200"/>
        </a:p>
      </dsp:txBody>
      <dsp:txXfrm>
        <a:off x="1948202" y="1410409"/>
        <a:ext cx="3233964" cy="1371985"/>
      </dsp:txXfrm>
    </dsp:sp>
    <dsp:sp modelId="{20F1F3F4-7A9A-4CBF-849A-0004F68682DC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9ACF-83AA-4D8E-AFD0-5FC1D86A50EB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2110A-C495-479F-9FA2-403835D889D6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We recycle bio waste, glass, mixed waste, plastic, paper, cardboard and metal.</a:t>
          </a:r>
          <a:endParaRPr lang="en-US" sz="2000" kern="1200"/>
        </a:p>
      </dsp:txBody>
      <dsp:txXfrm>
        <a:off x="7411643" y="1410409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on recycling 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 home</a:t>
            </a:r>
          </a:p>
        </p:txBody>
      </p:sp>
      <p:pic>
        <p:nvPicPr>
          <p:cNvPr id="31" name="Graphic 6" descr="Kierrätys">
            <a:extLst>
              <a:ext uri="{FF2B5EF4-FFF2-40B4-BE49-F238E27FC236}">
                <a16:creationId xmlns:a16="http://schemas.microsoft.com/office/drawing/2014/main" id="{C6E012B0-987A-8B27-40AB-16C624DE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9322" y="1845426"/>
            <a:ext cx="4450303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ekstiruutu 1">
            <a:extLst>
              <a:ext uri="{FF2B5EF4-FFF2-40B4-BE49-F238E27FC236}">
                <a16:creationId xmlns:a16="http://schemas.microsoft.com/office/drawing/2014/main" id="{E74D2F24-1A00-546D-E4C2-2FBFE78DD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14732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63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AD13-EBC3-5DCA-13E1-8716A7652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ea typeface="Calibri"/>
                <a:cs typeface="Calibri"/>
              </a:rPr>
              <a:t>For </a:t>
            </a:r>
            <a:r>
              <a:rPr lang="fi-FI" dirty="0" err="1">
                <a:ea typeface="Calibri"/>
                <a:cs typeface="Calibri"/>
              </a:rPr>
              <a:t>weighing</a:t>
            </a:r>
            <a:r>
              <a:rPr lang="fi-FI" dirty="0">
                <a:ea typeface="Calibri"/>
                <a:cs typeface="Calibri"/>
              </a:rPr>
              <a:t> 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waste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used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kitchen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scale</a:t>
            </a:r>
            <a:r>
              <a:rPr lang="fi-FI" dirty="0">
                <a:ea typeface="Calibri"/>
                <a:cs typeface="Calibri"/>
              </a:rPr>
              <a:t> and a </a:t>
            </a:r>
            <a:r>
              <a:rPr lang="fi-FI" dirty="0" err="1">
                <a:ea typeface="Calibri"/>
                <a:cs typeface="Calibri"/>
              </a:rPr>
              <a:t>scale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that´s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used</a:t>
            </a:r>
            <a:r>
              <a:rPr lang="fi-FI" dirty="0">
                <a:ea typeface="Calibri"/>
                <a:cs typeface="Calibri"/>
              </a:rPr>
              <a:t> for </a:t>
            </a:r>
            <a:r>
              <a:rPr lang="fi-FI" dirty="0" err="1">
                <a:ea typeface="Calibri"/>
                <a:cs typeface="Calibri"/>
              </a:rPr>
              <a:t>weighting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fishes</a:t>
            </a:r>
            <a:r>
              <a:rPr lang="fi-FI" dirty="0">
                <a:ea typeface="Calibri"/>
                <a:cs typeface="Calibri"/>
              </a:rPr>
              <a:t>.</a:t>
            </a:r>
          </a:p>
          <a:p>
            <a:endParaRPr lang="fi-FI" sz="1700" dirty="0">
              <a:ea typeface="Calibri"/>
              <a:cs typeface="Calibri"/>
            </a:endParaRPr>
          </a:p>
        </p:txBody>
      </p:sp>
      <p:pic>
        <p:nvPicPr>
          <p:cNvPr id="4" name="Kuva 3" descr="Kuva, joka sisältää kohteen sisä-, Kodinkone, lattia&#10;&#10;Kuvaus luotu automaattisesti">
            <a:extLst>
              <a:ext uri="{FF2B5EF4-FFF2-40B4-BE49-F238E27FC236}">
                <a16:creationId xmlns:a16="http://schemas.microsoft.com/office/drawing/2014/main" id="{82FD71CB-C10E-C8EC-130E-12B98596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54" r="1" b="13239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B6BD01-283E-DBFB-A882-30D32076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Total amount of waste: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458E4DE7-3624-FC86-9201-A63CE1838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962767"/>
              </p:ext>
            </p:extLst>
          </p:nvPr>
        </p:nvGraphicFramePr>
        <p:xfrm>
          <a:off x="1550543" y="1845426"/>
          <a:ext cx="9087863" cy="445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813">
                  <a:extLst>
                    <a:ext uri="{9D8B030D-6E8A-4147-A177-3AD203B41FA5}">
                      <a16:colId xmlns:a16="http://schemas.microsoft.com/office/drawing/2014/main" val="381358038"/>
                    </a:ext>
                  </a:extLst>
                </a:gridCol>
                <a:gridCol w="4881050">
                  <a:extLst>
                    <a:ext uri="{9D8B030D-6E8A-4147-A177-3AD203B41FA5}">
                      <a16:colId xmlns:a16="http://schemas.microsoft.com/office/drawing/2014/main" val="4030092515"/>
                    </a:ext>
                  </a:extLst>
                </a:gridCol>
              </a:tblGrid>
              <a:tr h="747087">
                <a:tc>
                  <a:txBody>
                    <a:bodyPr/>
                    <a:lstStyle/>
                    <a:p>
                      <a:pPr fontAlgn="t"/>
                      <a:endParaRPr lang="fi-FI" sz="2100">
                        <a:effectLst/>
                      </a:endParaRPr>
                    </a:p>
                    <a:p>
                      <a:pPr algn="l" rtl="0" fontAlgn="base"/>
                      <a:r>
                        <a:rPr lang="fi-FI" sz="2100" b="0" i="0">
                          <a:effectLst/>
                          <a:latin typeface="Calibri"/>
                        </a:rPr>
                        <a:t>Type of waste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i-FI" sz="2100">
                        <a:effectLst/>
                      </a:endParaRPr>
                    </a:p>
                    <a:p>
                      <a:pPr algn="l" rtl="0" fontAlgn="base"/>
                      <a:r>
                        <a:rPr lang="fi-FI" sz="2100" b="0" i="0">
                          <a:effectLst/>
                          <a:latin typeface="Calibri"/>
                        </a:rPr>
                        <a:t>Weight of wastes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476479"/>
                  </a:ext>
                </a:extLst>
              </a:tr>
              <a:tr h="529031"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Plastic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480 g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795206"/>
                  </a:ext>
                </a:extLst>
              </a:tr>
              <a:tr h="529031"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Bio waste 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3543 g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97792"/>
                  </a:ext>
                </a:extLst>
              </a:tr>
              <a:tr h="529031"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Cardboard 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1173 g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728015"/>
                  </a:ext>
                </a:extLst>
              </a:tr>
              <a:tr h="529031"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Paper 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357 g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99102"/>
                  </a:ext>
                </a:extLst>
              </a:tr>
              <a:tr h="529031"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Mixed waste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110 g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20878"/>
                  </a:ext>
                </a:extLst>
              </a:tr>
              <a:tr h="529031"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Metal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230 g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676710"/>
                  </a:ext>
                </a:extLst>
              </a:tr>
              <a:tr h="529031"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Glass 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400">
                        <a:effectLst/>
                      </a:endParaRPr>
                    </a:p>
                    <a:p>
                      <a:pPr algn="l" rtl="0" fontAlgn="base"/>
                      <a:r>
                        <a:rPr lang="fi-FI" sz="1400" b="0" i="0">
                          <a:effectLst/>
                          <a:latin typeface="Calibri"/>
                        </a:rPr>
                        <a:t>620 g </a:t>
                      </a:r>
                    </a:p>
                  </a:txBody>
                  <a:tcPr marL="60210" marR="60210" marT="30105" marB="301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5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Ruoanlaitto- ja leivontavälineet, wokki, sisä-&#10;&#10;Kuvaus luotu automaattisesti">
            <a:extLst>
              <a:ext uri="{FF2B5EF4-FFF2-40B4-BE49-F238E27FC236}">
                <a16:creationId xmlns:a16="http://schemas.microsoft.com/office/drawing/2014/main" id="{133A68A9-3121-DD27-5A84-CA76325D2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1" b="35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35" name="Group 26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333454EC-98C1-D41F-DC10-8C41423F5529}"/>
              </a:ext>
            </a:extLst>
          </p:cNvPr>
          <p:cNvSpPr txBox="1"/>
          <p:nvPr/>
        </p:nvSpPr>
        <p:spPr>
          <a:xfrm>
            <a:off x="6823878" y="327687"/>
            <a:ext cx="4491820" cy="56536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There was more bio waste than usually, because during the week we ate a lot of root vegetables and fruits. Our mom made apple jam out of our own apples, which made a lot of waste. </a:t>
            </a:r>
            <a:endParaRPr lang="en-US" sz="2400" dirty="0">
              <a:ea typeface="Calibri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have a composter in our home, so we don´t take biowaste to a recycling center. The closest recycling center is about one kilometer away. At the end biowaste creates a good soil to our garden. We also gave the peels of fruits and vegetables to our chickens.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93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7D26D95-66E6-27B8-1D6E-C6B0AB3F33F9}"/>
              </a:ext>
            </a:extLst>
          </p:cNvPr>
          <p:cNvSpPr txBox="1"/>
          <p:nvPr/>
        </p:nvSpPr>
        <p:spPr>
          <a:xfrm>
            <a:off x="841247" y="2359152"/>
            <a:ext cx="3410712" cy="34250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/>
              <a:t>In our family we are recycling all our waste which is important. </a:t>
            </a:r>
          </a:p>
        </p:txBody>
      </p:sp>
      <p:pic>
        <p:nvPicPr>
          <p:cNvPr id="6" name="Kuva 5" descr="Kuva, joka sisältää kohteen lintu, maa, siipikarja, nokka&#10;&#10;Kuvaus luotu automaattisesti">
            <a:extLst>
              <a:ext uri="{FF2B5EF4-FFF2-40B4-BE49-F238E27FC236}">
                <a16:creationId xmlns:a16="http://schemas.microsoft.com/office/drawing/2014/main" id="{031CDE6F-347B-9FAA-1001-E66531566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92" r="1" b="19600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4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9C654B-E7D1-4EAA-AB45-76C9FE8C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Waste management in Petäjävesi</a:t>
            </a:r>
            <a:endParaRPr lang="fi-FI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E40EB2D0-977B-4DCB-B942-49A06642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cs typeface="Calibri"/>
              </a:rPr>
              <a:t>Petäjävesi has a general obligation to sort the waste.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  - </a:t>
            </a:r>
            <a:r>
              <a:rPr lang="fi-FI">
                <a:ea typeface="+mn-lt"/>
                <a:cs typeface="+mn-lt"/>
              </a:rPr>
              <a:t>Recovarable waste, toxic waste and special waste has to be </a:t>
            </a:r>
          </a:p>
          <a:p>
            <a:pPr marL="0" indent="0">
              <a:buNone/>
            </a:pPr>
            <a:r>
              <a:rPr lang="fi-FI">
                <a:ea typeface="+mn-lt"/>
                <a:cs typeface="+mn-lt"/>
              </a:rPr>
              <a:t>    sorted seperately either in </a:t>
            </a:r>
            <a:r>
              <a:rPr lang="fi-FI">
                <a:cs typeface="Calibri"/>
              </a:rPr>
              <a:t>recycling station</a:t>
            </a:r>
            <a:r>
              <a:rPr lang="fi-FI">
                <a:ea typeface="+mn-lt"/>
                <a:cs typeface="+mn-lt"/>
              </a:rPr>
              <a:t> or in </a:t>
            </a:r>
            <a:r>
              <a:rPr lang="fi-FI">
                <a:cs typeface="Calibri"/>
              </a:rPr>
              <a:t>recycling point in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    the yard of apartment buildings and row houses.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</a:rPr>
              <a:t>Recovarable waste is a waste that can be used again by recycling or as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   material or energy in producing process.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    - for example waste cardboard, paper, plastic, glass, metal, waste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      wood.</a:t>
            </a:r>
          </a:p>
        </p:txBody>
      </p:sp>
    </p:spTree>
    <p:extLst>
      <p:ext uri="{BB962C8B-B14F-4D97-AF65-F5344CB8AC3E}">
        <p14:creationId xmlns:p14="http://schemas.microsoft.com/office/powerpoint/2010/main" val="251814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685800" y="323819"/>
            <a:ext cx="102466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Recyclable</a:t>
            </a:r>
            <a:r>
              <a:rPr lang="fi-FI" sz="2800" dirty="0"/>
              <a:t> </a:t>
            </a:r>
            <a:r>
              <a:rPr lang="fi-FI" sz="2800" dirty="0" err="1"/>
              <a:t>paper</a:t>
            </a:r>
            <a:r>
              <a:rPr lang="fi-FI" sz="2800" dirty="0"/>
              <a:t>, </a:t>
            </a:r>
            <a:r>
              <a:rPr lang="fi-FI" sz="2800" dirty="0" err="1"/>
              <a:t>cardboard</a:t>
            </a:r>
            <a:r>
              <a:rPr lang="fi-FI" sz="2800" dirty="0"/>
              <a:t>, </a:t>
            </a:r>
            <a:r>
              <a:rPr lang="fi-FI" sz="2800" dirty="0" err="1"/>
              <a:t>plastic</a:t>
            </a:r>
            <a:r>
              <a:rPr lang="fi-FI" sz="2800" dirty="0"/>
              <a:t>, </a:t>
            </a:r>
            <a:r>
              <a:rPr lang="fi-FI" sz="2800" dirty="0" err="1"/>
              <a:t>metal</a:t>
            </a:r>
            <a:r>
              <a:rPr lang="fi-FI" sz="2800" dirty="0"/>
              <a:t> and </a:t>
            </a:r>
            <a:r>
              <a:rPr lang="fi-FI" sz="2800" dirty="0" err="1"/>
              <a:t>glass</a:t>
            </a:r>
            <a:r>
              <a:rPr lang="fi-FI" sz="2800" dirty="0"/>
              <a:t> is </a:t>
            </a:r>
            <a:r>
              <a:rPr lang="fi-FI" sz="2800" dirty="0" err="1"/>
              <a:t>collected</a:t>
            </a:r>
            <a:r>
              <a:rPr lang="fi-FI" sz="2800" dirty="0"/>
              <a:t> in </a:t>
            </a:r>
            <a:r>
              <a:rPr lang="fi-FI" sz="2800" dirty="0" err="1"/>
              <a:t>large</a:t>
            </a:r>
            <a:r>
              <a:rPr lang="fi-FI" sz="2800" dirty="0"/>
              <a:t> </a:t>
            </a:r>
            <a:r>
              <a:rPr lang="fi-FI" sz="2800" dirty="0" err="1"/>
              <a:t>containers</a:t>
            </a:r>
            <a:r>
              <a:rPr lang="fi-FI" sz="2800" dirty="0"/>
              <a:t> in </a:t>
            </a:r>
            <a:r>
              <a:rPr lang="fi-FI" sz="2800" dirty="0" err="1"/>
              <a:t>recycling</a:t>
            </a:r>
            <a:r>
              <a:rPr lang="fi-FI" sz="2800" dirty="0"/>
              <a:t> </a:t>
            </a:r>
            <a:r>
              <a:rPr lang="fi-FI" sz="2800" dirty="0" err="1"/>
              <a:t>station</a:t>
            </a:r>
            <a:r>
              <a:rPr lang="fi-FI" sz="2800" dirty="0"/>
              <a:t> </a:t>
            </a:r>
            <a:r>
              <a:rPr lang="fi-FI" sz="2800" dirty="0" err="1"/>
              <a:t>or</a:t>
            </a:r>
            <a:r>
              <a:rPr lang="fi-FI" sz="2800" dirty="0"/>
              <a:t> </a:t>
            </a:r>
            <a:r>
              <a:rPr lang="fi-FI" sz="2800" dirty="0" err="1"/>
              <a:t>smaller</a:t>
            </a:r>
            <a:r>
              <a:rPr lang="fi-FI" sz="2800" dirty="0"/>
              <a:t> </a:t>
            </a:r>
            <a:r>
              <a:rPr lang="fi-FI" sz="2800" dirty="0" err="1">
                <a:cs typeface="Calibri"/>
              </a:rPr>
              <a:t>collection</a:t>
            </a:r>
            <a:r>
              <a:rPr lang="fi-FI" sz="2800" dirty="0">
                <a:cs typeface="Calibri"/>
              </a:rPr>
              <a:t> </a:t>
            </a:r>
            <a:r>
              <a:rPr lang="fi-FI" sz="2800" dirty="0" err="1">
                <a:cs typeface="Calibri"/>
              </a:rPr>
              <a:t>containers</a:t>
            </a:r>
            <a:r>
              <a:rPr lang="fi-FI" sz="2800" dirty="0">
                <a:cs typeface="Calibri"/>
              </a:rPr>
              <a:t> in </a:t>
            </a:r>
            <a:r>
              <a:rPr lang="fi-FI" sz="2800" dirty="0" err="1">
                <a:cs typeface="Calibri"/>
              </a:rPr>
              <a:t>recycling</a:t>
            </a:r>
            <a:r>
              <a:rPr lang="fi-FI" sz="2800" dirty="0">
                <a:cs typeface="Calibri"/>
              </a:rPr>
              <a:t> </a:t>
            </a:r>
            <a:r>
              <a:rPr lang="fi-FI" sz="2800" dirty="0" err="1">
                <a:cs typeface="Calibri"/>
              </a:rPr>
              <a:t>points</a:t>
            </a:r>
            <a:r>
              <a:rPr lang="fi-FI" sz="2800" dirty="0">
                <a:cs typeface="Calibri"/>
              </a:rPr>
              <a:t> in </a:t>
            </a:r>
            <a:r>
              <a:rPr lang="fi-FI" sz="2800" dirty="0" err="1">
                <a:cs typeface="Calibri"/>
              </a:rPr>
              <a:t>the</a:t>
            </a:r>
            <a:r>
              <a:rPr lang="fi-FI" sz="2800" dirty="0">
                <a:cs typeface="Calibri"/>
              </a:rPr>
              <a:t> </a:t>
            </a:r>
            <a:r>
              <a:rPr lang="fi-FI" sz="2800" dirty="0" err="1">
                <a:cs typeface="Calibri"/>
              </a:rPr>
              <a:t>yard</a:t>
            </a:r>
            <a:r>
              <a:rPr lang="fi-FI" sz="2800" dirty="0">
                <a:cs typeface="Calibri"/>
              </a:rPr>
              <a:t> of </a:t>
            </a:r>
            <a:r>
              <a:rPr lang="fi-FI" sz="2800" dirty="0" err="1">
                <a:cs typeface="Calibri"/>
              </a:rPr>
              <a:t>apartment</a:t>
            </a:r>
            <a:r>
              <a:rPr lang="fi-FI" sz="2800" dirty="0">
                <a:cs typeface="Calibri"/>
              </a:rPr>
              <a:t> </a:t>
            </a:r>
            <a:r>
              <a:rPr lang="fi-FI" sz="2800" dirty="0" err="1">
                <a:cs typeface="Calibri"/>
              </a:rPr>
              <a:t>buildings</a:t>
            </a:r>
            <a:r>
              <a:rPr lang="fi-FI" sz="2800" dirty="0">
                <a:cs typeface="Calibri"/>
              </a:rPr>
              <a:t> and </a:t>
            </a:r>
            <a:r>
              <a:rPr lang="fi-FI" sz="2800" dirty="0" err="1">
                <a:cs typeface="Calibri"/>
              </a:rPr>
              <a:t>row</a:t>
            </a:r>
            <a:r>
              <a:rPr lang="fi-FI" sz="2800" dirty="0">
                <a:cs typeface="Calibri"/>
              </a:rPr>
              <a:t> </a:t>
            </a:r>
            <a:r>
              <a:rPr lang="fi-FI" sz="2800" dirty="0" err="1">
                <a:cs typeface="Calibri"/>
              </a:rPr>
              <a:t>houses</a:t>
            </a:r>
            <a:r>
              <a:rPr lang="fi-FI" sz="2800" dirty="0">
                <a:cs typeface="Calibri"/>
              </a:rPr>
              <a:t>.</a:t>
            </a:r>
            <a:endParaRPr lang="fi-FI" sz="2800" dirty="0"/>
          </a:p>
          <a:p>
            <a:endParaRPr lang="fi-FI" dirty="0"/>
          </a:p>
        </p:txBody>
      </p:sp>
      <p:pic>
        <p:nvPicPr>
          <p:cNvPr id="1026" name="Picture 2" descr="https://upload.wikimedia.org/wikipedia/commons/c/c0/Kartonginker%C3%A4ysas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97" y="2973433"/>
            <a:ext cx="3276036" cy="27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c/c1/Cardboard_can.JPG/800px-Cardboard_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06" y="2561402"/>
            <a:ext cx="3723762" cy="27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535712" y="6178287"/>
            <a:ext cx="509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cs typeface="Calibri"/>
              </a:rPr>
              <a:t>Cardboard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collection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containers</a:t>
            </a:r>
            <a:r>
              <a:rPr lang="fi-FI" sz="2000" dirty="0">
                <a:cs typeface="Calibri"/>
              </a:rPr>
              <a:t> </a:t>
            </a:r>
          </a:p>
        </p:txBody>
      </p:sp>
      <p:pic>
        <p:nvPicPr>
          <p:cNvPr id="1030" name="Picture 6" descr="https://upload.wikimedia.org/wikipedia/commons/9/9a/Paperinker%C3%A4ysast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9" y="2333814"/>
            <a:ext cx="3024265" cy="42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1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63966E9-14C7-1BA9-C9FF-6EFE0E0C9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97762" y="640080"/>
            <a:ext cx="6251110" cy="35661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lang="en-US" altLang="fi-FI" sz="5400" dirty="0"/>
              <a:t>R</a:t>
            </a:r>
            <a:r>
              <a:rPr kumimoji="0" lang="en-US" altLang="fi-FI" sz="5400" b="0" i="0" u="none" strike="noStrike" cap="none" normalizeH="0" baseline="0" dirty="0">
                <a:ln>
                  <a:noFill/>
                </a:ln>
                <a:effectLst/>
              </a:rPr>
              <a:t>ecycling station in the yard of the local store </a:t>
            </a:r>
          </a:p>
        </p:txBody>
      </p:sp>
      <p:pic>
        <p:nvPicPr>
          <p:cNvPr id="5" name="Kuva 4" descr="Kuva, joka sisältää kohteen piha-, taivas, ajoneuvo, maa-ajoneuvo&#10;&#10;Kuvaus luotu automaattisesti">
            <a:extLst>
              <a:ext uri="{FF2B5EF4-FFF2-40B4-BE49-F238E27FC236}">
                <a16:creationId xmlns:a16="http://schemas.microsoft.com/office/drawing/2014/main" id="{3E9E5F6B-03B9-DA40-FA3F-5304C3C01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5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342</Words>
  <Application>Microsoft Office PowerPoint</Application>
  <PresentationFormat>Laajakuva</PresentationFormat>
  <Paragraphs>52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Research on recycling at home</vt:lpstr>
      <vt:lpstr>PowerPoint-esitys</vt:lpstr>
      <vt:lpstr>PowerPoint-esitys</vt:lpstr>
      <vt:lpstr>Total amount of waste:</vt:lpstr>
      <vt:lpstr>PowerPoint-esitys</vt:lpstr>
      <vt:lpstr>PowerPoint-esitys</vt:lpstr>
      <vt:lpstr>Waste management in Petäjävesi</vt:lpstr>
      <vt:lpstr>PowerPoint-esitys</vt:lpstr>
      <vt:lpstr>Recycling station in the yard of the local store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172</cp:revision>
  <dcterms:created xsi:type="dcterms:W3CDTF">2023-09-25T16:48:50Z</dcterms:created>
  <dcterms:modified xsi:type="dcterms:W3CDTF">2024-03-22T12:47:10Z</dcterms:modified>
</cp:coreProperties>
</file>