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65" r:id="rId4"/>
    <p:sldId id="272" r:id="rId5"/>
    <p:sldId id="269" r:id="rId6"/>
    <p:sldId id="256" r:id="rId7"/>
    <p:sldId id="257" r:id="rId8"/>
    <p:sldId id="270" r:id="rId9"/>
    <p:sldId id="259" r:id="rId10"/>
    <p:sldId id="260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D1063-62E5-4662-8A49-A1C2B11CDF0F}" v="51" dt="2024-02-14T07:49:05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ja Lippojoki" userId="0561bf73-c5ba-4b0e-aa6d-2077de117223" providerId="ADAL" clId="{3F3155A0-07F1-4F13-B542-431B551027C1}"/>
    <pc:docChg chg="undo custSel addSld delSld modSld">
      <pc:chgData name="Merja Lippojoki" userId="0561bf73-c5ba-4b0e-aa6d-2077de117223" providerId="ADAL" clId="{3F3155A0-07F1-4F13-B542-431B551027C1}" dt="2024-01-12T19:00:03.332" v="411" actId="20577"/>
      <pc:docMkLst>
        <pc:docMk/>
      </pc:docMkLst>
      <pc:sldChg chg="addSp delSp modSp mod addAnim delAnim modAnim">
        <pc:chgData name="Merja Lippojoki" userId="0561bf73-c5ba-4b0e-aa6d-2077de117223" providerId="ADAL" clId="{3F3155A0-07F1-4F13-B542-431B551027C1}" dt="2024-01-12T18:38:55.208" v="379" actId="20577"/>
        <pc:sldMkLst>
          <pc:docMk/>
          <pc:sldMk cId="782385677" sldId="256"/>
        </pc:sldMkLst>
        <pc:spChg chg="mod">
          <ac:chgData name="Merja Lippojoki" userId="0561bf73-c5ba-4b0e-aa6d-2077de117223" providerId="ADAL" clId="{3F3155A0-07F1-4F13-B542-431B551027C1}" dt="2024-01-12T18:11:35.171" v="255" actId="27636"/>
          <ac:spMkLst>
            <pc:docMk/>
            <pc:sldMk cId="782385677" sldId="256"/>
            <ac:spMk id="2" creationId="{00000000-0000-0000-0000-000000000000}"/>
          </ac:spMkLst>
        </pc:spChg>
        <pc:spChg chg="add del mod">
          <ac:chgData name="Merja Lippojoki" userId="0561bf73-c5ba-4b0e-aa6d-2077de117223" providerId="ADAL" clId="{3F3155A0-07F1-4F13-B542-431B551027C1}" dt="2024-01-12T18:38:55.208" v="379" actId="20577"/>
          <ac:spMkLst>
            <pc:docMk/>
            <pc:sldMk cId="782385677" sldId="256"/>
            <ac:spMk id="3" creationId="{00000000-0000-0000-0000-000000000000}"/>
          </ac:spMkLst>
        </pc:spChg>
        <pc:spChg chg="add del mod">
          <ac:chgData name="Merja Lippojoki" userId="0561bf73-c5ba-4b0e-aa6d-2077de117223" providerId="ADAL" clId="{3F3155A0-07F1-4F13-B542-431B551027C1}" dt="2024-01-12T17:56:21.306" v="152" actId="21"/>
          <ac:spMkLst>
            <pc:docMk/>
            <pc:sldMk cId="782385677" sldId="256"/>
            <ac:spMk id="6" creationId="{8861BF6E-00EE-B02D-AEEA-BBEA20830C49}"/>
          </ac:spMkLst>
        </pc:spChg>
        <pc:spChg chg="add del">
          <ac:chgData name="Merja Lippojoki" userId="0561bf73-c5ba-4b0e-aa6d-2077de117223" providerId="ADAL" clId="{3F3155A0-07F1-4F13-B542-431B551027C1}" dt="2024-01-12T17:58:24.826" v="171" actId="26606"/>
          <ac:spMkLst>
            <pc:docMk/>
            <pc:sldMk cId="782385677" sldId="256"/>
            <ac:spMk id="11" creationId="{F49775AF-8896-43EE-92C6-83497D6DC56F}"/>
          </ac:spMkLst>
        </pc:spChg>
        <pc:spChg chg="add del">
          <ac:chgData name="Merja Lippojoki" userId="0561bf73-c5ba-4b0e-aa6d-2077de117223" providerId="ADAL" clId="{3F3155A0-07F1-4F13-B542-431B551027C1}" dt="2024-01-12T17:58:24.826" v="171" actId="26606"/>
          <ac:spMkLst>
            <pc:docMk/>
            <pc:sldMk cId="782385677" sldId="256"/>
            <ac:spMk id="12" creationId="{9B7AD9F6-8CE7-4299-8FC6-328F4DCD3FF9}"/>
          </ac:spMkLst>
        </pc:spChg>
        <pc:spChg chg="add del">
          <ac:chgData name="Merja Lippojoki" userId="0561bf73-c5ba-4b0e-aa6d-2077de117223" providerId="ADAL" clId="{3F3155A0-07F1-4F13-B542-431B551027C1}" dt="2024-01-12T17:57:49.547" v="161" actId="26606"/>
          <ac:spMkLst>
            <pc:docMk/>
            <pc:sldMk cId="782385677" sldId="256"/>
            <ac:spMk id="17" creationId="{ECC07320-C2CA-4E29-8481-9D9E143C7788}"/>
          </ac:spMkLst>
        </pc:spChg>
        <pc:spChg chg="add del">
          <ac:chgData name="Merja Lippojoki" userId="0561bf73-c5ba-4b0e-aa6d-2077de117223" providerId="ADAL" clId="{3F3155A0-07F1-4F13-B542-431B551027C1}" dt="2024-01-12T17:57:49.547" v="161" actId="26606"/>
          <ac:spMkLst>
            <pc:docMk/>
            <pc:sldMk cId="782385677" sldId="256"/>
            <ac:spMk id="19" creationId="{178FB36B-5BFE-42CA-BC60-1115E0D95EEC}"/>
          </ac:spMkLst>
        </pc:spChg>
        <pc:spChg chg="add del">
          <ac:chgData name="Merja Lippojoki" userId="0561bf73-c5ba-4b0e-aa6d-2077de117223" providerId="ADAL" clId="{3F3155A0-07F1-4F13-B542-431B551027C1}" dt="2024-01-12T17:57:56.355" v="164" actId="26606"/>
          <ac:spMkLst>
            <pc:docMk/>
            <pc:sldMk cId="782385677" sldId="256"/>
            <ac:spMk id="21" creationId="{9B7AD9F6-8CE7-4299-8FC6-328F4DCD3FF9}"/>
          </ac:spMkLst>
        </pc:spChg>
        <pc:spChg chg="add del">
          <ac:chgData name="Merja Lippojoki" userId="0561bf73-c5ba-4b0e-aa6d-2077de117223" providerId="ADAL" clId="{3F3155A0-07F1-4F13-B542-431B551027C1}" dt="2024-01-12T17:57:56.355" v="164" actId="26606"/>
          <ac:spMkLst>
            <pc:docMk/>
            <pc:sldMk cId="782385677" sldId="256"/>
            <ac:spMk id="22" creationId="{F49775AF-8896-43EE-92C6-83497D6DC56F}"/>
          </ac:spMkLst>
        </pc:spChg>
        <pc:spChg chg="add del">
          <ac:chgData name="Merja Lippojoki" userId="0561bf73-c5ba-4b0e-aa6d-2077de117223" providerId="ADAL" clId="{3F3155A0-07F1-4F13-B542-431B551027C1}" dt="2024-01-12T17:58:24.826" v="170" actId="26606"/>
          <ac:spMkLst>
            <pc:docMk/>
            <pc:sldMk cId="782385677" sldId="256"/>
            <ac:spMk id="23" creationId="{6E9BF938-6ACA-48CA-84BD-64B03EA58BFA}"/>
          </ac:spMkLst>
        </pc:spChg>
        <pc:spChg chg="add del">
          <ac:chgData name="Merja Lippojoki" userId="0561bf73-c5ba-4b0e-aa6d-2077de117223" providerId="ADAL" clId="{3F3155A0-07F1-4F13-B542-431B551027C1}" dt="2024-01-12T17:58:24.826" v="170" actId="26606"/>
          <ac:spMkLst>
            <pc:docMk/>
            <pc:sldMk cId="782385677" sldId="256"/>
            <ac:spMk id="27" creationId="{27427488-068E-4B55-AC8D-CD070B8CD46D}"/>
          </ac:spMkLst>
        </pc:spChg>
        <pc:spChg chg="add del">
          <ac:chgData name="Merja Lippojoki" userId="0561bf73-c5ba-4b0e-aa6d-2077de117223" providerId="ADAL" clId="{3F3155A0-07F1-4F13-B542-431B551027C1}" dt="2024-01-12T17:58:24.826" v="170" actId="26606"/>
          <ac:spMkLst>
            <pc:docMk/>
            <pc:sldMk cId="782385677" sldId="256"/>
            <ac:spMk id="30" creationId="{A20AF199-99C2-4569-9CAF-24514AE5E82A}"/>
          </ac:spMkLst>
        </pc:spChg>
        <pc:spChg chg="add">
          <ac:chgData name="Merja Lippojoki" userId="0561bf73-c5ba-4b0e-aa6d-2077de117223" providerId="ADAL" clId="{3F3155A0-07F1-4F13-B542-431B551027C1}" dt="2024-01-12T18:11:23.988" v="253" actId="26606"/>
          <ac:spMkLst>
            <pc:docMk/>
            <pc:sldMk cId="782385677" sldId="256"/>
            <ac:spMk id="38" creationId="{A8CCCB6D-5162-4AAE-A5E3-3AC55410DBCE}"/>
          </ac:spMkLst>
        </pc:spChg>
        <pc:spChg chg="add">
          <ac:chgData name="Merja Lippojoki" userId="0561bf73-c5ba-4b0e-aa6d-2077de117223" providerId="ADAL" clId="{3F3155A0-07F1-4F13-B542-431B551027C1}" dt="2024-01-12T18:11:23.988" v="253" actId="26606"/>
          <ac:spMkLst>
            <pc:docMk/>
            <pc:sldMk cId="782385677" sldId="256"/>
            <ac:spMk id="40" creationId="{0BCD8C04-CC7B-40EF-82EB-E9821F79BB86}"/>
          </ac:spMkLst>
        </pc:spChg>
        <pc:grpChg chg="add del">
          <ac:chgData name="Merja Lippojoki" userId="0561bf73-c5ba-4b0e-aa6d-2077de117223" providerId="ADAL" clId="{3F3155A0-07F1-4F13-B542-431B551027C1}" dt="2024-01-12T17:58:01.205" v="167" actId="26606"/>
          <ac:grpSpMkLst>
            <pc:docMk/>
            <pc:sldMk cId="782385677" sldId="256"/>
            <ac:grpSpMk id="24" creationId="{4C4BC784-2004-F0C3-0968-B0F39DBB54B1}"/>
          </ac:grpSpMkLst>
        </pc:grpChg>
        <pc:grpChg chg="add del">
          <ac:chgData name="Merja Lippojoki" userId="0561bf73-c5ba-4b0e-aa6d-2077de117223" providerId="ADAL" clId="{3F3155A0-07F1-4F13-B542-431B551027C1}" dt="2024-01-12T17:58:24.826" v="170" actId="26606"/>
          <ac:grpSpMkLst>
            <pc:docMk/>
            <pc:sldMk cId="782385677" sldId="256"/>
            <ac:grpSpMk id="28" creationId="{26F04285-66B0-4456-AA85-E0585645B41A}"/>
          </ac:grpSpMkLst>
        </pc:grpChg>
        <pc:grpChg chg="add del">
          <ac:chgData name="Merja Lippojoki" userId="0561bf73-c5ba-4b0e-aa6d-2077de117223" providerId="ADAL" clId="{3F3155A0-07F1-4F13-B542-431B551027C1}" dt="2024-01-12T18:11:23.988" v="253" actId="26606"/>
          <ac:grpSpMkLst>
            <pc:docMk/>
            <pc:sldMk cId="782385677" sldId="256"/>
            <ac:grpSpMk id="32" creationId="{4C4BC784-2004-F0C3-0968-B0F39DBB54B1}"/>
          </ac:grpSpMkLst>
        </pc:grpChg>
        <pc:picChg chg="mod ord">
          <ac:chgData name="Merja Lippojoki" userId="0561bf73-c5ba-4b0e-aa6d-2077de117223" providerId="ADAL" clId="{3F3155A0-07F1-4F13-B542-431B551027C1}" dt="2024-01-12T18:11:23.988" v="253" actId="26606"/>
          <ac:picMkLst>
            <pc:docMk/>
            <pc:sldMk cId="782385677" sldId="256"/>
            <ac:picMk id="4" creationId="{196858FA-A08B-A565-0CDA-58D0E00CDE0A}"/>
          </ac:picMkLst>
        </pc:picChg>
        <pc:picChg chg="add mod">
          <ac:chgData name="Merja Lippojoki" userId="0561bf73-c5ba-4b0e-aa6d-2077de117223" providerId="ADAL" clId="{3F3155A0-07F1-4F13-B542-431B551027C1}" dt="2024-01-12T18:11:23.988" v="253" actId="26606"/>
          <ac:picMkLst>
            <pc:docMk/>
            <pc:sldMk cId="782385677" sldId="256"/>
            <ac:picMk id="8" creationId="{7C00BD4D-5927-4118-CE09-896CAFB4242C}"/>
          </ac:picMkLst>
        </pc:picChg>
      </pc:sldChg>
      <pc:sldChg chg="modSp mod">
        <pc:chgData name="Merja Lippojoki" userId="0561bf73-c5ba-4b0e-aa6d-2077de117223" providerId="ADAL" clId="{3F3155A0-07F1-4F13-B542-431B551027C1}" dt="2024-01-12T18:55:55.749" v="405" actId="20577"/>
        <pc:sldMkLst>
          <pc:docMk/>
          <pc:sldMk cId="1175113338" sldId="257"/>
        </pc:sldMkLst>
        <pc:spChg chg="mod">
          <ac:chgData name="Merja Lippojoki" userId="0561bf73-c5ba-4b0e-aa6d-2077de117223" providerId="ADAL" clId="{3F3155A0-07F1-4F13-B542-431B551027C1}" dt="2024-01-12T18:55:55.749" v="405" actId="20577"/>
          <ac:spMkLst>
            <pc:docMk/>
            <pc:sldMk cId="1175113338" sldId="257"/>
            <ac:spMk id="6" creationId="{BB6D58F3-56A0-F496-3FE9-B3954D012C62}"/>
          </ac:spMkLst>
        </pc:spChg>
      </pc:sldChg>
      <pc:sldChg chg="modSp del mod">
        <pc:chgData name="Merja Lippojoki" userId="0561bf73-c5ba-4b0e-aa6d-2077de117223" providerId="ADAL" clId="{3F3155A0-07F1-4F13-B542-431B551027C1}" dt="2024-01-12T18:14:34.230" v="262" actId="2696"/>
        <pc:sldMkLst>
          <pc:docMk/>
          <pc:sldMk cId="1363806626" sldId="258"/>
        </pc:sldMkLst>
        <pc:spChg chg="mod">
          <ac:chgData name="Merja Lippojoki" userId="0561bf73-c5ba-4b0e-aa6d-2077de117223" providerId="ADAL" clId="{3F3155A0-07F1-4F13-B542-431B551027C1}" dt="2024-01-12T16:05:37.905" v="1" actId="313"/>
          <ac:spMkLst>
            <pc:docMk/>
            <pc:sldMk cId="1363806626" sldId="258"/>
            <ac:spMk id="3" creationId="{5CE95ED0-F196-8D2B-6BC1-947438AAA9C8}"/>
          </ac:spMkLst>
        </pc:spChg>
      </pc:sldChg>
      <pc:sldChg chg="modSp mod">
        <pc:chgData name="Merja Lippojoki" userId="0561bf73-c5ba-4b0e-aa6d-2077de117223" providerId="ADAL" clId="{3F3155A0-07F1-4F13-B542-431B551027C1}" dt="2024-01-12T18:24:05.297" v="338" actId="20577"/>
        <pc:sldMkLst>
          <pc:docMk/>
          <pc:sldMk cId="695780010" sldId="260"/>
        </pc:sldMkLst>
        <pc:spChg chg="mod">
          <ac:chgData name="Merja Lippojoki" userId="0561bf73-c5ba-4b0e-aa6d-2077de117223" providerId="ADAL" clId="{3F3155A0-07F1-4F13-B542-431B551027C1}" dt="2024-01-12T18:24:05.297" v="338" actId="20577"/>
          <ac:spMkLst>
            <pc:docMk/>
            <pc:sldMk cId="695780010" sldId="260"/>
            <ac:spMk id="3" creationId="{265FF4AE-EC94-AC24-7184-C459F0FACE21}"/>
          </ac:spMkLst>
        </pc:spChg>
      </pc:sldChg>
      <pc:sldChg chg="addSp delSp modSp mod setBg">
        <pc:chgData name="Merja Lippojoki" userId="0561bf73-c5ba-4b0e-aa6d-2077de117223" providerId="ADAL" clId="{3F3155A0-07F1-4F13-B542-431B551027C1}" dt="2024-01-12T17:50:05.559" v="109" actId="20577"/>
        <pc:sldMkLst>
          <pc:docMk/>
          <pc:sldMk cId="1477123142" sldId="265"/>
        </pc:sldMkLst>
        <pc:spChg chg="mod">
          <ac:chgData name="Merja Lippojoki" userId="0561bf73-c5ba-4b0e-aa6d-2077de117223" providerId="ADAL" clId="{3F3155A0-07F1-4F13-B542-431B551027C1}" dt="2024-01-12T17:16:17.465" v="94" actId="26606"/>
          <ac:spMkLst>
            <pc:docMk/>
            <pc:sldMk cId="1477123142" sldId="265"/>
            <ac:spMk id="2" creationId="{E5B384FF-6BD2-534C-ADFC-0FFB45C53CE7}"/>
          </ac:spMkLst>
        </pc:spChg>
        <pc:spChg chg="mod">
          <ac:chgData name="Merja Lippojoki" userId="0561bf73-c5ba-4b0e-aa6d-2077de117223" providerId="ADAL" clId="{3F3155A0-07F1-4F13-B542-431B551027C1}" dt="2024-01-12T17:50:05.559" v="109" actId="20577"/>
          <ac:spMkLst>
            <pc:docMk/>
            <pc:sldMk cId="1477123142" sldId="265"/>
            <ac:spMk id="3" creationId="{77165B1E-8DEF-7B0F-3502-830E03F3184D}"/>
          </ac:spMkLst>
        </pc:spChg>
        <pc:spChg chg="add del">
          <ac:chgData name="Merja Lippojoki" userId="0561bf73-c5ba-4b0e-aa6d-2077de117223" providerId="ADAL" clId="{3F3155A0-07F1-4F13-B542-431B551027C1}" dt="2024-01-12T17:16:17.465" v="94" actId="26606"/>
          <ac:spMkLst>
            <pc:docMk/>
            <pc:sldMk cId="1477123142" sldId="265"/>
            <ac:spMk id="24" creationId="{201CC55D-ED54-4C5C-95E6-10947BD1103B}"/>
          </ac:spMkLst>
        </pc:spChg>
        <pc:spChg chg="add del">
          <ac:chgData name="Merja Lippojoki" userId="0561bf73-c5ba-4b0e-aa6d-2077de117223" providerId="ADAL" clId="{3F3155A0-07F1-4F13-B542-431B551027C1}" dt="2024-01-12T17:16:17.465" v="94" actId="26606"/>
          <ac:spMkLst>
            <pc:docMk/>
            <pc:sldMk cId="1477123142" sldId="265"/>
            <ac:spMk id="30" creationId="{3873B707-463F-40B0-8227-E8CC6C67EB25}"/>
          </ac:spMkLst>
        </pc:spChg>
        <pc:spChg chg="add del">
          <ac:chgData name="Merja Lippojoki" userId="0561bf73-c5ba-4b0e-aa6d-2077de117223" providerId="ADAL" clId="{3F3155A0-07F1-4F13-B542-431B551027C1}" dt="2024-01-12T17:16:17.465" v="94" actId="26606"/>
          <ac:spMkLst>
            <pc:docMk/>
            <pc:sldMk cId="1477123142" sldId="265"/>
            <ac:spMk id="32" creationId="{C13237C8-E62C-4F0D-A318-BD6FB6C2D138}"/>
          </ac:spMkLst>
        </pc:spChg>
        <pc:spChg chg="add del">
          <ac:chgData name="Merja Lippojoki" userId="0561bf73-c5ba-4b0e-aa6d-2077de117223" providerId="ADAL" clId="{3F3155A0-07F1-4F13-B542-431B551027C1}" dt="2024-01-12T17:16:17.465" v="94" actId="26606"/>
          <ac:spMkLst>
            <pc:docMk/>
            <pc:sldMk cId="1477123142" sldId="265"/>
            <ac:spMk id="34" creationId="{19C9EAEA-39D0-4B0E-A0EB-51E7B26740B1}"/>
          </ac:spMkLst>
        </pc:spChg>
        <pc:spChg chg="add del">
          <ac:chgData name="Merja Lippojoki" userId="0561bf73-c5ba-4b0e-aa6d-2077de117223" providerId="ADAL" clId="{3F3155A0-07F1-4F13-B542-431B551027C1}" dt="2024-01-12T17:16:17.449" v="93" actId="26606"/>
          <ac:spMkLst>
            <pc:docMk/>
            <pc:sldMk cId="1477123142" sldId="265"/>
            <ac:spMk id="39" creationId="{12609869-9E80-471B-A487-A53288E0E791}"/>
          </ac:spMkLst>
        </pc:spChg>
        <pc:spChg chg="add del">
          <ac:chgData name="Merja Lippojoki" userId="0561bf73-c5ba-4b0e-aa6d-2077de117223" providerId="ADAL" clId="{3F3155A0-07F1-4F13-B542-431B551027C1}" dt="2024-01-12T17:16:17.449" v="93" actId="26606"/>
          <ac:spMkLst>
            <pc:docMk/>
            <pc:sldMk cId="1477123142" sldId="265"/>
            <ac:spMk id="41" creationId="{7004738A-9D34-43E8-97D2-CA0EED4F8BE0}"/>
          </ac:spMkLst>
        </pc:spChg>
        <pc:spChg chg="add del">
          <ac:chgData name="Merja Lippojoki" userId="0561bf73-c5ba-4b0e-aa6d-2077de117223" providerId="ADAL" clId="{3F3155A0-07F1-4F13-B542-431B551027C1}" dt="2024-01-12T17:16:17.449" v="93" actId="26606"/>
          <ac:spMkLst>
            <pc:docMk/>
            <pc:sldMk cId="1477123142" sldId="265"/>
            <ac:spMk id="43" creationId="{B8B8D07F-F13E-443E-BA68-2D26672D76B9}"/>
          </ac:spMkLst>
        </pc:spChg>
        <pc:spChg chg="add del">
          <ac:chgData name="Merja Lippojoki" userId="0561bf73-c5ba-4b0e-aa6d-2077de117223" providerId="ADAL" clId="{3F3155A0-07F1-4F13-B542-431B551027C1}" dt="2024-01-12T17:16:17.449" v="93" actId="26606"/>
          <ac:spMkLst>
            <pc:docMk/>
            <pc:sldMk cId="1477123142" sldId="265"/>
            <ac:spMk id="45" creationId="{2813A4FA-24A5-41ED-A534-3807D1B2F344}"/>
          </ac:spMkLst>
        </pc:spChg>
        <pc:spChg chg="add del">
          <ac:chgData name="Merja Lippojoki" userId="0561bf73-c5ba-4b0e-aa6d-2077de117223" providerId="ADAL" clId="{3F3155A0-07F1-4F13-B542-431B551027C1}" dt="2024-01-12T17:16:17.449" v="93" actId="26606"/>
          <ac:spMkLst>
            <pc:docMk/>
            <pc:sldMk cId="1477123142" sldId="265"/>
            <ac:spMk id="47" creationId="{C3944F27-CA70-4E84-A51A-E6BF89558979}"/>
          </ac:spMkLst>
        </pc:spChg>
        <pc:spChg chg="add">
          <ac:chgData name="Merja Lippojoki" userId="0561bf73-c5ba-4b0e-aa6d-2077de117223" providerId="ADAL" clId="{3F3155A0-07F1-4F13-B542-431B551027C1}" dt="2024-01-12T17:16:17.465" v="94" actId="26606"/>
          <ac:spMkLst>
            <pc:docMk/>
            <pc:sldMk cId="1477123142" sldId="265"/>
            <ac:spMk id="49" creationId="{46708FAB-3898-47A9-B05A-AB9ECBD9E796}"/>
          </ac:spMkLst>
        </pc:spChg>
        <pc:spChg chg="add">
          <ac:chgData name="Merja Lippojoki" userId="0561bf73-c5ba-4b0e-aa6d-2077de117223" providerId="ADAL" clId="{3F3155A0-07F1-4F13-B542-431B551027C1}" dt="2024-01-12T17:16:17.465" v="94" actId="26606"/>
          <ac:spMkLst>
            <pc:docMk/>
            <pc:sldMk cId="1477123142" sldId="265"/>
            <ac:spMk id="50" creationId="{2E438CA0-CB4D-4C94-8C39-9C7FC9BBEE68}"/>
          </ac:spMkLst>
        </pc:spChg>
        <pc:spChg chg="add">
          <ac:chgData name="Merja Lippojoki" userId="0561bf73-c5ba-4b0e-aa6d-2077de117223" providerId="ADAL" clId="{3F3155A0-07F1-4F13-B542-431B551027C1}" dt="2024-01-12T17:16:17.465" v="94" actId="26606"/>
          <ac:spMkLst>
            <pc:docMk/>
            <pc:sldMk cId="1477123142" sldId="265"/>
            <ac:spMk id="51" creationId="{6B2C05E3-84E7-4957-95EF-B471CBF71C69}"/>
          </ac:spMkLst>
        </pc:spChg>
        <pc:grpChg chg="add del">
          <ac:chgData name="Merja Lippojoki" userId="0561bf73-c5ba-4b0e-aa6d-2077de117223" providerId="ADAL" clId="{3F3155A0-07F1-4F13-B542-431B551027C1}" dt="2024-01-12T17:16:17.465" v="94" actId="26606"/>
          <ac:grpSpMkLst>
            <pc:docMk/>
            <pc:sldMk cId="1477123142" sldId="265"/>
            <ac:grpSpMk id="26" creationId="{1DE889C7-FAD6-4397-98E2-05D503484459}"/>
          </ac:grpSpMkLst>
        </pc:grpChg>
        <pc:picChg chg="mod">
          <ac:chgData name="Merja Lippojoki" userId="0561bf73-c5ba-4b0e-aa6d-2077de117223" providerId="ADAL" clId="{3F3155A0-07F1-4F13-B542-431B551027C1}" dt="2024-01-12T17:16:17.465" v="94" actId="26606"/>
          <ac:picMkLst>
            <pc:docMk/>
            <pc:sldMk cId="1477123142" sldId="265"/>
            <ac:picMk id="5" creationId="{A222AED3-99A8-B316-2DE3-E4A39F615D53}"/>
          </ac:picMkLst>
        </pc:picChg>
      </pc:sldChg>
      <pc:sldChg chg="modSp mod">
        <pc:chgData name="Merja Lippojoki" userId="0561bf73-c5ba-4b0e-aa6d-2077de117223" providerId="ADAL" clId="{3F3155A0-07F1-4F13-B542-431B551027C1}" dt="2024-01-12T18:26:41.646" v="344" actId="20577"/>
        <pc:sldMkLst>
          <pc:docMk/>
          <pc:sldMk cId="1604726102" sldId="268"/>
        </pc:sldMkLst>
        <pc:spChg chg="mod">
          <ac:chgData name="Merja Lippojoki" userId="0561bf73-c5ba-4b0e-aa6d-2077de117223" providerId="ADAL" clId="{3F3155A0-07F1-4F13-B542-431B551027C1}" dt="2024-01-12T18:26:41.646" v="344" actId="20577"/>
          <ac:spMkLst>
            <pc:docMk/>
            <pc:sldMk cId="1604726102" sldId="268"/>
            <ac:spMk id="2" creationId="{82898A33-B68E-2783-DE5C-62FF5DFBC789}"/>
          </ac:spMkLst>
        </pc:spChg>
      </pc:sldChg>
      <pc:sldChg chg="modSp mod">
        <pc:chgData name="Merja Lippojoki" userId="0561bf73-c5ba-4b0e-aa6d-2077de117223" providerId="ADAL" clId="{3F3155A0-07F1-4F13-B542-431B551027C1}" dt="2024-01-12T18:34:09.983" v="362" actId="20577"/>
        <pc:sldMkLst>
          <pc:docMk/>
          <pc:sldMk cId="1294827933" sldId="269"/>
        </pc:sldMkLst>
        <pc:spChg chg="mod">
          <ac:chgData name="Merja Lippojoki" userId="0561bf73-c5ba-4b0e-aa6d-2077de117223" providerId="ADAL" clId="{3F3155A0-07F1-4F13-B542-431B551027C1}" dt="2024-01-12T18:34:09.983" v="362" actId="20577"/>
          <ac:spMkLst>
            <pc:docMk/>
            <pc:sldMk cId="1294827933" sldId="269"/>
            <ac:spMk id="2" creationId="{B37099B3-F422-EBBB-93D3-5E7712211710}"/>
          </ac:spMkLst>
        </pc:spChg>
        <pc:spChg chg="mod">
          <ac:chgData name="Merja Lippojoki" userId="0561bf73-c5ba-4b0e-aa6d-2077de117223" providerId="ADAL" clId="{3F3155A0-07F1-4F13-B542-431B551027C1}" dt="2024-01-12T18:00:52.052" v="189" actId="20577"/>
          <ac:spMkLst>
            <pc:docMk/>
            <pc:sldMk cId="1294827933" sldId="269"/>
            <ac:spMk id="3" creationId="{170245DA-27B2-B679-BB56-FD7E0674C5B6}"/>
          </ac:spMkLst>
        </pc:spChg>
      </pc:sldChg>
      <pc:sldChg chg="modSp mod">
        <pc:chgData name="Merja Lippojoki" userId="0561bf73-c5ba-4b0e-aa6d-2077de117223" providerId="ADAL" clId="{3F3155A0-07F1-4F13-B542-431B551027C1}" dt="2024-01-12T19:00:03.332" v="411" actId="20577"/>
        <pc:sldMkLst>
          <pc:docMk/>
          <pc:sldMk cId="744738239" sldId="270"/>
        </pc:sldMkLst>
        <pc:spChg chg="mod">
          <ac:chgData name="Merja Lippojoki" userId="0561bf73-c5ba-4b0e-aa6d-2077de117223" providerId="ADAL" clId="{3F3155A0-07F1-4F13-B542-431B551027C1}" dt="2024-01-12T19:00:03.332" v="411" actId="20577"/>
          <ac:spMkLst>
            <pc:docMk/>
            <pc:sldMk cId="744738239" sldId="270"/>
            <ac:spMk id="3" creationId="{2E7BBB2C-9AF4-990D-C639-032A52FD1959}"/>
          </ac:spMkLst>
        </pc:spChg>
      </pc:sldChg>
      <pc:sldChg chg="addSp delSp modSp new mod setBg modClrScheme chgLayout">
        <pc:chgData name="Merja Lippojoki" userId="0561bf73-c5ba-4b0e-aa6d-2077de117223" providerId="ADAL" clId="{3F3155A0-07F1-4F13-B542-431B551027C1}" dt="2024-01-12T18:47:13.411" v="383" actId="26606"/>
        <pc:sldMkLst>
          <pc:docMk/>
          <pc:sldMk cId="793198988" sldId="271"/>
        </pc:sldMkLst>
        <pc:spChg chg="del">
          <ac:chgData name="Merja Lippojoki" userId="0561bf73-c5ba-4b0e-aa6d-2077de117223" providerId="ADAL" clId="{3F3155A0-07F1-4F13-B542-431B551027C1}" dt="2024-01-12T18:46:59.027" v="381" actId="700"/>
          <ac:spMkLst>
            <pc:docMk/>
            <pc:sldMk cId="793198988" sldId="271"/>
            <ac:spMk id="2" creationId="{64673311-10F6-C865-34F1-BED8559588D9}"/>
          </ac:spMkLst>
        </pc:spChg>
        <pc:spChg chg="del">
          <ac:chgData name="Merja Lippojoki" userId="0561bf73-c5ba-4b0e-aa6d-2077de117223" providerId="ADAL" clId="{3F3155A0-07F1-4F13-B542-431B551027C1}" dt="2024-01-12T18:46:59.027" v="381" actId="700"/>
          <ac:spMkLst>
            <pc:docMk/>
            <pc:sldMk cId="793198988" sldId="271"/>
            <ac:spMk id="3" creationId="{216A23FD-86D0-FD43-F849-343628D25B62}"/>
          </ac:spMkLst>
        </pc:spChg>
        <pc:spChg chg="add">
          <ac:chgData name="Merja Lippojoki" userId="0561bf73-c5ba-4b0e-aa6d-2077de117223" providerId="ADAL" clId="{3F3155A0-07F1-4F13-B542-431B551027C1}" dt="2024-01-12T18:47:13.411" v="383" actId="26606"/>
          <ac:spMkLst>
            <pc:docMk/>
            <pc:sldMk cId="793198988" sldId="271"/>
            <ac:spMk id="10" creationId="{32BC26D8-82FB-445E-AA49-62A77D7C1EE0}"/>
          </ac:spMkLst>
        </pc:spChg>
        <pc:spChg chg="add">
          <ac:chgData name="Merja Lippojoki" userId="0561bf73-c5ba-4b0e-aa6d-2077de117223" providerId="ADAL" clId="{3F3155A0-07F1-4F13-B542-431B551027C1}" dt="2024-01-12T18:47:13.411" v="383" actId="26606"/>
          <ac:spMkLst>
            <pc:docMk/>
            <pc:sldMk cId="793198988" sldId="271"/>
            <ac:spMk id="12" creationId="{CB44330D-EA18-4254-AA95-EB49948539B8}"/>
          </ac:spMkLst>
        </pc:spChg>
        <pc:picChg chg="add mod">
          <ac:chgData name="Merja Lippojoki" userId="0561bf73-c5ba-4b0e-aa6d-2077de117223" providerId="ADAL" clId="{3F3155A0-07F1-4F13-B542-431B551027C1}" dt="2024-01-12T18:47:13.411" v="383" actId="26606"/>
          <ac:picMkLst>
            <pc:docMk/>
            <pc:sldMk cId="793198988" sldId="271"/>
            <ac:picMk id="5" creationId="{3BB89DFA-EF52-7A5F-5B3D-5900847E8D95}"/>
          </ac:picMkLst>
        </pc:picChg>
      </pc:sldChg>
      <pc:sldChg chg="addSp delSp modSp new mod setBg">
        <pc:chgData name="Merja Lippojoki" userId="0561bf73-c5ba-4b0e-aa6d-2077de117223" providerId="ADAL" clId="{3F3155A0-07F1-4F13-B542-431B551027C1}" dt="2024-01-12T18:53:50.540" v="394" actId="26606"/>
        <pc:sldMkLst>
          <pc:docMk/>
          <pc:sldMk cId="1534128096" sldId="272"/>
        </pc:sldMkLst>
        <pc:spChg chg="add del">
          <ac:chgData name="Merja Lippojoki" userId="0561bf73-c5ba-4b0e-aa6d-2077de117223" providerId="ADAL" clId="{3F3155A0-07F1-4F13-B542-431B551027C1}" dt="2024-01-12T18:53:38.416" v="387" actId="26606"/>
          <ac:spMkLst>
            <pc:docMk/>
            <pc:sldMk cId="1534128096" sldId="272"/>
            <ac:spMk id="8" creationId="{32BC26D8-82FB-445E-AA49-62A77D7C1EE0}"/>
          </ac:spMkLst>
        </pc:spChg>
        <pc:spChg chg="add del">
          <ac:chgData name="Merja Lippojoki" userId="0561bf73-c5ba-4b0e-aa6d-2077de117223" providerId="ADAL" clId="{3F3155A0-07F1-4F13-B542-431B551027C1}" dt="2024-01-12T18:53:38.416" v="387" actId="26606"/>
          <ac:spMkLst>
            <pc:docMk/>
            <pc:sldMk cId="1534128096" sldId="272"/>
            <ac:spMk id="10" creationId="{CB44330D-EA18-4254-AA95-EB49948539B8}"/>
          </ac:spMkLst>
        </pc:spChg>
        <pc:spChg chg="add del">
          <ac:chgData name="Merja Lippojoki" userId="0561bf73-c5ba-4b0e-aa6d-2077de117223" providerId="ADAL" clId="{3F3155A0-07F1-4F13-B542-431B551027C1}" dt="2024-01-12T18:53:41.167" v="389" actId="26606"/>
          <ac:spMkLst>
            <pc:docMk/>
            <pc:sldMk cId="1534128096" sldId="272"/>
            <ac:spMk id="12" creationId="{42A4FC2C-047E-45A5-965D-8E1E3BF09BC6}"/>
          </ac:spMkLst>
        </pc:spChg>
        <pc:spChg chg="add del">
          <ac:chgData name="Merja Lippojoki" userId="0561bf73-c5ba-4b0e-aa6d-2077de117223" providerId="ADAL" clId="{3F3155A0-07F1-4F13-B542-431B551027C1}" dt="2024-01-12T18:53:44.602" v="391" actId="26606"/>
          <ac:spMkLst>
            <pc:docMk/>
            <pc:sldMk cId="1534128096" sldId="272"/>
            <ac:spMk id="14" creationId="{32BC26D8-82FB-445E-AA49-62A77D7C1EE0}"/>
          </ac:spMkLst>
        </pc:spChg>
        <pc:spChg chg="add del">
          <ac:chgData name="Merja Lippojoki" userId="0561bf73-c5ba-4b0e-aa6d-2077de117223" providerId="ADAL" clId="{3F3155A0-07F1-4F13-B542-431B551027C1}" dt="2024-01-12T18:53:44.602" v="391" actId="26606"/>
          <ac:spMkLst>
            <pc:docMk/>
            <pc:sldMk cId="1534128096" sldId="272"/>
            <ac:spMk id="15" creationId="{CB44330D-EA18-4254-AA95-EB49948539B8}"/>
          </ac:spMkLst>
        </pc:spChg>
        <pc:spChg chg="add del">
          <ac:chgData name="Merja Lippojoki" userId="0561bf73-c5ba-4b0e-aa6d-2077de117223" providerId="ADAL" clId="{3F3155A0-07F1-4F13-B542-431B551027C1}" dt="2024-01-12T18:53:50.540" v="393" actId="26606"/>
          <ac:spMkLst>
            <pc:docMk/>
            <pc:sldMk cId="1534128096" sldId="272"/>
            <ac:spMk id="17" creationId="{AB8C311F-7253-4AED-9701-7FC0708C41C7}"/>
          </ac:spMkLst>
        </pc:spChg>
        <pc:spChg chg="add del">
          <ac:chgData name="Merja Lippojoki" userId="0561bf73-c5ba-4b0e-aa6d-2077de117223" providerId="ADAL" clId="{3F3155A0-07F1-4F13-B542-431B551027C1}" dt="2024-01-12T18:53:50.540" v="393" actId="26606"/>
          <ac:spMkLst>
            <pc:docMk/>
            <pc:sldMk cId="1534128096" sldId="272"/>
            <ac:spMk id="18" creationId="{E2384209-CB15-4CDF-9D31-C44FD9A3F20D}"/>
          </ac:spMkLst>
        </pc:spChg>
        <pc:spChg chg="add del">
          <ac:chgData name="Merja Lippojoki" userId="0561bf73-c5ba-4b0e-aa6d-2077de117223" providerId="ADAL" clId="{3F3155A0-07F1-4F13-B542-431B551027C1}" dt="2024-01-12T18:53:50.540" v="393" actId="26606"/>
          <ac:spMkLst>
            <pc:docMk/>
            <pc:sldMk cId="1534128096" sldId="272"/>
            <ac:spMk id="19" creationId="{2633B3B5-CC90-43F0-8714-D31D1F3F0209}"/>
          </ac:spMkLst>
        </pc:spChg>
        <pc:spChg chg="add del">
          <ac:chgData name="Merja Lippojoki" userId="0561bf73-c5ba-4b0e-aa6d-2077de117223" providerId="ADAL" clId="{3F3155A0-07F1-4F13-B542-431B551027C1}" dt="2024-01-12T18:53:50.540" v="393" actId="26606"/>
          <ac:spMkLst>
            <pc:docMk/>
            <pc:sldMk cId="1534128096" sldId="272"/>
            <ac:spMk id="20" creationId="{A8D57A06-A426-446D-B02C-A2DC6B62E45E}"/>
          </ac:spMkLst>
        </pc:spChg>
        <pc:spChg chg="add">
          <ac:chgData name="Merja Lippojoki" userId="0561bf73-c5ba-4b0e-aa6d-2077de117223" providerId="ADAL" clId="{3F3155A0-07F1-4F13-B542-431B551027C1}" dt="2024-01-12T18:53:50.540" v="394" actId="26606"/>
          <ac:spMkLst>
            <pc:docMk/>
            <pc:sldMk cId="1534128096" sldId="272"/>
            <ac:spMk id="22" creationId="{32BC26D8-82FB-445E-AA49-62A77D7C1EE0}"/>
          </ac:spMkLst>
        </pc:spChg>
        <pc:spChg chg="add">
          <ac:chgData name="Merja Lippojoki" userId="0561bf73-c5ba-4b0e-aa6d-2077de117223" providerId="ADAL" clId="{3F3155A0-07F1-4F13-B542-431B551027C1}" dt="2024-01-12T18:53:50.540" v="394" actId="26606"/>
          <ac:spMkLst>
            <pc:docMk/>
            <pc:sldMk cId="1534128096" sldId="272"/>
            <ac:spMk id="23" creationId="{CB44330D-EA18-4254-AA95-EB49948539B8}"/>
          </ac:spMkLst>
        </pc:spChg>
        <pc:picChg chg="add mod">
          <ac:chgData name="Merja Lippojoki" userId="0561bf73-c5ba-4b0e-aa6d-2077de117223" providerId="ADAL" clId="{3F3155A0-07F1-4F13-B542-431B551027C1}" dt="2024-01-12T18:53:50.540" v="394" actId="26606"/>
          <ac:picMkLst>
            <pc:docMk/>
            <pc:sldMk cId="1534128096" sldId="272"/>
            <ac:picMk id="3" creationId="{5313BF8E-9469-642F-F2C2-04D803AE661D}"/>
          </ac:picMkLst>
        </pc:picChg>
      </pc:sldChg>
    </pc:docChg>
  </pc:docChgLst>
  <pc:docChgLst>
    <pc:chgData name="Merja Lippojoki" userId="0561bf73-c5ba-4b0e-aa6d-2077de117223" providerId="ADAL" clId="{D6DD1063-62E5-4662-8A49-A1C2B11CDF0F}"/>
    <pc:docChg chg="undo custSel modSld sldOrd">
      <pc:chgData name="Merja Lippojoki" userId="0561bf73-c5ba-4b0e-aa6d-2077de117223" providerId="ADAL" clId="{D6DD1063-62E5-4662-8A49-A1C2B11CDF0F}" dt="2024-02-14T07:49:05.046" v="58"/>
      <pc:docMkLst>
        <pc:docMk/>
      </pc:docMkLst>
      <pc:sldChg chg="modAnim">
        <pc:chgData name="Merja Lippojoki" userId="0561bf73-c5ba-4b0e-aa6d-2077de117223" providerId="ADAL" clId="{D6DD1063-62E5-4662-8A49-A1C2B11CDF0F}" dt="2024-02-14T07:43:35.841" v="50"/>
        <pc:sldMkLst>
          <pc:docMk/>
          <pc:sldMk cId="782385677" sldId="256"/>
        </pc:sldMkLst>
      </pc:sldChg>
      <pc:sldChg chg="modSp modAnim">
        <pc:chgData name="Merja Lippojoki" userId="0561bf73-c5ba-4b0e-aa6d-2077de117223" providerId="ADAL" clId="{D6DD1063-62E5-4662-8A49-A1C2B11CDF0F}" dt="2024-02-14T07:45:20.280" v="51" actId="20577"/>
        <pc:sldMkLst>
          <pc:docMk/>
          <pc:sldMk cId="1175113338" sldId="257"/>
        </pc:sldMkLst>
        <pc:spChg chg="mod">
          <ac:chgData name="Merja Lippojoki" userId="0561bf73-c5ba-4b0e-aa6d-2077de117223" providerId="ADAL" clId="{D6DD1063-62E5-4662-8A49-A1C2B11CDF0F}" dt="2024-02-14T07:45:20.280" v="51" actId="20577"/>
          <ac:spMkLst>
            <pc:docMk/>
            <pc:sldMk cId="1175113338" sldId="257"/>
            <ac:spMk id="6" creationId="{BB6D58F3-56A0-F496-3FE9-B3954D012C62}"/>
          </ac:spMkLst>
        </pc:spChg>
      </pc:sldChg>
      <pc:sldChg chg="modAnim">
        <pc:chgData name="Merja Lippojoki" userId="0561bf73-c5ba-4b0e-aa6d-2077de117223" providerId="ADAL" clId="{D6DD1063-62E5-4662-8A49-A1C2B11CDF0F}" dt="2024-02-14T07:49:05.046" v="58"/>
        <pc:sldMkLst>
          <pc:docMk/>
          <pc:sldMk cId="932360241" sldId="259"/>
        </pc:sldMkLst>
      </pc:sldChg>
      <pc:sldChg chg="modAnim">
        <pc:chgData name="Merja Lippojoki" userId="0561bf73-c5ba-4b0e-aa6d-2077de117223" providerId="ADAL" clId="{D6DD1063-62E5-4662-8A49-A1C2B11CDF0F}" dt="2024-02-14T07:37:47.402" v="39"/>
        <pc:sldMkLst>
          <pc:docMk/>
          <pc:sldMk cId="695780010" sldId="260"/>
        </pc:sldMkLst>
      </pc:sldChg>
      <pc:sldChg chg="modAnim">
        <pc:chgData name="Merja Lippojoki" userId="0561bf73-c5ba-4b0e-aa6d-2077de117223" providerId="ADAL" clId="{D6DD1063-62E5-4662-8A49-A1C2B11CDF0F}" dt="2024-02-14T07:30:32.885" v="9"/>
        <pc:sldMkLst>
          <pc:docMk/>
          <pc:sldMk cId="1477123142" sldId="265"/>
        </pc:sldMkLst>
      </pc:sldChg>
      <pc:sldChg chg="addSp delSp modSp mod modClrScheme delDesignElem chgLayout">
        <pc:chgData name="Merja Lippojoki" userId="0561bf73-c5ba-4b0e-aa6d-2077de117223" providerId="ADAL" clId="{D6DD1063-62E5-4662-8A49-A1C2B11CDF0F}" dt="2024-02-14T07:29:31.862" v="2" actId="26606"/>
        <pc:sldMkLst>
          <pc:docMk/>
          <pc:sldMk cId="1604726102" sldId="268"/>
        </pc:sldMkLst>
        <pc:spChg chg="mod ord">
          <ac:chgData name="Merja Lippojoki" userId="0561bf73-c5ba-4b0e-aa6d-2077de117223" providerId="ADAL" clId="{D6DD1063-62E5-4662-8A49-A1C2B11CDF0F}" dt="2024-02-14T07:29:31.862" v="2" actId="26606"/>
          <ac:spMkLst>
            <pc:docMk/>
            <pc:sldMk cId="1604726102" sldId="268"/>
            <ac:spMk id="2" creationId="{82898A33-B68E-2783-DE5C-62FF5DFBC789}"/>
          </ac:spMkLst>
        </pc:spChg>
        <pc:spChg chg="del mod ord">
          <ac:chgData name="Merja Lippojoki" userId="0561bf73-c5ba-4b0e-aa6d-2077de117223" providerId="ADAL" clId="{D6DD1063-62E5-4662-8A49-A1C2B11CDF0F}" dt="2024-02-14T07:29:17.463" v="0" actId="700"/>
          <ac:spMkLst>
            <pc:docMk/>
            <pc:sldMk cId="1604726102" sldId="268"/>
            <ac:spMk id="3" creationId="{962992E2-73F2-3477-DADD-8EA04DE351E0}"/>
          </ac:spMkLst>
        </pc:spChg>
        <pc:spChg chg="add del mod ord">
          <ac:chgData name="Merja Lippojoki" userId="0561bf73-c5ba-4b0e-aa6d-2077de117223" providerId="ADAL" clId="{D6DD1063-62E5-4662-8A49-A1C2B11CDF0F}" dt="2024-02-14T07:29:27.490" v="1" actId="700"/>
          <ac:spMkLst>
            <pc:docMk/>
            <pc:sldMk cId="1604726102" sldId="268"/>
            <ac:spMk id="5" creationId="{FC3E7AD4-A4CE-D3DF-07E1-03434868DDFA}"/>
          </ac:spMkLst>
        </pc:spChg>
        <pc:spChg chg="add">
          <ac:chgData name="Merja Lippojoki" userId="0561bf73-c5ba-4b0e-aa6d-2077de117223" providerId="ADAL" clId="{D6DD1063-62E5-4662-8A49-A1C2B11CDF0F}" dt="2024-02-14T07:29:31.862" v="2" actId="26606"/>
          <ac:spMkLst>
            <pc:docMk/>
            <pc:sldMk cId="1604726102" sldId="268"/>
            <ac:spMk id="6" creationId="{007891EC-4501-44ED-A8C8-B11B6DB767AB}"/>
          </ac:spMkLst>
        </pc:spChg>
        <pc:spChg chg="add">
          <ac:chgData name="Merja Lippojoki" userId="0561bf73-c5ba-4b0e-aa6d-2077de117223" providerId="ADAL" clId="{D6DD1063-62E5-4662-8A49-A1C2B11CDF0F}" dt="2024-02-14T07:29:31.862" v="2" actId="26606"/>
          <ac:spMkLst>
            <pc:docMk/>
            <pc:sldMk cId="1604726102" sldId="268"/>
            <ac:spMk id="9" creationId="{C1DD1A8A-57D5-4A81-AD04-532B043C5611}"/>
          </ac:spMkLst>
        </pc:spChg>
        <pc:spChg chg="del">
          <ac:chgData name="Merja Lippojoki" userId="0561bf73-c5ba-4b0e-aa6d-2077de117223" providerId="ADAL" clId="{D6DD1063-62E5-4662-8A49-A1C2B11CDF0F}" dt="2024-02-14T07:29:17.463" v="0" actId="700"/>
          <ac:spMkLst>
            <pc:docMk/>
            <pc:sldMk cId="1604726102" sldId="268"/>
            <ac:spMk id="11" creationId="{9F6380B4-6A1C-481E-8408-B4E6C75B9B81}"/>
          </ac:spMkLst>
        </pc:spChg>
        <pc:spChg chg="del">
          <ac:chgData name="Merja Lippojoki" userId="0561bf73-c5ba-4b0e-aa6d-2077de117223" providerId="ADAL" clId="{D6DD1063-62E5-4662-8A49-A1C2B11CDF0F}" dt="2024-02-14T07:29:17.463" v="0" actId="700"/>
          <ac:spMkLst>
            <pc:docMk/>
            <pc:sldMk cId="1604726102" sldId="268"/>
            <ac:spMk id="12" creationId="{657F69E0-C4B0-4BEC-A689-4F8D877F05D4}"/>
          </ac:spMkLst>
        </pc:spChg>
        <pc:picChg chg="mod">
          <ac:chgData name="Merja Lippojoki" userId="0561bf73-c5ba-4b0e-aa6d-2077de117223" providerId="ADAL" clId="{D6DD1063-62E5-4662-8A49-A1C2B11CDF0F}" dt="2024-02-14T07:29:31.862" v="2" actId="26606"/>
          <ac:picMkLst>
            <pc:docMk/>
            <pc:sldMk cId="1604726102" sldId="268"/>
            <ac:picMk id="4" creationId="{563DC27B-EA38-FC65-6473-CD93F6ED9AA1}"/>
          </ac:picMkLst>
        </pc:picChg>
      </pc:sldChg>
      <pc:sldChg chg="modAnim">
        <pc:chgData name="Merja Lippojoki" userId="0561bf73-c5ba-4b0e-aa6d-2077de117223" providerId="ADAL" clId="{D6DD1063-62E5-4662-8A49-A1C2B11CDF0F}" dt="2024-02-14T07:33:58.733" v="15"/>
        <pc:sldMkLst>
          <pc:docMk/>
          <pc:sldMk cId="1294827933" sldId="269"/>
        </pc:sldMkLst>
      </pc:sldChg>
      <pc:sldChg chg="addSp modSp mod addAnim delAnim modAnim">
        <pc:chgData name="Merja Lippojoki" userId="0561bf73-c5ba-4b0e-aa6d-2077de117223" providerId="ADAL" clId="{D6DD1063-62E5-4662-8A49-A1C2B11CDF0F}" dt="2024-02-14T07:46:30.247" v="55" actId="20577"/>
        <pc:sldMkLst>
          <pc:docMk/>
          <pc:sldMk cId="744738239" sldId="270"/>
        </pc:sldMkLst>
        <pc:spChg chg="mod">
          <ac:chgData name="Merja Lippojoki" userId="0561bf73-c5ba-4b0e-aa6d-2077de117223" providerId="ADAL" clId="{D6DD1063-62E5-4662-8A49-A1C2B11CDF0F}" dt="2024-02-14T07:36:27.927" v="27" actId="6549"/>
          <ac:spMkLst>
            <pc:docMk/>
            <pc:sldMk cId="744738239" sldId="270"/>
            <ac:spMk id="3" creationId="{2E7BBB2C-9AF4-990D-C639-032A52FD1959}"/>
          </ac:spMkLst>
        </pc:spChg>
        <pc:spChg chg="add mod">
          <ac:chgData name="Merja Lippojoki" userId="0561bf73-c5ba-4b0e-aa6d-2077de117223" providerId="ADAL" clId="{D6DD1063-62E5-4662-8A49-A1C2B11CDF0F}" dt="2024-02-14T07:46:30.247" v="55" actId="20577"/>
          <ac:spMkLst>
            <pc:docMk/>
            <pc:sldMk cId="744738239" sldId="270"/>
            <ac:spMk id="5" creationId="{3F8D651F-0A90-F6F3-114E-FFD0D35E1444}"/>
          </ac:spMkLst>
        </pc:spChg>
      </pc:sldChg>
      <pc:sldChg chg="ord">
        <pc:chgData name="Merja Lippojoki" userId="0561bf73-c5ba-4b0e-aa6d-2077de117223" providerId="ADAL" clId="{D6DD1063-62E5-4662-8A49-A1C2B11CDF0F}" dt="2024-02-14T07:39:49.478" v="41"/>
        <pc:sldMkLst>
          <pc:docMk/>
          <pc:sldMk cId="793198988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63DC27B-EA38-FC65-6473-CD93F6ED9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1" b="65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2898A33-B68E-2783-DE5C-62FF5DFB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Plastic problem and EU</a:t>
            </a:r>
          </a:p>
        </p:txBody>
      </p:sp>
    </p:spTree>
    <p:extLst>
      <p:ext uri="{BB962C8B-B14F-4D97-AF65-F5344CB8AC3E}">
        <p14:creationId xmlns:p14="http://schemas.microsoft.com/office/powerpoint/2010/main" val="160472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04AA6F-BB2A-54E5-066C-B73F0A87B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r>
              <a:rPr lang="fi-FI" sz="3200" b="1" dirty="0" err="1">
                <a:ea typeface="Calibri Light"/>
                <a:cs typeface="Calibri Light"/>
              </a:rPr>
              <a:t>Banning</a:t>
            </a:r>
            <a:r>
              <a:rPr lang="fi-FI" sz="3200" b="1" dirty="0">
                <a:ea typeface="Calibri Light"/>
                <a:cs typeface="Calibri Light"/>
              </a:rPr>
              <a:t> single-</a:t>
            </a:r>
            <a:r>
              <a:rPr lang="fi-FI" sz="3200" b="1" dirty="0" err="1">
                <a:ea typeface="Calibri Light"/>
                <a:cs typeface="Calibri Light"/>
              </a:rPr>
              <a:t>use</a:t>
            </a:r>
            <a:r>
              <a:rPr lang="fi-FI" sz="3200" b="1" dirty="0">
                <a:ea typeface="Calibri Light"/>
                <a:cs typeface="Calibri Light"/>
              </a:rPr>
              <a:t> </a:t>
            </a:r>
            <a:r>
              <a:rPr lang="fi-FI" sz="3200" b="1" dirty="0" err="1">
                <a:ea typeface="Calibri Light"/>
                <a:cs typeface="Calibri Light"/>
              </a:rPr>
              <a:t>plastics</a:t>
            </a:r>
            <a:r>
              <a:rPr lang="fi-FI" sz="3200" b="1" dirty="0">
                <a:ea typeface="Calibri Light"/>
                <a:cs typeface="Calibri Light"/>
              </a:rPr>
              <a:t>    </a:t>
            </a:r>
          </a:p>
          <a:p>
            <a:endParaRPr lang="fi-FI" sz="3200" b="1" dirty="0">
              <a:ea typeface="Calibri Light"/>
              <a:cs typeface="Calibri Light"/>
            </a:endParaRPr>
          </a:p>
        </p:txBody>
      </p:sp>
      <p:pic>
        <p:nvPicPr>
          <p:cNvPr id="5" name="Sisällön paikkamerkki 3" descr="Kuva, joka sisältää kohteen kuppi, sisä-, juomavälineet, Juomapilli&#10;&#10;Kuvaus luotu automaattisesti">
            <a:extLst>
              <a:ext uri="{FF2B5EF4-FFF2-40B4-BE49-F238E27FC236}">
                <a16:creationId xmlns:a16="http://schemas.microsoft.com/office/drawing/2014/main" id="{6CC74B42-8F28-EACC-CA92-B4EFA9AB9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11" r="12914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5FF4AE-EC94-AC24-7184-C459F0FAC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946878" cy="40746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fi-FI" sz="2400" dirty="0">
                <a:ea typeface="Calibri"/>
                <a:cs typeface="Calibri"/>
              </a:rPr>
              <a:t>European </a:t>
            </a:r>
            <a:r>
              <a:rPr lang="fi-FI" sz="2400" dirty="0" err="1">
                <a:ea typeface="Calibri"/>
                <a:cs typeface="Calibri"/>
              </a:rPr>
              <a:t>union</a:t>
            </a:r>
            <a:r>
              <a:rPr lang="fi-FI" sz="2400" dirty="0">
                <a:ea typeface="Calibri"/>
                <a:cs typeface="Calibri"/>
              </a:rPr>
              <a:t> </a:t>
            </a:r>
            <a:r>
              <a:rPr lang="fi-FI" sz="2400" dirty="0" err="1">
                <a:ea typeface="Calibri"/>
                <a:cs typeface="Calibri"/>
              </a:rPr>
              <a:t>has</a:t>
            </a:r>
            <a:r>
              <a:rPr lang="fi-FI" sz="2400" dirty="0">
                <a:ea typeface="Calibri"/>
                <a:cs typeface="Calibri"/>
              </a:rPr>
              <a:t> </a:t>
            </a:r>
            <a:r>
              <a:rPr lang="fi-FI" sz="2400" dirty="0" err="1">
                <a:ea typeface="Calibri"/>
                <a:cs typeface="Calibri"/>
              </a:rPr>
              <a:t>banned</a:t>
            </a:r>
            <a:endParaRPr lang="fi-FI" sz="2400" dirty="0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fi-FI" sz="2400" dirty="0" err="1">
                <a:ea typeface="Calibri"/>
                <a:cs typeface="Calibri"/>
              </a:rPr>
              <a:t>certain</a:t>
            </a:r>
            <a:r>
              <a:rPr lang="fi-FI" sz="2400" dirty="0">
                <a:ea typeface="Calibri"/>
                <a:cs typeface="Calibri"/>
              </a:rPr>
              <a:t> single-</a:t>
            </a:r>
            <a:r>
              <a:rPr lang="fi-FI" sz="2400" dirty="0" err="1">
                <a:ea typeface="Calibri"/>
                <a:cs typeface="Calibri"/>
              </a:rPr>
              <a:t>use</a:t>
            </a:r>
            <a:r>
              <a:rPr lang="fi-FI" sz="2400" dirty="0">
                <a:ea typeface="Calibri"/>
                <a:cs typeface="Calibri"/>
              </a:rPr>
              <a:t> </a:t>
            </a:r>
            <a:r>
              <a:rPr lang="fi-FI" sz="2400" dirty="0" err="1">
                <a:ea typeface="Calibri"/>
                <a:cs typeface="Calibri"/>
              </a:rPr>
              <a:t>plastics</a:t>
            </a:r>
            <a:r>
              <a:rPr lang="fi-FI" sz="2400" dirty="0">
                <a:ea typeface="Calibri"/>
                <a:cs typeface="Calibri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fi-FI" sz="2400" dirty="0">
                <a:ea typeface="Calibri"/>
                <a:cs typeface="Calibri"/>
              </a:rPr>
              <a:t>for </a:t>
            </a:r>
            <a:r>
              <a:rPr lang="fi-FI" sz="2400" dirty="0" err="1">
                <a:ea typeface="Calibri"/>
                <a:cs typeface="Calibri"/>
              </a:rPr>
              <a:t>example</a:t>
            </a:r>
            <a:r>
              <a:rPr lang="fi-FI" sz="2400" dirty="0">
                <a:ea typeface="Calibri"/>
                <a:cs typeface="Calibri"/>
              </a:rPr>
              <a:t> </a:t>
            </a:r>
            <a:r>
              <a:rPr lang="fi-FI" sz="2400" dirty="0" err="1">
                <a:ea typeface="Calibri"/>
                <a:cs typeface="Calibri"/>
              </a:rPr>
              <a:t>plastic</a:t>
            </a:r>
            <a:r>
              <a:rPr lang="fi-FI" sz="2400" dirty="0">
                <a:ea typeface="Calibri"/>
                <a:cs typeface="Calibri"/>
              </a:rPr>
              <a:t> </a:t>
            </a:r>
            <a:r>
              <a:rPr lang="fi-FI" sz="2400" dirty="0" err="1">
                <a:ea typeface="Calibri"/>
                <a:cs typeface="Calibri"/>
              </a:rPr>
              <a:t>plates</a:t>
            </a:r>
            <a:r>
              <a:rPr lang="fi-FI" sz="2400" dirty="0">
                <a:ea typeface="Calibri"/>
                <a:cs typeface="Calibri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fi-FI" sz="2400" dirty="0" err="1">
                <a:ea typeface="Calibri"/>
                <a:cs typeface="Calibri"/>
              </a:rPr>
              <a:t>cuttlery</a:t>
            </a:r>
            <a:r>
              <a:rPr lang="fi-FI" sz="2400" dirty="0">
                <a:ea typeface="Calibri"/>
                <a:cs typeface="Calibri"/>
              </a:rPr>
              <a:t> and </a:t>
            </a:r>
            <a:r>
              <a:rPr lang="fi-FI" sz="2400" dirty="0" err="1">
                <a:ea typeface="Calibri"/>
                <a:cs typeface="Calibri"/>
              </a:rPr>
              <a:t>balloon</a:t>
            </a:r>
            <a:r>
              <a:rPr lang="fi-FI" sz="2400" dirty="0">
                <a:ea typeface="Calibri"/>
                <a:cs typeface="Calibri"/>
              </a:rPr>
              <a:t> </a:t>
            </a:r>
            <a:r>
              <a:rPr lang="fi-FI" sz="2400" dirty="0" err="1">
                <a:ea typeface="Calibri"/>
                <a:cs typeface="Calibri"/>
              </a:rPr>
              <a:t>sticks</a:t>
            </a:r>
            <a:r>
              <a:rPr lang="fi-FI" sz="2400" dirty="0">
                <a:ea typeface="Calibri"/>
                <a:cs typeface="Calibri"/>
              </a:rPr>
              <a:t>.</a:t>
            </a:r>
          </a:p>
          <a:p>
            <a:pPr marL="514350" indent="0">
              <a:lnSpc>
                <a:spcPct val="100000"/>
              </a:lnSpc>
              <a:buFont typeface="Arial,Sans-Serif" panose="020B0604020202020204" pitchFamily="34" charset="0"/>
            </a:pPr>
            <a:endParaRPr lang="fi-FI" sz="2400" dirty="0">
              <a:ea typeface="Calibri"/>
              <a:cs typeface="Calibri"/>
            </a:endParaRPr>
          </a:p>
          <a:p>
            <a:endParaRPr lang="fi-FI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7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5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BB89DFA-EF52-7A5F-5B3D-5900847E8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404" y="643467"/>
            <a:ext cx="79871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9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8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5B384FF-6BD2-534C-ADFC-0FFB45C53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457201"/>
            <a:ext cx="10117810" cy="1150470"/>
          </a:xfrm>
        </p:spPr>
        <p:txBody>
          <a:bodyPr anchor="b">
            <a:normAutofit/>
          </a:bodyPr>
          <a:lstStyle/>
          <a:p>
            <a:r>
              <a:rPr lang="fi-FI" sz="4000" dirty="0" err="1">
                <a:cs typeface="Calibri Light"/>
              </a:rPr>
              <a:t>Plastic</a:t>
            </a:r>
            <a:r>
              <a:rPr lang="fi-FI" sz="4000" dirty="0">
                <a:cs typeface="Calibri Light"/>
              </a:rPr>
              <a:t> </a:t>
            </a:r>
            <a:r>
              <a:rPr lang="fi-FI" sz="4000" dirty="0" err="1">
                <a:cs typeface="Calibri Light"/>
              </a:rPr>
              <a:t>waste</a:t>
            </a:r>
            <a:endParaRPr lang="fi-FI" sz="4000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165B1E-8DEF-7B0F-3502-830E03F31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286" y="1980775"/>
            <a:ext cx="6001836" cy="36328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cs typeface="Calibri"/>
              </a:rPr>
              <a:t>EU </a:t>
            </a:r>
            <a:r>
              <a:rPr lang="fi-FI" sz="2000" dirty="0" err="1">
                <a:cs typeface="Calibri"/>
              </a:rPr>
              <a:t>wants</a:t>
            </a:r>
            <a:r>
              <a:rPr lang="fi-FI" sz="2000" dirty="0">
                <a:cs typeface="Calibri"/>
              </a:rPr>
              <a:t> to </a:t>
            </a:r>
            <a:r>
              <a:rPr lang="fi-FI" sz="2000" dirty="0" err="1">
                <a:cs typeface="Calibri"/>
              </a:rPr>
              <a:t>reduce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plastic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waste</a:t>
            </a:r>
            <a:r>
              <a:rPr lang="fi-FI" sz="2000" dirty="0">
                <a:cs typeface="Calibri"/>
              </a:rPr>
              <a:t>, </a:t>
            </a:r>
            <a:r>
              <a:rPr lang="fi-FI" sz="2000" dirty="0" err="1">
                <a:cs typeface="Calibri"/>
              </a:rPr>
              <a:t>increase</a:t>
            </a:r>
            <a:r>
              <a:rPr lang="fi-FI" sz="2000" dirty="0">
                <a:cs typeface="Calibri"/>
              </a:rPr>
              <a:t> </a:t>
            </a:r>
            <a:r>
              <a:rPr lang="fi-FI" sz="2000" dirty="0" err="1">
                <a:cs typeface="Calibri"/>
              </a:rPr>
              <a:t>it's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recycling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rate</a:t>
            </a:r>
            <a:r>
              <a:rPr lang="fi-FI" sz="2000" dirty="0">
                <a:cs typeface="Calibri"/>
              </a:rPr>
              <a:t> and </a:t>
            </a:r>
            <a:r>
              <a:rPr lang="fi-FI" sz="2000" dirty="0" err="1">
                <a:cs typeface="Calibri"/>
              </a:rPr>
              <a:t>minimise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the</a:t>
            </a:r>
            <a:r>
              <a:rPr lang="fi-FI" sz="2000" dirty="0">
                <a:cs typeface="Calibri"/>
              </a:rPr>
              <a:t> release of </a:t>
            </a:r>
            <a:r>
              <a:rPr lang="fi-FI" sz="2000" dirty="0" err="1">
                <a:cs typeface="Calibri"/>
              </a:rPr>
              <a:t>microplastic</a:t>
            </a:r>
            <a:r>
              <a:rPr lang="fi-FI" sz="2000" dirty="0">
                <a:cs typeface="Calibri"/>
              </a:rPr>
              <a:t> for </a:t>
            </a:r>
            <a:r>
              <a:rPr lang="fi-FI" sz="2000" dirty="0" err="1">
                <a:cs typeface="Calibri"/>
              </a:rPr>
              <a:t>example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from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textiles</a:t>
            </a:r>
            <a:r>
              <a:rPr lang="fi-FI" sz="2000" dirty="0">
                <a:cs typeface="Calibri"/>
              </a:rPr>
              <a:t> and </a:t>
            </a:r>
            <a:r>
              <a:rPr lang="fi-FI" sz="2000" dirty="0" err="1">
                <a:cs typeface="Calibri"/>
              </a:rPr>
              <a:t>tyres</a:t>
            </a:r>
            <a:r>
              <a:rPr lang="fi-FI" sz="2000" dirty="0">
                <a:cs typeface="Calibri"/>
              </a:rPr>
              <a:t>.</a:t>
            </a:r>
          </a:p>
          <a:p>
            <a:r>
              <a:rPr lang="fi-FI" sz="2000" dirty="0" err="1">
                <a:cs typeface="Calibri"/>
              </a:rPr>
              <a:t>Every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year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about</a:t>
            </a:r>
            <a:r>
              <a:rPr lang="fi-FI" sz="2000" dirty="0">
                <a:cs typeface="Calibri"/>
              </a:rPr>
              <a:t> 26 </a:t>
            </a:r>
            <a:r>
              <a:rPr lang="fi-FI" sz="2000" dirty="0" err="1">
                <a:cs typeface="Calibri"/>
              </a:rPr>
              <a:t>million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tons</a:t>
            </a:r>
            <a:r>
              <a:rPr lang="fi-FI" sz="2000" dirty="0">
                <a:cs typeface="Calibri"/>
              </a:rPr>
              <a:t> of </a:t>
            </a:r>
            <a:r>
              <a:rPr lang="fi-FI" sz="2000" dirty="0" err="1">
                <a:cs typeface="Calibri"/>
              </a:rPr>
              <a:t>plastic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waste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are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generated</a:t>
            </a:r>
            <a:r>
              <a:rPr lang="fi-FI" sz="2000" dirty="0">
                <a:cs typeface="Calibri"/>
              </a:rPr>
              <a:t> in </a:t>
            </a:r>
            <a:r>
              <a:rPr lang="fi-FI" sz="2000" dirty="0" err="1">
                <a:cs typeface="Calibri"/>
              </a:rPr>
              <a:t>the</a:t>
            </a:r>
            <a:r>
              <a:rPr lang="fi-FI" sz="2000" dirty="0">
                <a:cs typeface="Calibri"/>
              </a:rPr>
              <a:t> EU.</a:t>
            </a:r>
          </a:p>
          <a:p>
            <a:r>
              <a:rPr lang="fi-FI" sz="2000" dirty="0" err="1">
                <a:cs typeface="Calibri"/>
              </a:rPr>
              <a:t>Less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than</a:t>
            </a:r>
            <a:r>
              <a:rPr lang="fi-FI" sz="2000" dirty="0">
                <a:cs typeface="Calibri"/>
              </a:rPr>
              <a:t> 30% of it is </a:t>
            </a:r>
            <a:r>
              <a:rPr lang="fi-FI" sz="2000" dirty="0" err="1">
                <a:cs typeface="Calibri"/>
              </a:rPr>
              <a:t>recycled</a:t>
            </a:r>
            <a:r>
              <a:rPr lang="fi-FI" sz="2000" dirty="0">
                <a:cs typeface="Calibri"/>
              </a:rPr>
              <a:t>.</a:t>
            </a:r>
          </a:p>
          <a:p>
            <a:r>
              <a:rPr lang="fi-FI" sz="2000" dirty="0" err="1">
                <a:cs typeface="Calibri"/>
              </a:rPr>
              <a:t>The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rest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either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goes</a:t>
            </a:r>
            <a:r>
              <a:rPr lang="fi-FI" sz="2000" dirty="0">
                <a:cs typeface="Calibri"/>
              </a:rPr>
              <a:t> to </a:t>
            </a:r>
            <a:r>
              <a:rPr lang="fi-FI" sz="2000" dirty="0" err="1">
                <a:cs typeface="Calibri"/>
              </a:rPr>
              <a:t>landfill</a:t>
            </a:r>
            <a:r>
              <a:rPr lang="fi-FI" sz="2000" dirty="0">
                <a:cs typeface="Calibri"/>
              </a:rPr>
              <a:t>, is </a:t>
            </a:r>
            <a:r>
              <a:rPr lang="fi-FI" sz="2000" dirty="0" err="1">
                <a:cs typeface="Calibri"/>
              </a:rPr>
              <a:t>incinerated</a:t>
            </a:r>
            <a:r>
              <a:rPr lang="fi-FI" sz="2000" dirty="0">
                <a:cs typeface="Calibri"/>
              </a:rPr>
              <a:t>, </a:t>
            </a:r>
            <a:r>
              <a:rPr lang="fi-FI" sz="2000" dirty="0" err="1">
                <a:cs typeface="Calibri"/>
              </a:rPr>
              <a:t>or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ends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up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uncollected</a:t>
            </a:r>
            <a:r>
              <a:rPr lang="fi-FI" sz="2000" dirty="0">
                <a:cs typeface="Calibri"/>
              </a:rPr>
              <a:t> in </a:t>
            </a:r>
            <a:r>
              <a:rPr lang="fi-FI" sz="2000" dirty="0" err="1">
                <a:cs typeface="Calibri"/>
              </a:rPr>
              <a:t>nature</a:t>
            </a:r>
            <a:r>
              <a:rPr lang="fi-FI" sz="2000" dirty="0">
                <a:cs typeface="Calibri"/>
              </a:rPr>
              <a:t>.</a:t>
            </a:r>
          </a:p>
          <a:p>
            <a:endParaRPr lang="fi-FI" sz="2000" dirty="0">
              <a:cs typeface="Calibri"/>
            </a:endParaRPr>
          </a:p>
          <a:p>
            <a:endParaRPr lang="fi-FI" sz="2000" dirty="0">
              <a:cs typeface="Calibri"/>
            </a:endParaRPr>
          </a:p>
          <a:p>
            <a:endParaRPr lang="fi-FI" sz="2000" dirty="0">
              <a:cs typeface="Calibri"/>
            </a:endParaRPr>
          </a:p>
          <a:p>
            <a:endParaRPr lang="fi-FI" sz="2000" dirty="0">
              <a:cs typeface="Calibri"/>
            </a:endParaRPr>
          </a:p>
          <a:p>
            <a:endParaRPr lang="fi-FI" sz="2000" dirty="0">
              <a:cs typeface="Calibri"/>
            </a:endParaRPr>
          </a:p>
          <a:p>
            <a:endParaRPr lang="fi-FI" sz="2000" dirty="0">
              <a:cs typeface="Calibri"/>
            </a:endParaRPr>
          </a:p>
          <a:p>
            <a:endParaRPr lang="fi-FI" sz="2000" dirty="0">
              <a:cs typeface="Calibri"/>
            </a:endParaRPr>
          </a:p>
          <a:p>
            <a:endParaRPr lang="fi-FI" sz="2000" dirty="0">
              <a:cs typeface="Calibri"/>
            </a:endParaRPr>
          </a:p>
          <a:p>
            <a:endParaRPr lang="fi-FI" sz="2000" dirty="0">
              <a:cs typeface="Calibri"/>
            </a:endParaRPr>
          </a:p>
          <a:p>
            <a:endParaRPr lang="fi-FI" sz="2000" dirty="0">
              <a:cs typeface="Calibri"/>
            </a:endParaRPr>
          </a:p>
          <a:p>
            <a:endParaRPr lang="fi-FI" sz="2000" dirty="0">
              <a:cs typeface="Calibri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222AED3-99A8-B316-2DE3-E4A39F615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9" r="21429" b="-1"/>
          <a:stretch/>
        </p:blipFill>
        <p:spPr>
          <a:xfrm>
            <a:off x="7646838" y="1980775"/>
            <a:ext cx="3748858" cy="3632824"/>
          </a:xfrm>
          <a:prstGeom prst="rect">
            <a:avLst/>
          </a:prstGeom>
        </p:spPr>
      </p:pic>
      <p:sp>
        <p:nvSpPr>
          <p:cNvPr id="50" name="Rectangle 40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313BF8E-9469-642F-F2C2-04D803AE6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80" y="643467"/>
            <a:ext cx="72824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2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7099B3-F422-EBBB-93D3-5E771221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EU's solutions in plastic pollution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0245DA-27B2-B679-BB56-FD7E0674C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By 2030 all plastic packaging can be reused or recycled.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Reducing the consumption of single-use plastics and plastic bags.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Reducing the use and generation of microplastics.</a:t>
            </a:r>
            <a:endParaRPr lang="en-US" sz="2400" dirty="0"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291EEED-50D9-C40B-C9D8-2CC38B20F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223" r="18177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2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How Concerned Should I Be About Microplastics? - Form">
            <a:extLst>
              <a:ext uri="{FF2B5EF4-FFF2-40B4-BE49-F238E27FC236}">
                <a16:creationId xmlns:a16="http://schemas.microsoft.com/office/drawing/2014/main" id="{196858FA-A08B-A565-0CDA-58D0E00CD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3189" r="14561" b="-1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72196" y="643468"/>
            <a:ext cx="4391855" cy="1888718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br>
              <a:rPr lang="en-US" sz="4400" dirty="0">
                <a:solidFill>
                  <a:srgbClr val="FFFFFF"/>
                </a:solidFill>
              </a:rPr>
            </a:br>
            <a:r>
              <a:rPr lang="fi-FI" sz="4400" dirty="0" err="1">
                <a:solidFill>
                  <a:srgbClr val="FFFFFF"/>
                </a:solidFill>
                <a:latin typeface="Calibri Light"/>
                <a:cs typeface="Calibri Light"/>
              </a:rPr>
              <a:t>Reducing</a:t>
            </a:r>
            <a:r>
              <a:rPr lang="fi-FI" sz="44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fi-FI" sz="4400" dirty="0" err="1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lang="fi-FI" sz="44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fi-FI" sz="4400" dirty="0" err="1">
                <a:solidFill>
                  <a:srgbClr val="FFFFFF"/>
                </a:solidFill>
                <a:latin typeface="Calibri Light"/>
                <a:cs typeface="Calibri Light"/>
              </a:rPr>
              <a:t>use</a:t>
            </a:r>
            <a:r>
              <a:rPr lang="fi-FI" sz="4400" dirty="0">
                <a:solidFill>
                  <a:srgbClr val="FFFFFF"/>
                </a:solidFill>
                <a:latin typeface="Calibri Light"/>
                <a:cs typeface="Calibri Light"/>
              </a:rPr>
              <a:t> and </a:t>
            </a:r>
            <a:r>
              <a:rPr lang="fi-FI" sz="4400" dirty="0" err="1">
                <a:solidFill>
                  <a:srgbClr val="FFFFFF"/>
                </a:solidFill>
                <a:latin typeface="Calibri Light"/>
                <a:cs typeface="Calibri Light"/>
              </a:rPr>
              <a:t>generation</a:t>
            </a:r>
            <a:r>
              <a:rPr lang="fi-FI" sz="4400" dirty="0">
                <a:solidFill>
                  <a:srgbClr val="FFFFFF"/>
                </a:solidFill>
                <a:latin typeface="Calibri Light"/>
                <a:cs typeface="Calibri Light"/>
              </a:rPr>
              <a:t> of </a:t>
            </a:r>
            <a:r>
              <a:rPr lang="fi-FI" sz="4400" dirty="0" err="1">
                <a:solidFill>
                  <a:srgbClr val="FFFFFF"/>
                </a:solidFill>
                <a:latin typeface="Calibri Light"/>
                <a:cs typeface="Calibri Light"/>
              </a:rPr>
              <a:t>microplastics</a:t>
            </a:r>
            <a:endParaRPr lang="fi-FI" sz="4400" dirty="0">
              <a:solidFill>
                <a:srgbClr val="FFFFFF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06437" y="2841674"/>
            <a:ext cx="4757614" cy="3211504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EU 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has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decided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ban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sell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microplastics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and products 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added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microplastics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such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as 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cosmetics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detergents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, and to 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minimise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release of 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microplastics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from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textiles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tyres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fi-FI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paint</a:t>
            </a:r>
            <a:r>
              <a:rPr lang="fi-FI" sz="3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i-FI" sz="3600" dirty="0" err="1">
                <a:solidFill>
                  <a:srgbClr val="FFFFFF"/>
                </a:solidFill>
                <a:ea typeface="Calibri"/>
                <a:cs typeface="Calibri"/>
              </a:rPr>
              <a:t>The</a:t>
            </a:r>
            <a:r>
              <a:rPr lang="fi-FI" sz="3600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fi-FI" sz="3600" dirty="0" err="1">
                <a:solidFill>
                  <a:srgbClr val="FFFFFF"/>
                </a:solidFill>
                <a:ea typeface="Calibri"/>
                <a:cs typeface="Calibri"/>
              </a:rPr>
              <a:t>amount</a:t>
            </a:r>
            <a:r>
              <a:rPr lang="fi-FI" sz="3600" dirty="0">
                <a:solidFill>
                  <a:srgbClr val="FFFFFF"/>
                </a:solidFill>
                <a:ea typeface="Calibri"/>
                <a:cs typeface="Calibri"/>
              </a:rPr>
              <a:t> of </a:t>
            </a:r>
            <a:r>
              <a:rPr lang="fi-FI" sz="3600" dirty="0" err="1">
                <a:solidFill>
                  <a:srgbClr val="FFFFFF"/>
                </a:solidFill>
                <a:ea typeface="Calibri"/>
                <a:cs typeface="Calibri"/>
              </a:rPr>
              <a:t>microplastic</a:t>
            </a:r>
            <a:r>
              <a:rPr lang="fi-FI" sz="3600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fi-FI" sz="3600" dirty="0" err="1">
                <a:solidFill>
                  <a:srgbClr val="FFFFFF"/>
                </a:solidFill>
                <a:ea typeface="Calibri"/>
                <a:cs typeface="Calibri"/>
              </a:rPr>
              <a:t>decreases</a:t>
            </a:r>
            <a:r>
              <a:rPr lang="fi-FI" sz="3600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fi-FI" sz="3600" dirty="0" err="1">
                <a:solidFill>
                  <a:srgbClr val="FFFFFF"/>
                </a:solidFill>
                <a:ea typeface="Calibri"/>
                <a:cs typeface="Calibri"/>
              </a:rPr>
              <a:t>when</a:t>
            </a:r>
            <a:r>
              <a:rPr lang="fi-FI" sz="3600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fi-FI" sz="3600" dirty="0" err="1">
                <a:solidFill>
                  <a:srgbClr val="FFFFFF"/>
                </a:solidFill>
                <a:ea typeface="Calibri"/>
                <a:cs typeface="Calibri"/>
              </a:rPr>
              <a:t>the</a:t>
            </a:r>
            <a:r>
              <a:rPr lang="fi-FI" sz="3600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fi-FI" sz="3600" dirty="0" err="1">
                <a:solidFill>
                  <a:srgbClr val="FFFFFF"/>
                </a:solidFill>
                <a:ea typeface="Calibri"/>
                <a:cs typeface="Calibri"/>
              </a:rPr>
              <a:t>amount</a:t>
            </a:r>
            <a:r>
              <a:rPr lang="fi-FI" sz="3600" dirty="0">
                <a:solidFill>
                  <a:srgbClr val="FFFFFF"/>
                </a:solidFill>
                <a:ea typeface="Calibri"/>
                <a:cs typeface="Calibri"/>
              </a:rPr>
              <a:t> of </a:t>
            </a:r>
            <a:r>
              <a:rPr lang="fi-FI" sz="3600" dirty="0" err="1">
                <a:solidFill>
                  <a:srgbClr val="FFFFFF"/>
                </a:solidFill>
                <a:ea typeface="Calibri"/>
                <a:cs typeface="Calibri"/>
              </a:rPr>
              <a:t>plastic</a:t>
            </a:r>
            <a:r>
              <a:rPr lang="fi-FI" sz="3600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fi-FI" sz="3600" dirty="0" err="1">
                <a:solidFill>
                  <a:srgbClr val="FFFFFF"/>
                </a:solidFill>
                <a:ea typeface="Calibri"/>
                <a:cs typeface="Calibri"/>
              </a:rPr>
              <a:t>packaging</a:t>
            </a:r>
            <a:r>
              <a:rPr lang="fi-FI" sz="3600" dirty="0">
                <a:solidFill>
                  <a:srgbClr val="FFFFFF"/>
                </a:solidFill>
                <a:ea typeface="Calibri"/>
                <a:cs typeface="Calibri"/>
              </a:rPr>
              <a:t> and </a:t>
            </a:r>
            <a:r>
              <a:rPr lang="fi-FI" sz="3600" dirty="0" err="1">
                <a:solidFill>
                  <a:srgbClr val="FFFFFF"/>
                </a:solidFill>
                <a:ea typeface="Calibri"/>
                <a:cs typeface="Calibri"/>
              </a:rPr>
              <a:t>supports</a:t>
            </a:r>
            <a:r>
              <a:rPr lang="fi-FI" sz="3600" dirty="0">
                <a:solidFill>
                  <a:srgbClr val="FFFFFF"/>
                </a:solidFill>
                <a:ea typeface="Calibri"/>
                <a:cs typeface="Calibri"/>
              </a:rPr>
              <a:t>, </a:t>
            </a:r>
            <a:r>
              <a:rPr lang="fi-FI" sz="3600" dirty="0" err="1">
                <a:solidFill>
                  <a:srgbClr val="FFFFFF"/>
                </a:solidFill>
                <a:ea typeface="Calibri"/>
                <a:cs typeface="Calibri"/>
              </a:rPr>
              <a:t>that</a:t>
            </a:r>
            <a:r>
              <a:rPr lang="fi-FI" sz="3600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fi-FI" sz="3600" dirty="0" err="1">
                <a:solidFill>
                  <a:srgbClr val="FFFFFF"/>
                </a:solidFill>
                <a:ea typeface="Calibri"/>
                <a:cs typeface="Calibri"/>
              </a:rPr>
              <a:t>are</a:t>
            </a:r>
            <a:r>
              <a:rPr lang="fi-FI" sz="3600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fi-FI" sz="3600" dirty="0" err="1">
                <a:solidFill>
                  <a:srgbClr val="FFFFFF"/>
                </a:solidFill>
                <a:ea typeface="Calibri"/>
                <a:cs typeface="Calibri"/>
              </a:rPr>
              <a:t>often</a:t>
            </a:r>
            <a:r>
              <a:rPr lang="fi-FI" sz="3600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fi-FI" sz="3600" dirty="0" err="1">
                <a:solidFill>
                  <a:srgbClr val="FFFFFF"/>
                </a:solidFill>
                <a:ea typeface="Calibri"/>
                <a:cs typeface="Calibri"/>
              </a:rPr>
              <a:t>found</a:t>
            </a:r>
            <a:r>
              <a:rPr lang="fi-FI" sz="3600" dirty="0">
                <a:solidFill>
                  <a:srgbClr val="FFFFFF"/>
                </a:solidFill>
                <a:ea typeface="Calibri"/>
                <a:cs typeface="Calibri"/>
              </a:rPr>
              <a:t> in </a:t>
            </a:r>
            <a:r>
              <a:rPr lang="fi-FI" sz="3600" dirty="0" err="1">
                <a:solidFill>
                  <a:srgbClr val="FFFFFF"/>
                </a:solidFill>
                <a:ea typeface="Calibri"/>
                <a:cs typeface="Calibri"/>
              </a:rPr>
              <a:t>the</a:t>
            </a:r>
            <a:r>
              <a:rPr lang="fi-FI" sz="3600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fi-FI" sz="3600" dirty="0" err="1">
                <a:solidFill>
                  <a:srgbClr val="FFFFFF"/>
                </a:solidFill>
                <a:ea typeface="Calibri"/>
                <a:cs typeface="Calibri"/>
              </a:rPr>
              <a:t>sea</a:t>
            </a:r>
            <a:r>
              <a:rPr lang="fi-FI" sz="3600" dirty="0">
                <a:solidFill>
                  <a:srgbClr val="FFFFFF"/>
                </a:solidFill>
                <a:ea typeface="Calibri"/>
                <a:cs typeface="Calibri"/>
              </a:rPr>
              <a:t>, is </a:t>
            </a:r>
            <a:r>
              <a:rPr lang="fi-FI" sz="3600" dirty="0" err="1">
                <a:solidFill>
                  <a:srgbClr val="FFFFFF"/>
                </a:solidFill>
                <a:ea typeface="Calibri"/>
                <a:cs typeface="Calibri"/>
              </a:rPr>
              <a:t>reduced</a:t>
            </a:r>
            <a:r>
              <a:rPr lang="fi-FI" sz="3600" dirty="0">
                <a:solidFill>
                  <a:srgbClr val="FFFFFF"/>
                </a:solidFill>
                <a:ea typeface="Calibri"/>
                <a:cs typeface="Calibri"/>
              </a:rPr>
              <a:t>.​</a:t>
            </a:r>
          </a:p>
          <a:p>
            <a:pPr algn="l"/>
            <a:endParaRPr lang="fi-FI" sz="8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C00BD4D-5927-4118-CE09-896CAFB42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09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57A1E5D-9FB8-34D2-8492-4F3F31DE2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33823" cy="1344377"/>
          </a:xfrm>
        </p:spPr>
        <p:txBody>
          <a:bodyPr>
            <a:normAutofit/>
          </a:bodyPr>
          <a:lstStyle/>
          <a:p>
            <a:r>
              <a:rPr lang="fi-FI" dirty="0" err="1">
                <a:latin typeface="Castellar"/>
                <a:ea typeface="Calibri"/>
                <a:cs typeface="Calibri Light"/>
              </a:rPr>
              <a:t>The</a:t>
            </a:r>
            <a:r>
              <a:rPr lang="fi-FI" dirty="0">
                <a:latin typeface="Castellar"/>
                <a:ea typeface="Calibri"/>
                <a:cs typeface="Calibri Light"/>
              </a:rPr>
              <a:t> </a:t>
            </a:r>
            <a:r>
              <a:rPr lang="fi-FI" dirty="0" err="1">
                <a:latin typeface="Castellar"/>
                <a:ea typeface="Calibri"/>
                <a:cs typeface="Calibri Light"/>
              </a:rPr>
              <a:t>Problem</a:t>
            </a:r>
            <a:r>
              <a:rPr lang="fi-FI" dirty="0">
                <a:latin typeface="Castellar"/>
                <a:ea typeface="Calibri"/>
                <a:cs typeface="Calibri Light"/>
              </a:rPr>
              <a:t> of </a:t>
            </a:r>
            <a:r>
              <a:rPr lang="fi-FI" dirty="0" err="1">
                <a:latin typeface="Castellar"/>
                <a:ea typeface="Calibri"/>
                <a:cs typeface="Calibri Light"/>
              </a:rPr>
              <a:t>Plastic</a:t>
            </a:r>
            <a:r>
              <a:rPr lang="fi-FI" dirty="0">
                <a:latin typeface="Castellar"/>
                <a:ea typeface="Calibri"/>
                <a:cs typeface="Calibri Light"/>
              </a:rPr>
              <a:t> </a:t>
            </a:r>
            <a:r>
              <a:rPr lang="fi-FI" dirty="0" err="1">
                <a:latin typeface="Castellar"/>
                <a:ea typeface="Calibri"/>
                <a:cs typeface="Calibri Light"/>
              </a:rPr>
              <a:t>bags</a:t>
            </a:r>
            <a:endParaRPr lang="fi-FI" dirty="0">
              <a:latin typeface="Castellar"/>
              <a:cs typeface="Calibri Light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B6D58F3-56A0-F496-3FE9-B3954D012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2013625"/>
            <a:ext cx="4862117" cy="4255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2000" dirty="0">
              <a:latin typeface="Cavolini"/>
              <a:cs typeface="Calibri"/>
            </a:endParaRPr>
          </a:p>
          <a:p>
            <a:r>
              <a:rPr lang="fi-FI" sz="2000" dirty="0">
                <a:latin typeface="Century Gothic"/>
                <a:ea typeface="Calibri"/>
                <a:cs typeface="Calibri"/>
              </a:rPr>
              <a:t>EU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wants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 to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reduce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the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use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of 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plastic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bags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because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they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 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cause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 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problems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 to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the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environment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 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especially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 in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aquatic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ecosystems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. Some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animals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eat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plastic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(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accidentally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) and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plastic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 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passes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away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in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our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 food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chain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.</a:t>
            </a:r>
          </a:p>
          <a:p>
            <a:r>
              <a:rPr lang="fi-FI" sz="2000" dirty="0">
                <a:latin typeface="Century Gothic"/>
                <a:ea typeface="Calibri"/>
                <a:cs typeface="Calibri"/>
              </a:rPr>
              <a:t>A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policy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goal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: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Most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of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the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plastic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bags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should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be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 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replaced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by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biodegradable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 </a:t>
            </a:r>
            <a:r>
              <a:rPr lang="fi-FI" sz="2000" dirty="0" err="1">
                <a:latin typeface="Century Gothic"/>
                <a:ea typeface="Calibri"/>
                <a:cs typeface="Calibri"/>
              </a:rPr>
              <a:t>materials</a:t>
            </a:r>
            <a:r>
              <a:rPr lang="fi-FI" sz="2000" dirty="0">
                <a:latin typeface="Century Gothic"/>
                <a:ea typeface="Calibri"/>
                <a:cs typeface="Calibri"/>
              </a:rPr>
              <a:t>.</a:t>
            </a:r>
          </a:p>
          <a:p>
            <a:endParaRPr lang="fi-FI" sz="2000" dirty="0">
              <a:latin typeface="Century Gothic"/>
              <a:ea typeface="Calibri"/>
              <a:cs typeface="Calibri"/>
            </a:endParaRPr>
          </a:p>
          <a:p>
            <a:endParaRPr lang="fi-FI" sz="2000" dirty="0">
              <a:latin typeface="Century Gothic"/>
              <a:ea typeface="Calibri"/>
              <a:cs typeface="Calibri"/>
            </a:endParaRPr>
          </a:p>
          <a:p>
            <a:endParaRPr lang="fi-FI" sz="2000" dirty="0">
              <a:latin typeface="Century Gothic"/>
              <a:cs typeface="Calibri" panose="020F0502020204030204"/>
            </a:endParaRPr>
          </a:p>
          <a:p>
            <a:endParaRPr lang="fi-FI" sz="2000" dirty="0">
              <a:latin typeface="Calibri" panose="020F0502020204030204"/>
              <a:ea typeface="Calibri"/>
              <a:cs typeface="Calibri"/>
            </a:endParaRPr>
          </a:p>
          <a:p>
            <a:endParaRPr lang="fi-FI" sz="2000" dirty="0">
              <a:latin typeface="Century Gothic"/>
              <a:ea typeface="Calibri"/>
              <a:cs typeface="Calibri"/>
            </a:endParaRPr>
          </a:p>
          <a:p>
            <a:endParaRPr lang="fi-FI" sz="2000" dirty="0">
              <a:latin typeface="Century Gothic"/>
              <a:ea typeface="Calibri"/>
              <a:cs typeface="Calibri"/>
            </a:endParaRPr>
          </a:p>
        </p:txBody>
      </p:sp>
      <p:pic>
        <p:nvPicPr>
          <p:cNvPr id="5" name="Kuva 4" descr="Kuva, joka sisältää kohteen vesi, aqua, Turkoosi, neste&#10;&#10;Kuvaus luotu automaattisesti">
            <a:extLst>
              <a:ext uri="{FF2B5EF4-FFF2-40B4-BE49-F238E27FC236}">
                <a16:creationId xmlns:a16="http://schemas.microsoft.com/office/drawing/2014/main" id="{8972BC24-8FC5-B9D3-40E3-B92E0A277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5" r="9154" b="1"/>
          <a:stretch/>
        </p:blipFill>
        <p:spPr>
          <a:xfrm>
            <a:off x="5353716" y="864980"/>
            <a:ext cx="6836620" cy="540376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511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D73A20-9417-9490-A98D-C81CEF93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astellar"/>
                <a:cs typeface="Calibri Light"/>
              </a:rPr>
              <a:t>New </a:t>
            </a:r>
            <a:r>
              <a:rPr lang="fi-FI" dirty="0" err="1">
                <a:latin typeface="Castellar"/>
                <a:cs typeface="Calibri Light"/>
              </a:rPr>
              <a:t>legislation</a:t>
            </a:r>
            <a:r>
              <a:rPr lang="fi-FI" dirty="0">
                <a:latin typeface="Castellar"/>
                <a:cs typeface="Calibri Light"/>
              </a:rPr>
              <a:t> on </a:t>
            </a:r>
            <a:r>
              <a:rPr lang="fi-FI" dirty="0" err="1">
                <a:latin typeface="Castellar"/>
                <a:cs typeface="Calibri Light"/>
              </a:rPr>
              <a:t>plastic</a:t>
            </a:r>
            <a:r>
              <a:rPr lang="fi-FI" dirty="0">
                <a:latin typeface="Castellar"/>
                <a:cs typeface="Calibri Light"/>
              </a:rPr>
              <a:t> </a:t>
            </a:r>
            <a:r>
              <a:rPr lang="fi-FI" dirty="0" err="1">
                <a:latin typeface="Castellar"/>
                <a:cs typeface="Calibri Light"/>
              </a:rPr>
              <a:t>bags</a:t>
            </a:r>
            <a:endParaRPr lang="fi-FI" dirty="0">
              <a:latin typeface="Castellar"/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7BBB2C-9AF4-990D-C639-032A52FD1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Century Gothic"/>
                <a:cs typeface="Calibri"/>
              </a:rPr>
              <a:t>In 2015 European </a:t>
            </a:r>
            <a:r>
              <a:rPr lang="fi-FI" dirty="0" err="1">
                <a:latin typeface="Century Gothic"/>
                <a:cs typeface="Calibri"/>
              </a:rPr>
              <a:t>Parliament</a:t>
            </a:r>
            <a:r>
              <a:rPr lang="fi-FI" dirty="0">
                <a:latin typeface="Century Gothic"/>
                <a:cs typeface="Calibri"/>
              </a:rPr>
              <a:t> </a:t>
            </a:r>
            <a:r>
              <a:rPr lang="fi-FI" dirty="0" err="1">
                <a:latin typeface="Century Gothic"/>
                <a:cs typeface="Calibri"/>
              </a:rPr>
              <a:t>voted</a:t>
            </a:r>
            <a:r>
              <a:rPr lang="fi-FI" dirty="0">
                <a:latin typeface="Century Gothic"/>
                <a:cs typeface="Calibri"/>
              </a:rPr>
              <a:t> in </a:t>
            </a:r>
            <a:r>
              <a:rPr lang="fi-FI" dirty="0" err="1">
                <a:latin typeface="Century Gothic"/>
                <a:cs typeface="Calibri"/>
              </a:rPr>
              <a:t>favour</a:t>
            </a:r>
            <a:r>
              <a:rPr lang="fi-FI" dirty="0">
                <a:latin typeface="Century Gothic"/>
                <a:cs typeface="Calibri"/>
              </a:rPr>
              <a:t> of </a:t>
            </a:r>
            <a:r>
              <a:rPr lang="fi-FI" dirty="0" err="1">
                <a:latin typeface="Century Gothic"/>
                <a:cs typeface="Calibri"/>
              </a:rPr>
              <a:t>halving</a:t>
            </a:r>
            <a:r>
              <a:rPr lang="fi-FI" dirty="0">
                <a:latin typeface="Century Gothic"/>
                <a:cs typeface="Calibri"/>
              </a:rPr>
              <a:t> </a:t>
            </a:r>
            <a:r>
              <a:rPr lang="fi-FI" dirty="0" err="1">
                <a:latin typeface="Century Gothic"/>
                <a:cs typeface="Calibri"/>
              </a:rPr>
              <a:t>the</a:t>
            </a:r>
            <a:r>
              <a:rPr lang="fi-FI" dirty="0">
                <a:latin typeface="Century Gothic"/>
                <a:cs typeface="Calibri"/>
              </a:rPr>
              <a:t> </a:t>
            </a:r>
            <a:r>
              <a:rPr lang="fi-FI" dirty="0" err="1">
                <a:latin typeface="Century Gothic"/>
                <a:cs typeface="Calibri"/>
              </a:rPr>
              <a:t>consumption</a:t>
            </a:r>
            <a:r>
              <a:rPr lang="fi-FI" dirty="0">
                <a:latin typeface="Century Gothic"/>
                <a:cs typeface="Calibri"/>
              </a:rPr>
              <a:t> of </a:t>
            </a:r>
            <a:r>
              <a:rPr lang="fi-FI" dirty="0" err="1">
                <a:latin typeface="Century Gothic"/>
                <a:cs typeface="Calibri"/>
              </a:rPr>
              <a:t>light-weight</a:t>
            </a:r>
            <a:r>
              <a:rPr lang="fi-FI" dirty="0">
                <a:latin typeface="Century Gothic"/>
                <a:cs typeface="Calibri"/>
              </a:rPr>
              <a:t> </a:t>
            </a:r>
            <a:r>
              <a:rPr lang="fi-FI" dirty="0" err="1">
                <a:latin typeface="Century Gothic"/>
                <a:cs typeface="Calibri"/>
              </a:rPr>
              <a:t>plastic</a:t>
            </a:r>
            <a:r>
              <a:rPr lang="fi-FI" dirty="0">
                <a:latin typeface="Century Gothic"/>
                <a:cs typeface="Calibri"/>
              </a:rPr>
              <a:t> </a:t>
            </a:r>
            <a:r>
              <a:rPr lang="fi-FI" dirty="0" err="1">
                <a:latin typeface="Century Gothic"/>
                <a:cs typeface="Calibri"/>
              </a:rPr>
              <a:t>bags</a:t>
            </a:r>
            <a:r>
              <a:rPr lang="fi-FI" dirty="0">
                <a:latin typeface="Century Gothic"/>
                <a:cs typeface="Calibri"/>
              </a:rPr>
              <a:t> </a:t>
            </a:r>
            <a:r>
              <a:rPr lang="fi-FI" dirty="0" err="1">
                <a:latin typeface="Century Gothic"/>
                <a:cs typeface="Calibri"/>
              </a:rPr>
              <a:t>by</a:t>
            </a:r>
            <a:r>
              <a:rPr lang="fi-FI" dirty="0">
                <a:latin typeface="Century Gothic"/>
                <a:cs typeface="Calibri"/>
              </a:rPr>
              <a:t> 2017 and </a:t>
            </a:r>
            <a:r>
              <a:rPr lang="fi-FI" dirty="0" err="1">
                <a:latin typeface="Century Gothic"/>
                <a:cs typeface="Calibri"/>
              </a:rPr>
              <a:t>reducing</a:t>
            </a:r>
            <a:r>
              <a:rPr lang="fi-FI" dirty="0">
                <a:latin typeface="Century Gothic"/>
                <a:cs typeface="Calibri"/>
              </a:rPr>
              <a:t> it </a:t>
            </a:r>
            <a:r>
              <a:rPr lang="fi-FI" dirty="0" err="1">
                <a:latin typeface="Century Gothic"/>
                <a:cs typeface="Calibri"/>
              </a:rPr>
              <a:t>by</a:t>
            </a:r>
            <a:r>
              <a:rPr lang="fi-FI" dirty="0">
                <a:latin typeface="Century Gothic"/>
                <a:cs typeface="Calibri"/>
              </a:rPr>
              <a:t> 80 % </a:t>
            </a:r>
            <a:r>
              <a:rPr lang="fi-FI" dirty="0" err="1">
                <a:latin typeface="Century Gothic"/>
                <a:cs typeface="Calibri"/>
              </a:rPr>
              <a:t>by</a:t>
            </a:r>
            <a:r>
              <a:rPr lang="fi-FI" dirty="0">
                <a:latin typeface="Century Gothic"/>
                <a:cs typeface="Calibri"/>
              </a:rPr>
              <a:t> 2019 (</a:t>
            </a:r>
            <a:r>
              <a:rPr lang="fi-FI" dirty="0" err="1">
                <a:latin typeface="Century Gothic"/>
                <a:cs typeface="Calibri"/>
              </a:rPr>
              <a:t>compared</a:t>
            </a:r>
            <a:r>
              <a:rPr lang="fi-FI" dirty="0">
                <a:latin typeface="Century Gothic"/>
                <a:cs typeface="Calibri"/>
              </a:rPr>
              <a:t> to 2010 </a:t>
            </a:r>
            <a:r>
              <a:rPr lang="fi-FI" dirty="0" err="1">
                <a:latin typeface="Century Gothic"/>
                <a:cs typeface="Calibri"/>
              </a:rPr>
              <a:t>level</a:t>
            </a:r>
            <a:r>
              <a:rPr lang="fi-FI" dirty="0">
                <a:latin typeface="Century Gothic"/>
                <a:cs typeface="Calibri"/>
              </a:rPr>
              <a:t>).</a:t>
            </a:r>
          </a:p>
          <a:p>
            <a:r>
              <a:rPr lang="fi-FI" dirty="0">
                <a:latin typeface="Century Gothic"/>
                <a:cs typeface="Calibri"/>
              </a:rPr>
              <a:t>A  </a:t>
            </a:r>
            <a:r>
              <a:rPr lang="fi-FI" dirty="0" err="1">
                <a:latin typeface="Century Gothic"/>
                <a:cs typeface="Calibri"/>
              </a:rPr>
              <a:t>mandatory</a:t>
            </a:r>
            <a:r>
              <a:rPr lang="fi-FI" dirty="0">
                <a:latin typeface="Century Gothic"/>
                <a:cs typeface="Calibri"/>
              </a:rPr>
              <a:t> </a:t>
            </a:r>
            <a:r>
              <a:rPr lang="fi-FI" dirty="0" err="1">
                <a:latin typeface="Century Gothic"/>
                <a:cs typeface="Calibri"/>
              </a:rPr>
              <a:t>charging</a:t>
            </a:r>
            <a:r>
              <a:rPr lang="fi-FI" dirty="0">
                <a:latin typeface="Century Gothic"/>
                <a:cs typeface="Calibri"/>
              </a:rPr>
              <a:t> for </a:t>
            </a:r>
            <a:r>
              <a:rPr lang="fi-FI" dirty="0" err="1">
                <a:latin typeface="Century Gothic"/>
                <a:cs typeface="Calibri"/>
              </a:rPr>
              <a:t>carrier</a:t>
            </a:r>
            <a:r>
              <a:rPr lang="fi-FI" dirty="0">
                <a:latin typeface="Century Gothic"/>
                <a:cs typeface="Calibri"/>
              </a:rPr>
              <a:t> </a:t>
            </a:r>
            <a:r>
              <a:rPr lang="fi-FI" dirty="0" err="1">
                <a:latin typeface="Century Gothic"/>
                <a:cs typeface="Calibri"/>
              </a:rPr>
              <a:t>bags</a:t>
            </a:r>
            <a:r>
              <a:rPr lang="fi-FI" dirty="0">
                <a:latin typeface="Century Gothic"/>
                <a:cs typeface="Calibri"/>
              </a:rPr>
              <a:t> in </a:t>
            </a:r>
            <a:r>
              <a:rPr lang="fi-FI" dirty="0" err="1">
                <a:latin typeface="Century Gothic"/>
                <a:cs typeface="Calibri"/>
              </a:rPr>
              <a:t>the</a:t>
            </a:r>
            <a:r>
              <a:rPr lang="fi-FI" dirty="0">
                <a:latin typeface="Century Gothic"/>
                <a:cs typeface="Calibri"/>
              </a:rPr>
              <a:t> food </a:t>
            </a:r>
            <a:r>
              <a:rPr lang="fi-FI" dirty="0" err="1">
                <a:latin typeface="Century Gothic"/>
                <a:cs typeface="Calibri"/>
              </a:rPr>
              <a:t>sector</a:t>
            </a:r>
            <a:r>
              <a:rPr lang="fi-FI" dirty="0">
                <a:latin typeface="Century Gothic"/>
                <a:cs typeface="Calibri"/>
              </a:rPr>
              <a:t>/</a:t>
            </a:r>
            <a:r>
              <a:rPr lang="fi-FI" dirty="0" err="1">
                <a:latin typeface="Century Gothic"/>
                <a:cs typeface="Calibri"/>
              </a:rPr>
              <a:t>recommendation</a:t>
            </a:r>
            <a:r>
              <a:rPr lang="fi-FI" dirty="0">
                <a:latin typeface="Century Gothic"/>
                <a:cs typeface="Calibri"/>
              </a:rPr>
              <a:t> to </a:t>
            </a:r>
            <a:r>
              <a:rPr lang="fi-FI" dirty="0" err="1">
                <a:latin typeface="Century Gothic"/>
                <a:cs typeface="Calibri"/>
              </a:rPr>
              <a:t>charge</a:t>
            </a:r>
            <a:r>
              <a:rPr lang="fi-FI" dirty="0">
                <a:latin typeface="Century Gothic"/>
                <a:cs typeface="Calibri"/>
              </a:rPr>
              <a:t> for </a:t>
            </a:r>
            <a:r>
              <a:rPr lang="fi-FI" dirty="0" err="1">
                <a:latin typeface="Century Gothic"/>
                <a:cs typeface="Calibri"/>
              </a:rPr>
              <a:t>bags</a:t>
            </a:r>
            <a:r>
              <a:rPr lang="fi-FI" dirty="0">
                <a:latin typeface="Century Gothic"/>
                <a:cs typeface="Calibri"/>
              </a:rPr>
              <a:t> in </a:t>
            </a:r>
            <a:r>
              <a:rPr lang="fi-FI" dirty="0" err="1">
                <a:latin typeface="Century Gothic"/>
                <a:cs typeface="Calibri"/>
              </a:rPr>
              <a:t>the</a:t>
            </a:r>
            <a:r>
              <a:rPr lang="fi-FI" dirty="0">
                <a:latin typeface="Century Gothic"/>
                <a:cs typeface="Calibri"/>
              </a:rPr>
              <a:t> non-food </a:t>
            </a:r>
            <a:r>
              <a:rPr lang="fi-FI" dirty="0" err="1">
                <a:latin typeface="Century Gothic"/>
                <a:cs typeface="Calibri"/>
              </a:rPr>
              <a:t>sector</a:t>
            </a:r>
            <a:r>
              <a:rPr lang="fi-FI" dirty="0">
                <a:latin typeface="Century Gothic"/>
                <a:cs typeface="Calibri"/>
              </a:rPr>
              <a:t>.</a:t>
            </a:r>
          </a:p>
          <a:p>
            <a:r>
              <a:rPr lang="fi-FI" dirty="0" err="1">
                <a:latin typeface="Century Gothic"/>
                <a:cs typeface="Calibri"/>
              </a:rPr>
              <a:t>Replacing</a:t>
            </a:r>
            <a:r>
              <a:rPr lang="fi-FI" dirty="0">
                <a:latin typeface="Century Gothic"/>
                <a:cs typeface="Calibri"/>
              </a:rPr>
              <a:t> </a:t>
            </a:r>
            <a:r>
              <a:rPr lang="fi-FI" dirty="0" err="1">
                <a:latin typeface="Century Gothic"/>
                <a:cs typeface="Calibri"/>
              </a:rPr>
              <a:t>light</a:t>
            </a:r>
            <a:r>
              <a:rPr lang="fi-FI" dirty="0">
                <a:latin typeface="Century Gothic"/>
                <a:cs typeface="Calibri"/>
              </a:rPr>
              <a:t> </a:t>
            </a:r>
            <a:r>
              <a:rPr lang="fi-FI" dirty="0" err="1">
                <a:latin typeface="Century Gothic"/>
                <a:cs typeface="Calibri"/>
              </a:rPr>
              <a:t>bags</a:t>
            </a:r>
            <a:r>
              <a:rPr lang="fi-FI" dirty="0">
                <a:latin typeface="Century Gothic"/>
                <a:cs typeface="Calibri"/>
              </a:rPr>
              <a:t> </a:t>
            </a:r>
            <a:r>
              <a:rPr lang="fi-FI" dirty="0" err="1">
                <a:latin typeface="Century Gothic"/>
                <a:cs typeface="Calibri"/>
              </a:rPr>
              <a:t>that</a:t>
            </a:r>
            <a:r>
              <a:rPr lang="fi-FI" dirty="0">
                <a:latin typeface="Century Gothic"/>
                <a:cs typeface="Calibri"/>
              </a:rPr>
              <a:t> </a:t>
            </a:r>
            <a:r>
              <a:rPr lang="fi-FI" dirty="0" err="1">
                <a:latin typeface="Century Gothic"/>
                <a:cs typeface="Calibri"/>
              </a:rPr>
              <a:t>are</a:t>
            </a:r>
            <a:r>
              <a:rPr lang="fi-FI" dirty="0">
                <a:latin typeface="Century Gothic"/>
                <a:cs typeface="Calibri"/>
              </a:rPr>
              <a:t> </a:t>
            </a:r>
            <a:r>
              <a:rPr lang="fi-FI" dirty="0" err="1">
                <a:latin typeface="Century Gothic"/>
                <a:cs typeface="Calibri"/>
              </a:rPr>
              <a:t>used</a:t>
            </a:r>
            <a:r>
              <a:rPr lang="fi-FI" dirty="0">
                <a:latin typeface="Century Gothic"/>
                <a:cs typeface="Calibri"/>
              </a:rPr>
              <a:t> to </a:t>
            </a:r>
            <a:r>
              <a:rPr lang="fi-FI" dirty="0" err="1">
                <a:latin typeface="Century Gothic"/>
                <a:cs typeface="Calibri"/>
              </a:rPr>
              <a:t>wrap</a:t>
            </a:r>
            <a:r>
              <a:rPr lang="fi-FI" dirty="0">
                <a:latin typeface="Century Gothic"/>
                <a:cs typeface="Calibri"/>
              </a:rPr>
              <a:t> food (</a:t>
            </a:r>
            <a:r>
              <a:rPr lang="fi-FI" dirty="0" err="1">
                <a:latin typeface="Century Gothic"/>
                <a:cs typeface="Calibri"/>
              </a:rPr>
              <a:t>fruits</a:t>
            </a:r>
            <a:r>
              <a:rPr lang="fi-FI" dirty="0">
                <a:latin typeface="Century Gothic"/>
                <a:cs typeface="Calibri"/>
              </a:rPr>
              <a:t>, </a:t>
            </a:r>
            <a:r>
              <a:rPr lang="fi-FI" dirty="0" err="1">
                <a:latin typeface="Century Gothic"/>
                <a:cs typeface="Calibri"/>
              </a:rPr>
              <a:t>vegetables</a:t>
            </a:r>
            <a:r>
              <a:rPr lang="fi-FI" dirty="0">
                <a:latin typeface="Century Gothic"/>
                <a:cs typeface="Calibri"/>
              </a:rPr>
              <a:t>) </a:t>
            </a:r>
            <a:r>
              <a:rPr lang="fi-FI" dirty="0" err="1">
                <a:latin typeface="Century Gothic"/>
                <a:cs typeface="Calibri"/>
              </a:rPr>
              <a:t>by</a:t>
            </a:r>
            <a:r>
              <a:rPr lang="fi-FI" dirty="0">
                <a:latin typeface="Century Gothic"/>
                <a:cs typeface="Calibri"/>
              </a:rPr>
              <a:t> </a:t>
            </a:r>
            <a:r>
              <a:rPr lang="fi-FI" dirty="0" err="1">
                <a:latin typeface="Century Gothic"/>
                <a:cs typeface="Calibri"/>
              </a:rPr>
              <a:t>biodegradable</a:t>
            </a:r>
            <a:r>
              <a:rPr lang="fi-FI" dirty="0">
                <a:latin typeface="Century Gothic"/>
                <a:cs typeface="Calibri"/>
              </a:rPr>
              <a:t> and </a:t>
            </a:r>
            <a:r>
              <a:rPr lang="fi-FI" dirty="0" err="1">
                <a:latin typeface="Century Gothic"/>
                <a:cs typeface="Calibri"/>
              </a:rPr>
              <a:t>compostable</a:t>
            </a:r>
            <a:r>
              <a:rPr lang="fi-FI" dirty="0">
                <a:latin typeface="Century Gothic"/>
                <a:cs typeface="Calibri"/>
              </a:rPr>
              <a:t> </a:t>
            </a:r>
            <a:r>
              <a:rPr lang="fi-FI" dirty="0" err="1">
                <a:latin typeface="Century Gothic"/>
                <a:cs typeface="Calibri"/>
              </a:rPr>
              <a:t>bags</a:t>
            </a:r>
            <a:r>
              <a:rPr lang="fi-FI" dirty="0">
                <a:latin typeface="Century Gothic"/>
                <a:cs typeface="Calibri"/>
              </a:rPr>
              <a:t> </a:t>
            </a:r>
            <a:r>
              <a:rPr lang="fi-FI" dirty="0" err="1">
                <a:latin typeface="Century Gothic"/>
                <a:cs typeface="Calibri"/>
              </a:rPr>
              <a:t>by</a:t>
            </a:r>
            <a:r>
              <a:rPr lang="fi-FI" dirty="0">
                <a:latin typeface="Century Gothic"/>
                <a:cs typeface="Calibri"/>
              </a:rPr>
              <a:t> 2019.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F8D651F-0A90-F6F3-114E-FFD0D35E1444}"/>
              </a:ext>
            </a:extLst>
          </p:cNvPr>
          <p:cNvSpPr txBox="1"/>
          <p:nvPr/>
        </p:nvSpPr>
        <p:spPr>
          <a:xfrm>
            <a:off x="3048000" y="32479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latin typeface="Century Gothic"/>
                <a:cs typeface="Calibri"/>
              </a:rPr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47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060DBF-0540-58A0-33FF-2074B891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35" y="637763"/>
            <a:ext cx="4421759" cy="5576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br>
              <a:rPr lang="en-US" sz="1900" dirty="0"/>
            </a:br>
            <a:br>
              <a:rPr lang="en-US" sz="1900" dirty="0"/>
            </a:br>
            <a:br>
              <a:rPr lang="en-US" sz="1900" dirty="0"/>
            </a:br>
            <a:br>
              <a:rPr lang="en-US" sz="1900" dirty="0"/>
            </a:br>
            <a:r>
              <a:rPr lang="en-US" sz="2200" dirty="0">
                <a:solidFill>
                  <a:schemeClr val="bg1"/>
                </a:solidFill>
              </a:rPr>
              <a:t>Oxo-degradable plastics are 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plastics that break easily into small </a:t>
            </a:r>
            <a:br>
              <a:rPr lang="en-US" sz="2200" dirty="0"/>
            </a:br>
            <a:r>
              <a:rPr lang="en-US" sz="2200" dirty="0">
                <a:solidFill>
                  <a:schemeClr val="bg1"/>
                </a:solidFill>
              </a:rPr>
              <a:t>pieces and cause microplastic to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oceans. </a:t>
            </a:r>
            <a:br>
              <a:rPr lang="en-US" sz="2200" dirty="0">
                <a:solidFill>
                  <a:schemeClr val="bg1"/>
                </a:solidFill>
                <a:ea typeface="Calibri Light"/>
                <a:cs typeface="Calibri Light"/>
              </a:rPr>
            </a:br>
            <a:br>
              <a:rPr lang="en-US" sz="2200" dirty="0"/>
            </a:br>
            <a:r>
              <a:rPr lang="en-US" sz="2200" dirty="0">
                <a:solidFill>
                  <a:schemeClr val="bg1"/>
                </a:solidFill>
              </a:rPr>
              <a:t>EU is banning certain single use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plastics that cause oxo-degradable plastics that are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found widely in the seas.</a:t>
            </a:r>
            <a:endParaRPr lang="en-US" sz="2200" dirty="0">
              <a:solidFill>
                <a:schemeClr val="bg1"/>
              </a:solidFill>
              <a:ea typeface="Calibri Light"/>
              <a:cs typeface="Calibri Light"/>
            </a:endParaRPr>
          </a:p>
          <a:p>
            <a:pPr marL="514350" indent="-514350"/>
            <a:endParaRPr lang="en-US" sz="1900" dirty="0">
              <a:solidFill>
                <a:schemeClr val="bg1"/>
              </a:solidFill>
              <a:ea typeface="Calibri Light"/>
              <a:cs typeface="Calibri Light"/>
            </a:endParaRPr>
          </a:p>
          <a:p>
            <a:pPr marL="514350" indent="-514350"/>
            <a:endParaRPr lang="en-US" sz="1900" dirty="0">
              <a:solidFill>
                <a:schemeClr val="bg1"/>
              </a:solidFill>
              <a:ea typeface="Calibri Light"/>
              <a:cs typeface="Calibri Light"/>
            </a:endParaRPr>
          </a:p>
          <a:p>
            <a:endParaRPr lang="en-US" sz="1900" dirty="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118" y="0"/>
            <a:ext cx="752987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isällön paikkamerkki 2" descr="Katso aiheeseen liittyvät kuvan tiedot. Scientists find microplastics in blood for first time - The Hindu">
            <a:extLst>
              <a:ext uri="{FF2B5EF4-FFF2-40B4-BE49-F238E27FC236}">
                <a16:creationId xmlns:a16="http://schemas.microsoft.com/office/drawing/2014/main" id="{61C6424A-79E6-FB3C-90BD-28B0E5D5A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3" b="2733"/>
          <a:stretch/>
        </p:blipFill>
        <p:spPr>
          <a:xfrm>
            <a:off x="5439976" y="637762"/>
            <a:ext cx="5592818" cy="292711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6" y="3996909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842D3F43-7920-0343-256C-08BB0CEE9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976" y="4202634"/>
            <a:ext cx="5592818" cy="20118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Calibri Light"/>
                <a:cs typeface="Calibri Light"/>
              </a:rPr>
              <a:t>Oxo -degradable plastics</a:t>
            </a:r>
            <a:br>
              <a:rPr lang="en-US" sz="3600" b="1" u="sng" dirty="0">
                <a:latin typeface="Calibri Light"/>
                <a:ea typeface="Calibri Light"/>
                <a:cs typeface="Calibri Light"/>
              </a:rPr>
            </a:br>
            <a:endParaRPr lang="en-US" sz="1900" b="1" u="sng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323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382</Words>
  <Application>Microsoft Office PowerPoint</Application>
  <PresentationFormat>Laajakuva</PresentationFormat>
  <Paragraphs>43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Arial,Sans-Serif</vt:lpstr>
      <vt:lpstr>Calibri</vt:lpstr>
      <vt:lpstr>Calibri Light</vt:lpstr>
      <vt:lpstr>Castellar</vt:lpstr>
      <vt:lpstr>Cavolini</vt:lpstr>
      <vt:lpstr>Century Gothic</vt:lpstr>
      <vt:lpstr>Office-teema</vt:lpstr>
      <vt:lpstr>Plastic problem and EU</vt:lpstr>
      <vt:lpstr>PowerPoint-esitys</vt:lpstr>
      <vt:lpstr>Plastic waste</vt:lpstr>
      <vt:lpstr>PowerPoint-esitys</vt:lpstr>
      <vt:lpstr>EU's solutions in plastic pollution</vt:lpstr>
      <vt:lpstr> Reducing the use and generation of microplastics</vt:lpstr>
      <vt:lpstr>The Problem of Plastic bags</vt:lpstr>
      <vt:lpstr>New legislation on plastic bags</vt:lpstr>
      <vt:lpstr>    Oxo-degradable plastics are  plastics that break easily into small  pieces and cause microplastic to oceans.   EU is banning certain single use plastics that cause oxo-degradable plastics that are found widely in the seas.   </vt:lpstr>
      <vt:lpstr>Banning single-use plastics   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Merja Lippojoki</dc:creator>
  <cp:lastModifiedBy>Merja Lippojoki</cp:lastModifiedBy>
  <cp:revision>234</cp:revision>
  <dcterms:created xsi:type="dcterms:W3CDTF">2023-11-14T10:27:14Z</dcterms:created>
  <dcterms:modified xsi:type="dcterms:W3CDTF">2024-02-14T07:49:14Z</dcterms:modified>
</cp:coreProperties>
</file>