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ED9CE65-6C83-4D8F-B2E3-0A12810B5802}">
          <p14:sldIdLst>
            <p14:sldId id="256"/>
            <p14:sldId id="258"/>
            <p14:sldId id="257"/>
            <p14:sldId id="261"/>
          </p14:sldIdLst>
        </p14:section>
        <p14:section name="Nimetön osa" id="{F6583216-082B-44CF-AAE0-360886C2424B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429A8-6E50-4417-8CB2-166D0EDA9BAF}" v="29" dt="2024-02-13T18:54:27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a Lippojoki" userId="0561bf73-c5ba-4b0e-aa6d-2077de117223" providerId="ADAL" clId="{68A429A8-6E50-4417-8CB2-166D0EDA9BAF}"/>
    <pc:docChg chg="undo custSel addSld delSld modSld addSection modSection">
      <pc:chgData name="Merja Lippojoki" userId="0561bf73-c5ba-4b0e-aa6d-2077de117223" providerId="ADAL" clId="{68A429A8-6E50-4417-8CB2-166D0EDA9BAF}" dt="2024-02-13T18:54:27.752" v="708"/>
      <pc:docMkLst>
        <pc:docMk/>
      </pc:docMkLst>
      <pc:sldChg chg="modSp mod">
        <pc:chgData name="Merja Lippojoki" userId="0561bf73-c5ba-4b0e-aa6d-2077de117223" providerId="ADAL" clId="{68A429A8-6E50-4417-8CB2-166D0EDA9BAF}" dt="2024-02-13T17:54:23.392" v="192" actId="20577"/>
        <pc:sldMkLst>
          <pc:docMk/>
          <pc:sldMk cId="1585395987" sldId="256"/>
        </pc:sldMkLst>
        <pc:spChg chg="mod">
          <ac:chgData name="Merja Lippojoki" userId="0561bf73-c5ba-4b0e-aa6d-2077de117223" providerId="ADAL" clId="{68A429A8-6E50-4417-8CB2-166D0EDA9BAF}" dt="2024-02-13T17:54:23.392" v="192" actId="20577"/>
          <ac:spMkLst>
            <pc:docMk/>
            <pc:sldMk cId="1585395987" sldId="256"/>
            <ac:spMk id="2" creationId="{E629032F-5125-DF6E-A1A0-639AFA04AAFC}"/>
          </ac:spMkLst>
        </pc:spChg>
      </pc:sldChg>
      <pc:sldChg chg="modSp modAnim">
        <pc:chgData name="Merja Lippojoki" userId="0561bf73-c5ba-4b0e-aa6d-2077de117223" providerId="ADAL" clId="{68A429A8-6E50-4417-8CB2-166D0EDA9BAF}" dt="2024-02-13T18:09:09.272" v="211"/>
        <pc:sldMkLst>
          <pc:docMk/>
          <pc:sldMk cId="422162228" sldId="257"/>
        </pc:sldMkLst>
        <pc:spChg chg="mod">
          <ac:chgData name="Merja Lippojoki" userId="0561bf73-c5ba-4b0e-aa6d-2077de117223" providerId="ADAL" clId="{68A429A8-6E50-4417-8CB2-166D0EDA9BAF}" dt="2024-02-13T17:57:50.879" v="206" actId="20577"/>
          <ac:spMkLst>
            <pc:docMk/>
            <pc:sldMk cId="422162228" sldId="257"/>
            <ac:spMk id="4" creationId="{871EDA0A-F986-AF52-4332-21F28B1A29CB}"/>
          </ac:spMkLst>
        </pc:spChg>
      </pc:sldChg>
      <pc:sldChg chg="modAnim">
        <pc:chgData name="Merja Lippojoki" userId="0561bf73-c5ba-4b0e-aa6d-2077de117223" providerId="ADAL" clId="{68A429A8-6E50-4417-8CB2-166D0EDA9BAF}" dt="2024-02-13T18:08:55.064" v="209"/>
        <pc:sldMkLst>
          <pc:docMk/>
          <pc:sldMk cId="318991984" sldId="258"/>
        </pc:sldMkLst>
      </pc:sldChg>
      <pc:sldChg chg="modSp new del mod">
        <pc:chgData name="Merja Lippojoki" userId="0561bf73-c5ba-4b0e-aa6d-2077de117223" providerId="ADAL" clId="{68A429A8-6E50-4417-8CB2-166D0EDA9BAF}" dt="2024-02-04T10:41:56.891" v="102" actId="2696"/>
        <pc:sldMkLst>
          <pc:docMk/>
          <pc:sldMk cId="3552014228" sldId="259"/>
        </pc:sldMkLst>
        <pc:spChg chg="mod">
          <ac:chgData name="Merja Lippojoki" userId="0561bf73-c5ba-4b0e-aa6d-2077de117223" providerId="ADAL" clId="{68A429A8-6E50-4417-8CB2-166D0EDA9BAF}" dt="2024-02-04T10:05:56.548" v="85" actId="20577"/>
          <ac:spMkLst>
            <pc:docMk/>
            <pc:sldMk cId="3552014228" sldId="259"/>
            <ac:spMk id="3" creationId="{89A6DCE3-9BD6-C87F-777B-0D18B6B692DE}"/>
          </ac:spMkLst>
        </pc:spChg>
        <pc:spChg chg="mod">
          <ac:chgData name="Merja Lippojoki" userId="0561bf73-c5ba-4b0e-aa6d-2077de117223" providerId="ADAL" clId="{68A429A8-6E50-4417-8CB2-166D0EDA9BAF}" dt="2024-02-04T10:05:49.027" v="63" actId="20577"/>
          <ac:spMkLst>
            <pc:docMk/>
            <pc:sldMk cId="3552014228" sldId="259"/>
            <ac:spMk id="4" creationId="{23D4AEE3-A9F2-941E-FC37-F0F4CC65CD51}"/>
          </ac:spMkLst>
        </pc:spChg>
      </pc:sldChg>
      <pc:sldChg chg="addSp delSp modSp new mod setBg modClrScheme modAnim delDesignElem chgLayout">
        <pc:chgData name="Merja Lippojoki" userId="0561bf73-c5ba-4b0e-aa6d-2077de117223" providerId="ADAL" clId="{68A429A8-6E50-4417-8CB2-166D0EDA9BAF}" dt="2024-02-04T10:47:25.221" v="172" actId="1076"/>
        <pc:sldMkLst>
          <pc:docMk/>
          <pc:sldMk cId="1717110592" sldId="260"/>
        </pc:sldMkLst>
        <pc:spChg chg="del mod ord">
          <ac:chgData name="Merja Lippojoki" userId="0561bf73-c5ba-4b0e-aa6d-2077de117223" providerId="ADAL" clId="{68A429A8-6E50-4417-8CB2-166D0EDA9BAF}" dt="2024-02-04T10:19:05.864" v="87" actId="700"/>
          <ac:spMkLst>
            <pc:docMk/>
            <pc:sldMk cId="1717110592" sldId="260"/>
            <ac:spMk id="2" creationId="{C083F6F8-69E2-01B1-DFB9-50B52C70001F}"/>
          </ac:spMkLst>
        </pc:spChg>
        <pc:spChg chg="del">
          <ac:chgData name="Merja Lippojoki" userId="0561bf73-c5ba-4b0e-aa6d-2077de117223" providerId="ADAL" clId="{68A429A8-6E50-4417-8CB2-166D0EDA9BAF}" dt="2024-02-04T10:19:05.864" v="87" actId="700"/>
          <ac:spMkLst>
            <pc:docMk/>
            <pc:sldMk cId="1717110592" sldId="260"/>
            <ac:spMk id="3" creationId="{49098BCA-340C-7C45-E2A3-5AF4C4EE450D}"/>
          </ac:spMkLst>
        </pc:spChg>
        <pc:spChg chg="del">
          <ac:chgData name="Merja Lippojoki" userId="0561bf73-c5ba-4b0e-aa6d-2077de117223" providerId="ADAL" clId="{68A429A8-6E50-4417-8CB2-166D0EDA9BAF}" dt="2024-02-04T10:19:05.864" v="87" actId="700"/>
          <ac:spMkLst>
            <pc:docMk/>
            <pc:sldMk cId="1717110592" sldId="260"/>
            <ac:spMk id="4" creationId="{88DA576B-D957-88D4-8835-673853EF449C}"/>
          </ac:spMkLst>
        </pc:spChg>
        <pc:spChg chg="add del mod ord">
          <ac:chgData name="Merja Lippojoki" userId="0561bf73-c5ba-4b0e-aa6d-2077de117223" providerId="ADAL" clId="{68A429A8-6E50-4417-8CB2-166D0EDA9BAF}" dt="2024-02-04T10:29:41.137" v="91" actId="700"/>
          <ac:spMkLst>
            <pc:docMk/>
            <pc:sldMk cId="1717110592" sldId="260"/>
            <ac:spMk id="5" creationId="{DECE0B07-004E-85DB-EF2C-4D26D73DB828}"/>
          </ac:spMkLst>
        </pc:spChg>
        <pc:spChg chg="add del mod ord">
          <ac:chgData name="Merja Lippojoki" userId="0561bf73-c5ba-4b0e-aa6d-2077de117223" providerId="ADAL" clId="{68A429A8-6E50-4417-8CB2-166D0EDA9BAF}" dt="2024-02-04T10:37:37.125" v="96" actId="700"/>
          <ac:spMkLst>
            <pc:docMk/>
            <pc:sldMk cId="1717110592" sldId="260"/>
            <ac:spMk id="7" creationId="{5C8C9557-B480-C6C0-D5C1-97FB014391AC}"/>
          </ac:spMkLst>
        </pc:spChg>
        <pc:spChg chg="add del mod ord">
          <ac:chgData name="Merja Lippojoki" userId="0561bf73-c5ba-4b0e-aa6d-2077de117223" providerId="ADAL" clId="{68A429A8-6E50-4417-8CB2-166D0EDA9BAF}" dt="2024-02-04T10:37:37.125" v="96" actId="700"/>
          <ac:spMkLst>
            <pc:docMk/>
            <pc:sldMk cId="1717110592" sldId="260"/>
            <ac:spMk id="8" creationId="{49A4940A-E148-888A-774E-2857BD7831F0}"/>
          </ac:spMkLst>
        </pc:spChg>
        <pc:spChg chg="add del mod ord">
          <ac:chgData name="Merja Lippojoki" userId="0561bf73-c5ba-4b0e-aa6d-2077de117223" providerId="ADAL" clId="{68A429A8-6E50-4417-8CB2-166D0EDA9BAF}" dt="2024-02-04T10:37:37.125" v="96" actId="700"/>
          <ac:spMkLst>
            <pc:docMk/>
            <pc:sldMk cId="1717110592" sldId="260"/>
            <ac:spMk id="9" creationId="{E5780DF4-0ECD-5A42-FA89-6193A2B7890A}"/>
          </ac:spMkLst>
        </pc:spChg>
        <pc:spChg chg="add del">
          <ac:chgData name="Merja Lippojoki" userId="0561bf73-c5ba-4b0e-aa6d-2077de117223" providerId="ADAL" clId="{68A429A8-6E50-4417-8CB2-166D0EDA9BAF}" dt="2024-02-04T10:36:55.368" v="93" actId="700"/>
          <ac:spMkLst>
            <pc:docMk/>
            <pc:sldMk cId="1717110592" sldId="260"/>
            <ac:spMk id="11" creationId="{AB8C311F-7253-4AED-9701-7FC0708C41C7}"/>
          </ac:spMkLst>
        </pc:spChg>
        <pc:spChg chg="add del">
          <ac:chgData name="Merja Lippojoki" userId="0561bf73-c5ba-4b0e-aa6d-2077de117223" providerId="ADAL" clId="{68A429A8-6E50-4417-8CB2-166D0EDA9BAF}" dt="2024-02-04T10:41:44.548" v="100" actId="26606"/>
          <ac:spMkLst>
            <pc:docMk/>
            <pc:sldMk cId="1717110592" sldId="260"/>
            <ac:spMk id="12" creationId="{A9F529C3-C941-49FD-8C67-82F134F64BDB}"/>
          </ac:spMkLst>
        </pc:spChg>
        <pc:spChg chg="add del">
          <ac:chgData name="Merja Lippojoki" userId="0561bf73-c5ba-4b0e-aa6d-2077de117223" providerId="ADAL" clId="{68A429A8-6E50-4417-8CB2-166D0EDA9BAF}" dt="2024-02-04T10:36:55.368" v="93" actId="700"/>
          <ac:spMkLst>
            <pc:docMk/>
            <pc:sldMk cId="1717110592" sldId="260"/>
            <ac:spMk id="13" creationId="{E2384209-CB15-4CDF-9D31-C44FD9A3F20D}"/>
          </ac:spMkLst>
        </pc:spChg>
        <pc:spChg chg="add del">
          <ac:chgData name="Merja Lippojoki" userId="0561bf73-c5ba-4b0e-aa6d-2077de117223" providerId="ADAL" clId="{68A429A8-6E50-4417-8CB2-166D0EDA9BAF}" dt="2024-02-04T10:41:44.548" v="100" actId="26606"/>
          <ac:spMkLst>
            <pc:docMk/>
            <pc:sldMk cId="1717110592" sldId="260"/>
            <ac:spMk id="14" creationId="{20586029-32A0-47E5-9AEC-AE3ABA6B94D0}"/>
          </ac:spMkLst>
        </pc:spChg>
        <pc:spChg chg="add del">
          <ac:chgData name="Merja Lippojoki" userId="0561bf73-c5ba-4b0e-aa6d-2077de117223" providerId="ADAL" clId="{68A429A8-6E50-4417-8CB2-166D0EDA9BAF}" dt="2024-02-04T10:36:55.368" v="93" actId="700"/>
          <ac:spMkLst>
            <pc:docMk/>
            <pc:sldMk cId="1717110592" sldId="260"/>
            <ac:spMk id="15" creationId="{2633B3B5-CC90-43F0-8714-D31D1F3F0209}"/>
          </ac:spMkLst>
        </pc:spChg>
        <pc:spChg chg="add mod ord">
          <ac:chgData name="Merja Lippojoki" userId="0561bf73-c5ba-4b0e-aa6d-2077de117223" providerId="ADAL" clId="{68A429A8-6E50-4417-8CB2-166D0EDA9BAF}" dt="2024-02-04T10:47:16.724" v="169" actId="26606"/>
          <ac:spMkLst>
            <pc:docMk/>
            <pc:sldMk cId="1717110592" sldId="260"/>
            <ac:spMk id="16" creationId="{657653F9-B402-9217-964B-4414F7A55AF3}"/>
          </ac:spMkLst>
        </pc:spChg>
        <pc:spChg chg="add del">
          <ac:chgData name="Merja Lippojoki" userId="0561bf73-c5ba-4b0e-aa6d-2077de117223" providerId="ADAL" clId="{68A429A8-6E50-4417-8CB2-166D0EDA9BAF}" dt="2024-02-04T10:36:55.368" v="93" actId="700"/>
          <ac:spMkLst>
            <pc:docMk/>
            <pc:sldMk cId="1717110592" sldId="260"/>
            <ac:spMk id="17" creationId="{A8D57A06-A426-446D-B02C-A2DC6B62E45E}"/>
          </ac:spMkLst>
        </pc:spChg>
        <pc:spChg chg="add del">
          <ac:chgData name="Merja Lippojoki" userId="0561bf73-c5ba-4b0e-aa6d-2077de117223" providerId="ADAL" clId="{68A429A8-6E50-4417-8CB2-166D0EDA9BAF}" dt="2024-02-04T10:46:29.900" v="167" actId="26606"/>
          <ac:spMkLst>
            <pc:docMk/>
            <pc:sldMk cId="1717110592" sldId="260"/>
            <ac:spMk id="21" creationId="{2151139A-886F-4B97-8815-729AD3831BBD}"/>
          </ac:spMkLst>
        </pc:spChg>
        <pc:spChg chg="add del">
          <ac:chgData name="Merja Lippojoki" userId="0561bf73-c5ba-4b0e-aa6d-2077de117223" providerId="ADAL" clId="{68A429A8-6E50-4417-8CB2-166D0EDA9BAF}" dt="2024-02-04T10:46:29.900" v="167" actId="26606"/>
          <ac:spMkLst>
            <pc:docMk/>
            <pc:sldMk cId="1717110592" sldId="260"/>
            <ac:spMk id="23" creationId="{AB5E08C4-8CDD-4623-A5B8-E998C6DEE3B7}"/>
          </ac:spMkLst>
        </pc:spChg>
        <pc:spChg chg="add del">
          <ac:chgData name="Merja Lippojoki" userId="0561bf73-c5ba-4b0e-aa6d-2077de117223" providerId="ADAL" clId="{68A429A8-6E50-4417-8CB2-166D0EDA9BAF}" dt="2024-02-04T10:46:29.900" v="167" actId="26606"/>
          <ac:spMkLst>
            <pc:docMk/>
            <pc:sldMk cId="1717110592" sldId="260"/>
            <ac:spMk id="25" creationId="{15F33878-D502-4FFA-8ACE-F2AECDB2A23F}"/>
          </ac:spMkLst>
        </pc:spChg>
        <pc:spChg chg="add del">
          <ac:chgData name="Merja Lippojoki" userId="0561bf73-c5ba-4b0e-aa6d-2077de117223" providerId="ADAL" clId="{68A429A8-6E50-4417-8CB2-166D0EDA9BAF}" dt="2024-02-04T10:46:29.900" v="167" actId="26606"/>
          <ac:spMkLst>
            <pc:docMk/>
            <pc:sldMk cId="1717110592" sldId="260"/>
            <ac:spMk id="27" creationId="{D3539FEE-81D3-4406-802E-60B20B16F4F6}"/>
          </ac:spMkLst>
        </pc:spChg>
        <pc:spChg chg="add del">
          <ac:chgData name="Merja Lippojoki" userId="0561bf73-c5ba-4b0e-aa6d-2077de117223" providerId="ADAL" clId="{68A429A8-6E50-4417-8CB2-166D0EDA9BAF}" dt="2024-02-04T10:46:29.900" v="167" actId="26606"/>
          <ac:spMkLst>
            <pc:docMk/>
            <pc:sldMk cId="1717110592" sldId="260"/>
            <ac:spMk id="29" creationId="{DC701763-729E-462F-A5A8-E0DEFEB1E2E4}"/>
          </ac:spMkLst>
        </pc:spChg>
        <pc:spChg chg="add del">
          <ac:chgData name="Merja Lippojoki" userId="0561bf73-c5ba-4b0e-aa6d-2077de117223" providerId="ADAL" clId="{68A429A8-6E50-4417-8CB2-166D0EDA9BAF}" dt="2024-02-04T10:47:16.724" v="169" actId="26606"/>
          <ac:spMkLst>
            <pc:docMk/>
            <pc:sldMk cId="1717110592" sldId="260"/>
            <ac:spMk id="34" creationId="{99ED5833-B85B-4103-8A3B-CAB0308E6C15}"/>
          </ac:spMkLst>
        </pc:spChg>
        <pc:spChg chg="add">
          <ac:chgData name="Merja Lippojoki" userId="0561bf73-c5ba-4b0e-aa6d-2077de117223" providerId="ADAL" clId="{68A429A8-6E50-4417-8CB2-166D0EDA9BAF}" dt="2024-02-04T10:47:16.724" v="169" actId="26606"/>
          <ac:spMkLst>
            <pc:docMk/>
            <pc:sldMk cId="1717110592" sldId="260"/>
            <ac:spMk id="39" creationId="{FB33DC6A-1F1C-4A06-834E-CFF88F1C0BB9}"/>
          </ac:spMkLst>
        </pc:spChg>
        <pc:spChg chg="add">
          <ac:chgData name="Merja Lippojoki" userId="0561bf73-c5ba-4b0e-aa6d-2077de117223" providerId="ADAL" clId="{68A429A8-6E50-4417-8CB2-166D0EDA9BAF}" dt="2024-02-04T10:47:16.724" v="169" actId="26606"/>
          <ac:spMkLst>
            <pc:docMk/>
            <pc:sldMk cId="1717110592" sldId="260"/>
            <ac:spMk id="41" creationId="{0FE1D5CF-87B8-4A8A-AD3C-01D06A60769B}"/>
          </ac:spMkLst>
        </pc:spChg>
        <pc:spChg chg="add">
          <ac:chgData name="Merja Lippojoki" userId="0561bf73-c5ba-4b0e-aa6d-2077de117223" providerId="ADAL" clId="{68A429A8-6E50-4417-8CB2-166D0EDA9BAF}" dt="2024-02-04T10:47:16.724" v="169" actId="26606"/>
          <ac:spMkLst>
            <pc:docMk/>
            <pc:sldMk cId="1717110592" sldId="260"/>
            <ac:spMk id="43" creationId="{60926200-45C2-41E9-839F-31CD5FE4CD59}"/>
          </ac:spMkLst>
        </pc:spChg>
        <pc:spChg chg="add">
          <ac:chgData name="Merja Lippojoki" userId="0561bf73-c5ba-4b0e-aa6d-2077de117223" providerId="ADAL" clId="{68A429A8-6E50-4417-8CB2-166D0EDA9BAF}" dt="2024-02-04T10:47:16.724" v="169" actId="26606"/>
          <ac:spMkLst>
            <pc:docMk/>
            <pc:sldMk cId="1717110592" sldId="260"/>
            <ac:spMk id="45" creationId="{AF2F604E-43BE-4DC3-B983-E071523364F8}"/>
          </ac:spMkLst>
        </pc:spChg>
        <pc:spChg chg="add">
          <ac:chgData name="Merja Lippojoki" userId="0561bf73-c5ba-4b0e-aa6d-2077de117223" providerId="ADAL" clId="{68A429A8-6E50-4417-8CB2-166D0EDA9BAF}" dt="2024-02-04T10:47:16.724" v="169" actId="26606"/>
          <ac:spMkLst>
            <pc:docMk/>
            <pc:sldMk cId="1717110592" sldId="260"/>
            <ac:spMk id="47" creationId="{08C9B587-E65E-4B52-B37C-ABEBB6E87928}"/>
          </ac:spMkLst>
        </pc:spChg>
        <pc:picChg chg="add mod ord">
          <ac:chgData name="Merja Lippojoki" userId="0561bf73-c5ba-4b0e-aa6d-2077de117223" providerId="ADAL" clId="{68A429A8-6E50-4417-8CB2-166D0EDA9BAF}" dt="2024-02-04T10:47:22.867" v="171" actId="1076"/>
          <ac:picMkLst>
            <pc:docMk/>
            <pc:sldMk cId="1717110592" sldId="260"/>
            <ac:picMk id="6" creationId="{B2C5F80D-00F0-D8B8-0988-C653015FE79C}"/>
          </ac:picMkLst>
        </pc:picChg>
        <pc:picChg chg="add mod">
          <ac:chgData name="Merja Lippojoki" userId="0561bf73-c5ba-4b0e-aa6d-2077de117223" providerId="ADAL" clId="{68A429A8-6E50-4417-8CB2-166D0EDA9BAF}" dt="2024-02-04T10:47:25.221" v="172" actId="1076"/>
          <ac:picMkLst>
            <pc:docMk/>
            <pc:sldMk cId="1717110592" sldId="260"/>
            <ac:picMk id="10" creationId="{83CCD7FD-DE33-6958-90A8-497A47E9C6EE}"/>
          </ac:picMkLst>
        </pc:picChg>
        <pc:cxnChg chg="add del">
          <ac:chgData name="Merja Lippojoki" userId="0561bf73-c5ba-4b0e-aa6d-2077de117223" providerId="ADAL" clId="{68A429A8-6E50-4417-8CB2-166D0EDA9BAF}" dt="2024-02-04T10:41:44.548" v="100" actId="26606"/>
          <ac:cxnSpMkLst>
            <pc:docMk/>
            <pc:sldMk cId="1717110592" sldId="260"/>
            <ac:cxnSpMk id="19" creationId="{8C730EAB-A532-4295-A302-FB4B90DB9F5E}"/>
          </ac:cxnSpMkLst>
        </pc:cxnChg>
      </pc:sldChg>
      <pc:sldChg chg="addSp delSp modSp new mod setBg modClrScheme modAnim chgLayout">
        <pc:chgData name="Merja Lippojoki" userId="0561bf73-c5ba-4b0e-aa6d-2077de117223" providerId="ADAL" clId="{68A429A8-6E50-4417-8CB2-166D0EDA9BAF}" dt="2024-02-13T18:54:27.752" v="708"/>
        <pc:sldMkLst>
          <pc:docMk/>
          <pc:sldMk cId="2408048748" sldId="261"/>
        </pc:sldMkLst>
        <pc:spChg chg="del mod ord">
          <ac:chgData name="Merja Lippojoki" userId="0561bf73-c5ba-4b0e-aa6d-2077de117223" providerId="ADAL" clId="{68A429A8-6E50-4417-8CB2-166D0EDA9BAF}" dt="2024-02-13T18:19:23.196" v="213" actId="700"/>
          <ac:spMkLst>
            <pc:docMk/>
            <pc:sldMk cId="2408048748" sldId="261"/>
            <ac:spMk id="2" creationId="{7ED9A55E-B61B-C8B1-7889-0DB579F0C693}"/>
          </ac:spMkLst>
        </pc:spChg>
        <pc:spChg chg="del mod ord">
          <ac:chgData name="Merja Lippojoki" userId="0561bf73-c5ba-4b0e-aa6d-2077de117223" providerId="ADAL" clId="{68A429A8-6E50-4417-8CB2-166D0EDA9BAF}" dt="2024-02-13T18:19:23.196" v="213" actId="700"/>
          <ac:spMkLst>
            <pc:docMk/>
            <pc:sldMk cId="2408048748" sldId="261"/>
            <ac:spMk id="3" creationId="{BDF72040-FA22-9677-643E-66F44C19DAEC}"/>
          </ac:spMkLst>
        </pc:spChg>
        <pc:spChg chg="del">
          <ac:chgData name="Merja Lippojoki" userId="0561bf73-c5ba-4b0e-aa6d-2077de117223" providerId="ADAL" clId="{68A429A8-6E50-4417-8CB2-166D0EDA9BAF}" dt="2024-02-13T18:19:23.196" v="213" actId="700"/>
          <ac:spMkLst>
            <pc:docMk/>
            <pc:sldMk cId="2408048748" sldId="261"/>
            <ac:spMk id="4" creationId="{D2AA48AF-F4FE-1A2C-DE0D-3030B8DB6C1B}"/>
          </ac:spMkLst>
        </pc:spChg>
        <pc:spChg chg="add mod ord">
          <ac:chgData name="Merja Lippojoki" userId="0561bf73-c5ba-4b0e-aa6d-2077de117223" providerId="ADAL" clId="{68A429A8-6E50-4417-8CB2-166D0EDA9BAF}" dt="2024-02-13T18:52:53.977" v="698" actId="26606"/>
          <ac:spMkLst>
            <pc:docMk/>
            <pc:sldMk cId="2408048748" sldId="261"/>
            <ac:spMk id="5" creationId="{FB9259FC-0C8A-CE29-B6DE-7B4AD83EEE02}"/>
          </ac:spMkLst>
        </pc:spChg>
        <pc:spChg chg="add mod ord">
          <ac:chgData name="Merja Lippojoki" userId="0561bf73-c5ba-4b0e-aa6d-2077de117223" providerId="ADAL" clId="{68A429A8-6E50-4417-8CB2-166D0EDA9BAF}" dt="2024-02-13T18:53:22.790" v="701" actId="255"/>
          <ac:spMkLst>
            <pc:docMk/>
            <pc:sldMk cId="2408048748" sldId="261"/>
            <ac:spMk id="6" creationId="{72A309F2-7CFA-F5B9-C09B-899E2A5C7567}"/>
          </ac:spMkLst>
        </pc:spChg>
        <pc:spChg chg="add del">
          <ac:chgData name="Merja Lippojoki" userId="0561bf73-c5ba-4b0e-aa6d-2077de117223" providerId="ADAL" clId="{68A429A8-6E50-4417-8CB2-166D0EDA9BAF}" dt="2024-02-13T18:52:37.237" v="691" actId="26606"/>
          <ac:spMkLst>
            <pc:docMk/>
            <pc:sldMk cId="2408048748" sldId="261"/>
            <ac:spMk id="1031" creationId="{04812C46-200A-4DEB-A05E-3ED6C68C2387}"/>
          </ac:spMkLst>
        </pc:spChg>
        <pc:spChg chg="add del">
          <ac:chgData name="Merja Lippojoki" userId="0561bf73-c5ba-4b0e-aa6d-2077de117223" providerId="ADAL" clId="{68A429A8-6E50-4417-8CB2-166D0EDA9BAF}" dt="2024-02-13T18:52:37.237" v="691" actId="26606"/>
          <ac:spMkLst>
            <pc:docMk/>
            <pc:sldMk cId="2408048748" sldId="261"/>
            <ac:spMk id="1033" creationId="{D1EA859B-E555-4109-94F3-6700E046E008}"/>
          </ac:spMkLst>
        </pc:spChg>
        <pc:spChg chg="add del">
          <ac:chgData name="Merja Lippojoki" userId="0561bf73-c5ba-4b0e-aa6d-2077de117223" providerId="ADAL" clId="{68A429A8-6E50-4417-8CB2-166D0EDA9BAF}" dt="2024-02-13T18:52:39.999" v="693" actId="26606"/>
          <ac:spMkLst>
            <pc:docMk/>
            <pc:sldMk cId="2408048748" sldId="261"/>
            <ac:spMk id="1035" creationId="{D1D34770-47A8-402C-AF23-2B653F2D88C1}"/>
          </ac:spMkLst>
        </pc:spChg>
        <pc:spChg chg="add del">
          <ac:chgData name="Merja Lippojoki" userId="0561bf73-c5ba-4b0e-aa6d-2077de117223" providerId="ADAL" clId="{68A429A8-6E50-4417-8CB2-166D0EDA9BAF}" dt="2024-02-13T18:52:45.870" v="695" actId="26606"/>
          <ac:spMkLst>
            <pc:docMk/>
            <pc:sldMk cId="2408048748" sldId="261"/>
            <ac:spMk id="1037" creationId="{04812C46-200A-4DEB-A05E-3ED6C68C2387}"/>
          </ac:spMkLst>
        </pc:spChg>
        <pc:spChg chg="add del">
          <ac:chgData name="Merja Lippojoki" userId="0561bf73-c5ba-4b0e-aa6d-2077de117223" providerId="ADAL" clId="{68A429A8-6E50-4417-8CB2-166D0EDA9BAF}" dt="2024-02-13T18:52:45.870" v="695" actId="26606"/>
          <ac:spMkLst>
            <pc:docMk/>
            <pc:sldMk cId="2408048748" sldId="261"/>
            <ac:spMk id="1038" creationId="{D1EA859B-E555-4109-94F3-6700E046E008}"/>
          </ac:spMkLst>
        </pc:spChg>
        <pc:spChg chg="add">
          <ac:chgData name="Merja Lippojoki" userId="0561bf73-c5ba-4b0e-aa6d-2077de117223" providerId="ADAL" clId="{68A429A8-6E50-4417-8CB2-166D0EDA9BAF}" dt="2024-02-13T18:52:53.977" v="698" actId="26606"/>
          <ac:spMkLst>
            <pc:docMk/>
            <pc:sldMk cId="2408048748" sldId="261"/>
            <ac:spMk id="1042" creationId="{04812C46-200A-4DEB-A05E-3ED6C68C2387}"/>
          </ac:spMkLst>
        </pc:spChg>
        <pc:spChg chg="add">
          <ac:chgData name="Merja Lippojoki" userId="0561bf73-c5ba-4b0e-aa6d-2077de117223" providerId="ADAL" clId="{68A429A8-6E50-4417-8CB2-166D0EDA9BAF}" dt="2024-02-13T18:52:53.977" v="698" actId="26606"/>
          <ac:spMkLst>
            <pc:docMk/>
            <pc:sldMk cId="2408048748" sldId="261"/>
            <ac:spMk id="1043" creationId="{D1EA859B-E555-4109-94F3-6700E046E008}"/>
          </ac:spMkLst>
        </pc:spChg>
        <pc:picChg chg="add mod ord">
          <ac:chgData name="Merja Lippojoki" userId="0561bf73-c5ba-4b0e-aa6d-2077de117223" providerId="ADAL" clId="{68A429A8-6E50-4417-8CB2-166D0EDA9BAF}" dt="2024-02-13T18:52:53.977" v="698" actId="26606"/>
          <ac:picMkLst>
            <pc:docMk/>
            <pc:sldMk cId="2408048748" sldId="261"/>
            <ac:picMk id="1026" creationId="{881768EE-FB00-E377-5F52-BDA6A1E79230}"/>
          </ac:picMkLst>
        </pc:picChg>
        <pc:cxnChg chg="add del">
          <ac:chgData name="Merja Lippojoki" userId="0561bf73-c5ba-4b0e-aa6d-2077de117223" providerId="ADAL" clId="{68A429A8-6E50-4417-8CB2-166D0EDA9BAF}" dt="2024-02-13T18:52:53.966" v="697" actId="26606"/>
          <ac:cxnSpMkLst>
            <pc:docMk/>
            <pc:sldMk cId="2408048748" sldId="261"/>
            <ac:cxnSpMk id="1040" creationId="{FC23E3B9-5ABF-58B3-E2B0-E9A5DAA9003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C1317-8A3C-871B-CDA8-4E2B6F07E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A023D9-FA1F-04E8-F4F4-72D4D877F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439247-AEDD-4708-E864-DB96DEB1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2D42-812C-B646-AC00-7976680E888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CBD3E8-D963-2CF4-1B26-4F6B8773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B8796C-8E9E-12E7-903F-450D413E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FCDA-2C43-8C42-8BA8-AF105FD43B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8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0F148-9DC2-2DAF-57E2-4516F9DD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3B415A1-A774-0449-DAD0-91122EDB5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A21CE0-1AC8-5856-62A3-AD0CBABC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2D42-812C-B646-AC00-7976680E888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8970E1-9C79-949A-BC4E-E1B6AF3E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FF4ABA-A349-8914-696D-7AD4DECB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FCDA-2C43-8C42-8BA8-AF105FD43B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9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1B33855-6D84-BD90-DF41-51F13AC51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C059729-CDCE-929B-4CA0-8A3219E70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390424-055C-0C40-65A1-421BD03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2D42-812C-B646-AC00-7976680E888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D3101D-07C8-E651-8AB7-51927FB6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123E62-54D2-7F62-37DF-4F5E016F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FCDA-2C43-8C42-8BA8-AF105FD43B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19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F77AD-2B5F-41D4-D13A-71C80927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4145EB-26E2-0938-648B-B060D2971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8A2D9B-D3AB-9DA5-2F8C-8F9B4DB1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2D42-812C-B646-AC00-7976680E888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2CA710-81E7-A672-04C5-F807D6E66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826C71-E1AB-6081-9629-B708DBDE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FCDA-2C43-8C42-8BA8-AF105FD43B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13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7CE2A1-B5E6-7F12-B098-F3FF43B4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B30A89-6043-BE99-BA91-AECE91837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58A06E-231B-291B-6C00-4F63D9D7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2D42-812C-B646-AC00-7976680E888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6B3DF6-1BDE-5B53-A610-04D57E55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B5F9BF-AAB2-89FB-7D3C-AAC33655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FCDA-2C43-8C42-8BA8-AF105FD43B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29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58F1BD-418B-8331-4955-0A0D2726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548D6-A780-E0A9-3D08-E32C92061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FCBF7-6B7D-45C3-07C8-4EC687F47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0CEA2C-D16A-37C0-F187-6E42D99A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2D42-812C-B646-AC00-7976680E888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67B605E-C047-E485-73FD-9E71DD38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DD0D10B-CF01-109A-73BC-1B8F31E0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FCDA-2C43-8C42-8BA8-AF105FD43B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35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745080-C702-F090-7F19-225251F7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65BAF2-1333-ADC3-DFF3-B4869ED92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468E46-40B1-EB3E-7E07-04E063BA9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9FE6ED4-B654-A995-93E5-DCDA7956C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898AA11-4366-B30D-8C87-4C4B13328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6E0B804-962F-0B21-5F82-916D41CA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2D42-812C-B646-AC00-7976680E888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53E7E4D-9D07-0CEB-AA81-9063FAC5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97BF5D-D744-4593-BC4F-D7189264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FCDA-2C43-8C42-8BA8-AF105FD43B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447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A679F-F258-A1BB-BB89-021DBF7B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581DFC-FCFB-3692-23A8-81467C35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2D42-812C-B646-AC00-7976680E888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F7DD89A-C670-AC2A-48E3-FF10E7C0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7F380B-C342-1024-E8FA-A4601CF7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FCDA-2C43-8C42-8BA8-AF105FD43B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57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90FD160-7A38-6512-ED5C-A4ED0A0D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2D42-812C-B646-AC00-7976680E888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894C11C-AABE-2CDC-EB7B-8C2D5D78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8081A60-CDD7-7074-9BD7-582F4D64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FCDA-2C43-8C42-8BA8-AF105FD43B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78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72C28-0112-7131-2F66-04FFF4AA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9F872A-E610-4C3B-93CC-C4DAE74AD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16B7E1-1B9D-8EBC-D1BC-8493D7AE7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E0577E0-BD10-E9F7-C839-F8D0BFF4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2D42-812C-B646-AC00-7976680E888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177155-DC30-3E0B-4839-2BC5DF17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160206-8E5C-5C47-DC4B-1B5B9BA6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FCDA-2C43-8C42-8BA8-AF105FD43B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67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6D46BA-325D-B6D7-B613-248CBF5CD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7E18CC3-CB3E-63CD-37F2-45DD3B1E7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CF8142B-23B0-A2CE-AA61-9CEADF344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F56603-7AF5-9535-731D-0EDB3935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2D42-812C-B646-AC00-7976680E888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5D0ED4-B35A-99F1-2077-AEDC12C3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72909E-14DF-1932-1D7D-F36FD8C6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FCDA-2C43-8C42-8BA8-AF105FD43B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723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E37E12C-2428-397C-11D6-CCBFD004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59F006-6DBF-59AC-815D-5BAF371A8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FEE831-2C4D-B8ED-79F8-E7B8F4AC8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2D42-812C-B646-AC00-7976680E888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4142D3-917A-B7FD-7918-4E4AA25D1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876EFE-5110-77ED-C590-843B0F88F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FCDA-2C43-8C42-8BA8-AF105FD43B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11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https://www.youtube.com/embed/iDKRA0fAz-k?feature=oembed" TargetMode="External"/><Relationship Id="rId1" Type="http://schemas.openxmlformats.org/officeDocument/2006/relationships/video" Target="https://www.youtube.com/embed/e-fI4ahyHNg?start=12&amp;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2E671FED-A189-3954-0F91-F03D45972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1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629032F-5125-DF6E-A1A0-639AFA04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20" y="365125"/>
            <a:ext cx="9730781" cy="3302255"/>
          </a:xfrm>
        </p:spPr>
        <p:txBody>
          <a:bodyPr/>
          <a:lstStyle/>
          <a:p>
            <a:r>
              <a:rPr lang="fi-FI" dirty="0" err="1">
                <a:latin typeface="Broadway" panose="02000000000000000000" pitchFamily="2" charset="0"/>
                <a:ea typeface="Broadway" panose="02000000000000000000" pitchFamily="2" charset="0"/>
              </a:rPr>
              <a:t>Marine</a:t>
            </a:r>
            <a:r>
              <a:rPr lang="fi-FI" dirty="0">
                <a:latin typeface="Broadway" panose="02000000000000000000" pitchFamily="2" charset="0"/>
                <a:ea typeface="Broadway" panose="02000000000000000000" pitchFamily="2" charset="0"/>
              </a:rPr>
              <a:t> </a:t>
            </a:r>
            <a:r>
              <a:rPr lang="fi-FI" dirty="0" err="1">
                <a:latin typeface="Broadway" panose="02000000000000000000" pitchFamily="2" charset="0"/>
                <a:ea typeface="Broadway" panose="02000000000000000000" pitchFamily="2" charset="0"/>
              </a:rPr>
              <a:t>plastic</a:t>
            </a:r>
            <a:r>
              <a:rPr lang="fi-FI" dirty="0">
                <a:latin typeface="Broadway" panose="02000000000000000000" pitchFamily="2" charset="0"/>
                <a:ea typeface="Broadway" panose="02000000000000000000" pitchFamily="2" charset="0"/>
              </a:rPr>
              <a:t> </a:t>
            </a:r>
            <a:r>
              <a:rPr lang="fi-FI" dirty="0" err="1">
                <a:latin typeface="Broadway" panose="02000000000000000000" pitchFamily="2" charset="0"/>
                <a:ea typeface="Broadway" panose="02000000000000000000" pitchFamily="2" charset="0"/>
              </a:rPr>
              <a:t>waste</a:t>
            </a:r>
            <a:endParaRPr lang="fi-FI" dirty="0">
              <a:latin typeface="Broadway" panose="02000000000000000000" pitchFamily="2" charset="0"/>
              <a:ea typeface="Broadwa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9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A1DC06-443E-D622-5EB8-3586DC697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459" y="73347"/>
            <a:ext cx="6299744" cy="1149113"/>
          </a:xfrm>
        </p:spPr>
        <p:txBody>
          <a:bodyPr>
            <a:normAutofit fontScale="90000"/>
          </a:bodyPr>
          <a:lstStyle/>
          <a:p>
            <a:r>
              <a:rPr lang="fi-FI" dirty="0" err="1">
                <a:latin typeface="Aharoni" panose="02010803020104030203" pitchFamily="2" charset="-79"/>
                <a:cs typeface="Aharoni" panose="02010803020104030203" pitchFamily="2" charset="-79"/>
              </a:rPr>
              <a:t>Common</a:t>
            </a:r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dirty="0" err="1">
                <a:latin typeface="Aharoni" panose="02010803020104030203" pitchFamily="2" charset="-79"/>
                <a:cs typeface="Aharoni" panose="02010803020104030203" pitchFamily="2" charset="-79"/>
              </a:rPr>
              <a:t>plastics</a:t>
            </a:r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fi-FI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dirty="0" err="1">
                <a:latin typeface="Aharoni" panose="02010803020104030203" pitchFamily="2" charset="-79"/>
                <a:cs typeface="Aharoni" panose="02010803020104030203" pitchFamily="2" charset="-79"/>
              </a:rPr>
              <a:t>oceans</a:t>
            </a:r>
            <a:endParaRPr lang="fi-FI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7C163717-8769-28A4-74C0-E2C86F4857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2257" cy="6893941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1551DC-E2EA-B07A-94FC-170D8EBFC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6348" y="1295807"/>
            <a:ext cx="6305652" cy="5562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Single-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items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biggest</a:t>
            </a:r>
            <a:r>
              <a:rPr lang="fi-FI" dirty="0"/>
              <a:t> single </a:t>
            </a:r>
            <a:r>
              <a:rPr lang="fi-FI" dirty="0" err="1"/>
              <a:t>group</a:t>
            </a:r>
            <a:r>
              <a:rPr lang="fi-FI" dirty="0"/>
              <a:t> of </a:t>
            </a:r>
            <a:r>
              <a:rPr lang="fi-FI" dirty="0" err="1"/>
              <a:t>waste</a:t>
            </a:r>
            <a:r>
              <a:rPr lang="fi-FI" dirty="0"/>
              <a:t> </a:t>
            </a:r>
            <a:r>
              <a:rPr lang="fi-FI" dirty="0" err="1"/>
              <a:t>found</a:t>
            </a:r>
            <a:r>
              <a:rPr lang="fi-FI" dirty="0"/>
              <a:t> on </a:t>
            </a:r>
            <a:r>
              <a:rPr lang="fi-FI" dirty="0" err="1"/>
              <a:t>sea</a:t>
            </a:r>
            <a:r>
              <a:rPr lang="fi-FI" dirty="0"/>
              <a:t> </a:t>
            </a:r>
            <a:r>
              <a:rPr lang="fi-FI" dirty="0" err="1"/>
              <a:t>shores</a:t>
            </a:r>
            <a:r>
              <a:rPr lang="fi-FI" dirty="0"/>
              <a:t>: products </a:t>
            </a:r>
            <a:r>
              <a:rPr lang="fi-FI" dirty="0" err="1"/>
              <a:t>such</a:t>
            </a:r>
            <a:r>
              <a:rPr lang="fi-FI" dirty="0"/>
              <a:t> as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cutlery</a:t>
            </a:r>
            <a:r>
              <a:rPr lang="fi-FI" dirty="0"/>
              <a:t>, drink </a:t>
            </a:r>
            <a:r>
              <a:rPr lang="fi-FI" dirty="0" err="1"/>
              <a:t>bottles</a:t>
            </a:r>
            <a:r>
              <a:rPr lang="fi-FI" dirty="0"/>
              <a:t>, </a:t>
            </a:r>
            <a:r>
              <a:rPr lang="fi-FI" dirty="0" err="1"/>
              <a:t>cigarette</a:t>
            </a:r>
            <a:r>
              <a:rPr lang="fi-FI" dirty="0"/>
              <a:t> </a:t>
            </a:r>
            <a:r>
              <a:rPr lang="fi-FI" dirty="0" err="1"/>
              <a:t>butts</a:t>
            </a:r>
            <a:r>
              <a:rPr lang="fi-FI" dirty="0"/>
              <a:t> and </a:t>
            </a:r>
            <a:r>
              <a:rPr lang="fi-FI" dirty="0" err="1"/>
              <a:t>cotton</a:t>
            </a:r>
            <a:r>
              <a:rPr lang="fi-FI" dirty="0"/>
              <a:t> </a:t>
            </a:r>
            <a:r>
              <a:rPr lang="fi-FI" dirty="0" err="1"/>
              <a:t>buds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almost</a:t>
            </a:r>
            <a:r>
              <a:rPr lang="fi-FI" dirty="0"/>
              <a:t> </a:t>
            </a:r>
            <a:r>
              <a:rPr lang="fi-FI" dirty="0" err="1"/>
              <a:t>half</a:t>
            </a:r>
            <a:r>
              <a:rPr lang="fi-FI" dirty="0"/>
              <a:t> of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sea</a:t>
            </a:r>
            <a:r>
              <a:rPr lang="fi-FI" dirty="0"/>
              <a:t> </a:t>
            </a:r>
            <a:r>
              <a:rPr lang="fi-FI" dirty="0" err="1"/>
              <a:t>litter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common</a:t>
            </a:r>
            <a:r>
              <a:rPr lang="fi-FI" dirty="0"/>
              <a:t> single </a:t>
            </a:r>
            <a:r>
              <a:rPr lang="fi-FI" dirty="0" err="1"/>
              <a:t>pieces</a:t>
            </a:r>
            <a:r>
              <a:rPr lang="fi-FI" dirty="0"/>
              <a:t> of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litter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oceans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plates</a:t>
            </a:r>
            <a:r>
              <a:rPr lang="fi-FI" dirty="0"/>
              <a:t>, </a:t>
            </a:r>
            <a:r>
              <a:rPr lang="fi-FI" dirty="0" err="1"/>
              <a:t>straws</a:t>
            </a:r>
            <a:r>
              <a:rPr lang="fi-FI" dirty="0"/>
              <a:t>, drink </a:t>
            </a:r>
            <a:r>
              <a:rPr lang="fi-FI" dirty="0" err="1"/>
              <a:t>stirrers</a:t>
            </a:r>
            <a:r>
              <a:rPr lang="fi-FI" dirty="0"/>
              <a:t> and </a:t>
            </a:r>
            <a:r>
              <a:rPr lang="fi-FI" dirty="0" err="1"/>
              <a:t>balloon</a:t>
            </a:r>
            <a:r>
              <a:rPr lang="fi-FI" dirty="0"/>
              <a:t> </a:t>
            </a:r>
            <a:r>
              <a:rPr lang="fi-FI" dirty="0" err="1"/>
              <a:t>sticks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fast</a:t>
            </a:r>
            <a:r>
              <a:rPr lang="fi-FI" dirty="0"/>
              <a:t> food </a:t>
            </a:r>
            <a:r>
              <a:rPr lang="fi-FI" dirty="0" err="1"/>
              <a:t>containers</a:t>
            </a:r>
            <a:r>
              <a:rPr lang="fi-FI" dirty="0"/>
              <a:t> made out of </a:t>
            </a:r>
            <a:r>
              <a:rPr lang="fi-FI" dirty="0" err="1"/>
              <a:t>polystyrene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nets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fishing</a:t>
            </a:r>
            <a:r>
              <a:rPr lang="fi-FI" dirty="0"/>
              <a:t> </a:t>
            </a:r>
            <a:r>
              <a:rPr lang="fi-FI" dirty="0" err="1"/>
              <a:t>gear</a:t>
            </a:r>
            <a:r>
              <a:rPr lang="fi-FI" dirty="0"/>
              <a:t> </a:t>
            </a:r>
            <a:r>
              <a:rPr lang="fi-FI" dirty="0" err="1"/>
              <a:t>lost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ocean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a </a:t>
            </a:r>
            <a:r>
              <a:rPr lang="fi-FI" dirty="0" err="1"/>
              <a:t>big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D2B438-CC57-1A3D-47A3-F5E9A098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963" y="0"/>
            <a:ext cx="7241036" cy="910733"/>
          </a:xfrm>
        </p:spPr>
        <p:txBody>
          <a:bodyPr/>
          <a:lstStyle/>
          <a:p>
            <a:r>
              <a:rPr lang="fi-FI" dirty="0" err="1">
                <a:latin typeface="Aharoni" panose="02010803020104030203" pitchFamily="2" charset="-79"/>
                <a:cs typeface="Aharoni" panose="02010803020104030203" pitchFamily="2" charset="-79"/>
              </a:rPr>
              <a:t>Problem</a:t>
            </a:r>
            <a:endParaRPr lang="fi-FI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1EDA0A-F986-AF52-4332-21F28B1A2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0963" y="910733"/>
            <a:ext cx="7241037" cy="59289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doesn’t</a:t>
            </a:r>
            <a:r>
              <a:rPr lang="fi-FI" dirty="0"/>
              <a:t> just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mess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shores</a:t>
            </a:r>
            <a:r>
              <a:rPr lang="fi-FI" dirty="0"/>
              <a:t>, it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hurts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animals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entangled</a:t>
            </a:r>
            <a:r>
              <a:rPr lang="fi-FI" dirty="0"/>
              <a:t> in </a:t>
            </a:r>
            <a:r>
              <a:rPr lang="fi-FI" dirty="0" err="1"/>
              <a:t>larger</a:t>
            </a:r>
            <a:r>
              <a:rPr lang="fi-FI" dirty="0"/>
              <a:t> </a:t>
            </a:r>
            <a:r>
              <a:rPr lang="fi-FI" dirty="0" err="1"/>
              <a:t>pieces</a:t>
            </a:r>
            <a:r>
              <a:rPr lang="fi-FI" dirty="0"/>
              <a:t> and </a:t>
            </a:r>
            <a:r>
              <a:rPr lang="fi-FI" dirty="0" err="1"/>
              <a:t>mistake</a:t>
            </a:r>
            <a:r>
              <a:rPr lang="fi-FI" dirty="0"/>
              <a:t>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pieces</a:t>
            </a:r>
            <a:r>
              <a:rPr lang="fi-FI" dirty="0"/>
              <a:t> for food. </a:t>
            </a:r>
            <a:r>
              <a:rPr lang="fi-FI" dirty="0" err="1"/>
              <a:t>Ingestion</a:t>
            </a:r>
            <a:r>
              <a:rPr lang="fi-FI" dirty="0"/>
              <a:t> of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particles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prevent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digesting</a:t>
            </a:r>
            <a:r>
              <a:rPr lang="fi-FI" dirty="0"/>
              <a:t> </a:t>
            </a:r>
            <a:r>
              <a:rPr lang="fi-FI" dirty="0" err="1"/>
              <a:t>normal</a:t>
            </a:r>
            <a:r>
              <a:rPr lang="fi-FI" dirty="0"/>
              <a:t> food and </a:t>
            </a:r>
            <a:r>
              <a:rPr lang="fi-FI" dirty="0" err="1"/>
              <a:t>might</a:t>
            </a:r>
            <a:r>
              <a:rPr lang="fi-FI" dirty="0"/>
              <a:t> </a:t>
            </a:r>
            <a:r>
              <a:rPr lang="fi-FI" dirty="0" err="1"/>
              <a:t>attract</a:t>
            </a:r>
            <a:r>
              <a:rPr lang="fi-FI" dirty="0"/>
              <a:t> </a:t>
            </a:r>
            <a:r>
              <a:rPr lang="fi-FI" dirty="0" err="1"/>
              <a:t>toxic</a:t>
            </a:r>
            <a:r>
              <a:rPr lang="fi-FI" dirty="0"/>
              <a:t> </a:t>
            </a:r>
            <a:r>
              <a:rPr lang="fi-FI" dirty="0" err="1"/>
              <a:t>chemical</a:t>
            </a:r>
            <a:r>
              <a:rPr lang="fi-FI" dirty="0"/>
              <a:t> </a:t>
            </a:r>
            <a:r>
              <a:rPr lang="fi-FI" dirty="0" err="1"/>
              <a:t>pollutants</a:t>
            </a:r>
            <a:r>
              <a:rPr lang="fi-FI" dirty="0"/>
              <a:t> into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organs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  </a:t>
            </a:r>
            <a:r>
              <a:rPr lang="fi-FI" dirty="0" err="1"/>
              <a:t>Humans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food </a:t>
            </a:r>
            <a:r>
              <a:rPr lang="fi-FI" dirty="0" err="1"/>
              <a:t>chain</a:t>
            </a:r>
            <a:r>
              <a:rPr lang="fi-FI" dirty="0"/>
              <a:t>. How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affects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is </a:t>
            </a:r>
            <a:r>
              <a:rPr lang="fi-FI" dirty="0" err="1"/>
              <a:t>unknown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  </a:t>
            </a:r>
            <a:r>
              <a:rPr lang="fi-FI" dirty="0" err="1"/>
              <a:t>Sea</a:t>
            </a:r>
            <a:r>
              <a:rPr lang="fi-FI" dirty="0"/>
              <a:t> </a:t>
            </a:r>
            <a:r>
              <a:rPr lang="fi-FI" dirty="0" err="1"/>
              <a:t>litter</a:t>
            </a:r>
            <a:r>
              <a:rPr lang="fi-FI" dirty="0"/>
              <a:t> </a:t>
            </a:r>
            <a:r>
              <a:rPr lang="fi-FI" dirty="0" err="1"/>
              <a:t>causes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losses</a:t>
            </a:r>
            <a:r>
              <a:rPr lang="fi-FI" dirty="0"/>
              <a:t> for </a:t>
            </a:r>
            <a:r>
              <a:rPr lang="fi-FI" dirty="0" err="1"/>
              <a:t>sectors</a:t>
            </a:r>
            <a:r>
              <a:rPr lang="fi-FI" dirty="0"/>
              <a:t> and </a:t>
            </a:r>
            <a:r>
              <a:rPr lang="fi-FI" dirty="0" err="1"/>
              <a:t>communities</a:t>
            </a:r>
            <a:r>
              <a:rPr lang="fi-FI" dirty="0"/>
              <a:t> </a:t>
            </a:r>
            <a:r>
              <a:rPr lang="fi-FI" dirty="0" err="1"/>
              <a:t>dependent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sea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for </a:t>
            </a:r>
            <a:r>
              <a:rPr lang="fi-FI" dirty="0" err="1"/>
              <a:t>manufacturers</a:t>
            </a:r>
            <a:r>
              <a:rPr lang="fi-FI" dirty="0"/>
              <a:t>: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5%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value</a:t>
            </a:r>
            <a:r>
              <a:rPr lang="fi-FI" dirty="0"/>
              <a:t> of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packaging</a:t>
            </a:r>
            <a:r>
              <a:rPr lang="fi-FI" dirty="0"/>
              <a:t> </a:t>
            </a:r>
            <a:r>
              <a:rPr lang="fi-FI" dirty="0" err="1"/>
              <a:t>stays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economy</a:t>
            </a:r>
            <a:r>
              <a:rPr lang="fi-FI" dirty="0"/>
              <a:t> –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rest</a:t>
            </a:r>
            <a:r>
              <a:rPr lang="fi-FI" dirty="0"/>
              <a:t> is </a:t>
            </a:r>
            <a:r>
              <a:rPr lang="fi-FI" dirty="0" err="1"/>
              <a:t>literally</a:t>
            </a:r>
            <a:r>
              <a:rPr lang="fi-FI" dirty="0"/>
              <a:t> </a:t>
            </a:r>
            <a:r>
              <a:rPr lang="fi-FI" dirty="0" err="1"/>
              <a:t>dumped</a:t>
            </a:r>
            <a:r>
              <a:rPr lang="fi-FI" dirty="0"/>
              <a:t>, </a:t>
            </a:r>
            <a:r>
              <a:rPr lang="fi-FI" dirty="0" err="1"/>
              <a:t>showing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for a </a:t>
            </a:r>
            <a:r>
              <a:rPr lang="fi-FI" dirty="0" err="1"/>
              <a:t>approach</a:t>
            </a:r>
            <a:r>
              <a:rPr lang="fi-FI" dirty="0"/>
              <a:t> </a:t>
            </a:r>
            <a:r>
              <a:rPr lang="fi-FI" dirty="0" err="1"/>
              <a:t>focussed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on </a:t>
            </a:r>
            <a:r>
              <a:rPr lang="fi-FI" dirty="0" err="1"/>
              <a:t>recycling</a:t>
            </a:r>
            <a:r>
              <a:rPr lang="fi-FI" dirty="0"/>
              <a:t> and </a:t>
            </a:r>
            <a:r>
              <a:rPr lang="fi-FI" dirty="0" err="1"/>
              <a:t>reusing</a:t>
            </a:r>
            <a:r>
              <a:rPr lang="fi-FI" dirty="0"/>
              <a:t> </a:t>
            </a:r>
            <a:r>
              <a:rPr lang="fi-FI" dirty="0" err="1"/>
              <a:t>materials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319F7622-FD6E-F272-9DCD-BE22D2B253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0963" cy="6861210"/>
          </a:xfrm>
        </p:spPr>
      </p:pic>
    </p:spTree>
    <p:extLst>
      <p:ext uri="{BB962C8B-B14F-4D97-AF65-F5344CB8AC3E}">
        <p14:creationId xmlns:p14="http://schemas.microsoft.com/office/powerpoint/2010/main" val="4221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altaosa merten muovijätteestä tulee vain kymmenestä joesta – KU">
            <a:extLst>
              <a:ext uri="{FF2B5EF4-FFF2-40B4-BE49-F238E27FC236}">
                <a16:creationId xmlns:a16="http://schemas.microsoft.com/office/drawing/2014/main" id="{881768EE-FB00-E377-5F52-BDA6A1E79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r="9257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B9259FC-0C8A-CE29-B6DE-7B4AD83E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 dirty="0"/>
              <a:t>Great </a:t>
            </a:r>
            <a:r>
              <a:rPr lang="fi-FI" sz="4000" dirty="0" err="1"/>
              <a:t>Pasific</a:t>
            </a:r>
            <a:r>
              <a:rPr lang="fi-FI" sz="4000" dirty="0"/>
              <a:t> </a:t>
            </a:r>
            <a:r>
              <a:rPr lang="fi-FI" sz="4000" dirty="0" err="1"/>
              <a:t>Garbage</a:t>
            </a:r>
            <a:r>
              <a:rPr lang="fi-FI" sz="4000" dirty="0"/>
              <a:t> </a:t>
            </a:r>
            <a:r>
              <a:rPr lang="fi-FI" sz="4000" dirty="0" err="1"/>
              <a:t>Patch</a:t>
            </a:r>
            <a:endParaRPr lang="fi-FI" sz="4000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2A309F2-7CFA-F5B9-C09B-899E2A5C7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314" y="2265037"/>
            <a:ext cx="5094515" cy="4227838"/>
          </a:xfrm>
        </p:spPr>
        <p:txBody>
          <a:bodyPr>
            <a:normAutofit/>
          </a:bodyPr>
          <a:lstStyle/>
          <a:p>
            <a:r>
              <a:rPr lang="fi-FI" sz="2400" dirty="0"/>
              <a:t>Is an </a:t>
            </a:r>
            <a:r>
              <a:rPr lang="fi-FI" sz="2400" dirty="0" err="1"/>
              <a:t>area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middle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North </a:t>
            </a:r>
            <a:r>
              <a:rPr lang="fi-FI" sz="2400" dirty="0" err="1"/>
              <a:t>Pasific</a:t>
            </a:r>
            <a:r>
              <a:rPr lang="fi-FI" sz="2400" dirty="0"/>
              <a:t> </a:t>
            </a:r>
            <a:r>
              <a:rPr lang="fi-FI" sz="2400" dirty="0" err="1"/>
              <a:t>Ocean</a:t>
            </a:r>
            <a:r>
              <a:rPr lang="fi-FI" sz="2400" dirty="0"/>
              <a:t> </a:t>
            </a:r>
            <a:r>
              <a:rPr lang="fi-FI" sz="2400" dirty="0" err="1"/>
              <a:t>where</a:t>
            </a:r>
            <a:r>
              <a:rPr lang="fi-FI" sz="2400" dirty="0"/>
              <a:t> </a:t>
            </a:r>
            <a:r>
              <a:rPr lang="fi-FI" sz="2400" dirty="0" err="1"/>
              <a:t>floating</a:t>
            </a:r>
            <a:r>
              <a:rPr lang="fi-FI" sz="2400" dirty="0"/>
              <a:t> </a:t>
            </a:r>
            <a:r>
              <a:rPr lang="fi-FI" sz="2400" dirty="0" err="1"/>
              <a:t>plastic</a:t>
            </a:r>
            <a:r>
              <a:rPr lang="fi-FI" sz="2400" dirty="0"/>
              <a:t> </a:t>
            </a:r>
            <a:r>
              <a:rPr lang="fi-FI" sz="2400" dirty="0" err="1"/>
              <a:t>waste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coast</a:t>
            </a:r>
            <a:r>
              <a:rPr lang="fi-FI" sz="2400" dirty="0"/>
              <a:t> is </a:t>
            </a:r>
            <a:r>
              <a:rPr lang="fi-FI" sz="2400" dirty="0" err="1"/>
              <a:t>collected</a:t>
            </a:r>
            <a:r>
              <a:rPr lang="fi-FI" sz="2400" dirty="0"/>
              <a:t> </a:t>
            </a:r>
            <a:r>
              <a:rPr lang="fi-FI" sz="2400" dirty="0" err="1"/>
              <a:t>together</a:t>
            </a:r>
            <a:r>
              <a:rPr lang="fi-FI" sz="2400" dirty="0"/>
              <a:t> </a:t>
            </a:r>
            <a:r>
              <a:rPr lang="fi-FI" sz="2400" dirty="0" err="1"/>
              <a:t>by</a:t>
            </a:r>
            <a:r>
              <a:rPr lang="fi-FI" sz="2400" dirty="0"/>
              <a:t> </a:t>
            </a:r>
            <a:r>
              <a:rPr lang="fi-FI" sz="2400" dirty="0" err="1"/>
              <a:t>sea</a:t>
            </a:r>
            <a:r>
              <a:rPr lang="fi-FI" sz="2400" dirty="0"/>
              <a:t> </a:t>
            </a:r>
            <a:r>
              <a:rPr lang="fi-FI" sz="2400" dirty="0" err="1"/>
              <a:t>currents</a:t>
            </a:r>
            <a:r>
              <a:rPr lang="fi-FI" sz="2400" dirty="0"/>
              <a:t>.</a:t>
            </a:r>
          </a:p>
          <a:p>
            <a:r>
              <a:rPr lang="fi-FI" sz="2400" dirty="0"/>
              <a:t>It </a:t>
            </a:r>
            <a:r>
              <a:rPr lang="fi-FI" sz="2400" dirty="0" err="1"/>
              <a:t>has</a:t>
            </a:r>
            <a:r>
              <a:rPr lang="fi-FI" sz="2400" dirty="0"/>
              <a:t> </a:t>
            </a:r>
            <a:r>
              <a:rPr lang="fi-FI" sz="2400" dirty="0" err="1"/>
              <a:t>been</a:t>
            </a:r>
            <a:r>
              <a:rPr lang="fi-FI" sz="2400" dirty="0"/>
              <a:t> </a:t>
            </a:r>
            <a:r>
              <a:rPr lang="fi-FI" sz="2400" dirty="0" err="1"/>
              <a:t>characterized</a:t>
            </a:r>
            <a:r>
              <a:rPr lang="fi-FI" sz="2400" dirty="0"/>
              <a:t> as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world’s</a:t>
            </a:r>
            <a:r>
              <a:rPr lang="fi-FI" sz="2400" dirty="0"/>
              <a:t> </a:t>
            </a:r>
            <a:r>
              <a:rPr lang="fi-FI" sz="2400" dirty="0" err="1"/>
              <a:t>largest</a:t>
            </a:r>
            <a:r>
              <a:rPr lang="fi-FI" sz="2400" dirty="0"/>
              <a:t> </a:t>
            </a:r>
            <a:r>
              <a:rPr lang="fi-FI" sz="2400" dirty="0" err="1"/>
              <a:t>landfill</a:t>
            </a:r>
            <a:r>
              <a:rPr lang="fi-FI" sz="2400" dirty="0"/>
              <a:t> (2,41 </a:t>
            </a:r>
            <a:r>
              <a:rPr lang="fi-FI" sz="2400" dirty="0" err="1"/>
              <a:t>million</a:t>
            </a:r>
            <a:r>
              <a:rPr lang="fi-FI" sz="2400" dirty="0"/>
              <a:t> </a:t>
            </a:r>
            <a:r>
              <a:rPr lang="fi-FI" sz="2400" dirty="0" err="1"/>
              <a:t>kilograms</a:t>
            </a:r>
            <a:r>
              <a:rPr lang="fi-FI" sz="2400" dirty="0"/>
              <a:t> of </a:t>
            </a:r>
            <a:r>
              <a:rPr lang="fi-FI" sz="2400" dirty="0" err="1"/>
              <a:t>plastic</a:t>
            </a:r>
            <a:r>
              <a:rPr lang="fi-FI" sz="2400" dirty="0"/>
              <a:t> </a:t>
            </a:r>
            <a:r>
              <a:rPr lang="fi-FI" sz="2400" dirty="0" err="1"/>
              <a:t>waste</a:t>
            </a:r>
            <a:r>
              <a:rPr lang="fi-FI" sz="2400" dirty="0"/>
              <a:t>, </a:t>
            </a:r>
            <a:r>
              <a:rPr lang="fi-FI" sz="2400" dirty="0" err="1"/>
              <a:t>twice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size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United </a:t>
            </a:r>
            <a:r>
              <a:rPr lang="fi-FI" sz="2400" dirty="0" err="1"/>
              <a:t>States</a:t>
            </a:r>
            <a:r>
              <a:rPr lang="fi-FI" sz="2400" dirty="0"/>
              <a:t>).</a:t>
            </a:r>
          </a:p>
          <a:p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amount</a:t>
            </a:r>
            <a:r>
              <a:rPr lang="fi-FI" sz="2400" dirty="0"/>
              <a:t> of </a:t>
            </a:r>
            <a:r>
              <a:rPr lang="fi-FI" sz="2400" dirty="0" err="1"/>
              <a:t>waste</a:t>
            </a:r>
            <a:r>
              <a:rPr lang="fi-FI" sz="2400" dirty="0"/>
              <a:t> is </a:t>
            </a:r>
            <a:r>
              <a:rPr lang="fi-FI" sz="2400" dirty="0" err="1"/>
              <a:t>increasing</a:t>
            </a:r>
            <a:r>
              <a:rPr lang="fi-FI" sz="2400" dirty="0"/>
              <a:t>.</a:t>
            </a:r>
          </a:p>
          <a:p>
            <a:r>
              <a:rPr lang="fi-FI" sz="2400" dirty="0"/>
              <a:t>A </a:t>
            </a:r>
            <a:r>
              <a:rPr lang="fi-FI" sz="2400" dirty="0" err="1"/>
              <a:t>similar</a:t>
            </a:r>
            <a:r>
              <a:rPr lang="fi-FI" sz="2400" dirty="0"/>
              <a:t> </a:t>
            </a:r>
            <a:r>
              <a:rPr lang="fi-FI" sz="2400" dirty="0" err="1"/>
              <a:t>waste</a:t>
            </a:r>
            <a:r>
              <a:rPr lang="fi-FI" sz="2400" dirty="0"/>
              <a:t> </a:t>
            </a:r>
            <a:r>
              <a:rPr lang="fi-FI" sz="2400" dirty="0" err="1"/>
              <a:t>vortex</a:t>
            </a:r>
            <a:r>
              <a:rPr lang="fi-FI" sz="2400" dirty="0"/>
              <a:t> is </a:t>
            </a:r>
            <a:r>
              <a:rPr lang="fi-FI" sz="2400" dirty="0" err="1"/>
              <a:t>also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Atlantic.</a:t>
            </a:r>
          </a:p>
        </p:txBody>
      </p:sp>
    </p:spTree>
    <p:extLst>
      <p:ext uri="{BB962C8B-B14F-4D97-AF65-F5344CB8AC3E}">
        <p14:creationId xmlns:p14="http://schemas.microsoft.com/office/powerpoint/2010/main" val="24080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tsikko 15">
            <a:extLst>
              <a:ext uri="{FF2B5EF4-FFF2-40B4-BE49-F238E27FC236}">
                <a16:creationId xmlns:a16="http://schemas.microsoft.com/office/drawing/2014/main" id="{657653F9-B402-9217-964B-4414F7A5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Videos about plastic waste in the seas and their cleaning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Online-media 9" title="Ocean Cleanup: plastic-harvesting device ‘successful’">
            <a:hlinkClick r:id="" action="ppaction://media"/>
            <a:extLst>
              <a:ext uri="{FF2B5EF4-FFF2-40B4-BE49-F238E27FC236}">
                <a16:creationId xmlns:a16="http://schemas.microsoft.com/office/drawing/2014/main" id="{83CCD7FD-DE33-6958-90A8-497A47E9C6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43246" y="3930444"/>
            <a:ext cx="4708831" cy="266048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nline-media 5" title="Everything We Know About Ocean Plastic Pollution So Far | The Ocean Cleanup">
            <a:hlinkClick r:id="" action="ppaction://media"/>
            <a:extLst>
              <a:ext uri="{FF2B5EF4-FFF2-40B4-BE49-F238E27FC236}">
                <a16:creationId xmlns:a16="http://schemas.microsoft.com/office/drawing/2014/main" id="{B2C5F80D-00F0-D8B8-0988-C653015FE79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843246" y="577386"/>
            <a:ext cx="4708833" cy="26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294</Words>
  <Application>Microsoft Office PowerPoint</Application>
  <PresentationFormat>Laajakuva</PresentationFormat>
  <Paragraphs>15</Paragraphs>
  <Slides>5</Slides>
  <Notes>0</Notes>
  <HiddenSlides>0</HiddenSlides>
  <MMClips>2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Aharoni</vt:lpstr>
      <vt:lpstr>Arial</vt:lpstr>
      <vt:lpstr>Broadway</vt:lpstr>
      <vt:lpstr>Calibri</vt:lpstr>
      <vt:lpstr>Calibri Light</vt:lpstr>
      <vt:lpstr>Office-teema</vt:lpstr>
      <vt:lpstr>Marine plastic waste</vt:lpstr>
      <vt:lpstr>Common plastics in the oceans</vt:lpstr>
      <vt:lpstr>Problem</vt:lpstr>
      <vt:lpstr>Great Pasific Garbage Patch</vt:lpstr>
      <vt:lpstr>Videos about plastic waste in the seas and their cleaning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Vella Raiskila</dc:creator>
  <cp:lastModifiedBy>Merja Lippojoki</cp:lastModifiedBy>
  <cp:revision>5</cp:revision>
  <dcterms:created xsi:type="dcterms:W3CDTF">2024-01-18T18:00:37Z</dcterms:created>
  <dcterms:modified xsi:type="dcterms:W3CDTF">2024-02-13T18:54:32Z</dcterms:modified>
</cp:coreProperties>
</file>