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8" r:id="rId9"/>
    <p:sldId id="261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065E1-D899-40A4-A862-0D6D6A0CDED6}" v="2" dt="2024-03-21T13:28:13.349"/>
    <p1510:client id="{B136900A-FD7A-458B-99F8-CD5B171E71A9}" v="4" dt="2024-03-22T12:29:05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B136900A-FD7A-458B-99F8-CD5B171E71A9}"/>
    <pc:docChg chg="modSld">
      <pc:chgData name="Merja Lippojoki" userId="0561bf73-c5ba-4b0e-aa6d-2077de117223" providerId="ADAL" clId="{B136900A-FD7A-458B-99F8-CD5B171E71A9}" dt="2024-03-22T12:29:05.473" v="3" actId="20577"/>
      <pc:docMkLst>
        <pc:docMk/>
      </pc:docMkLst>
      <pc:sldChg chg="modSp">
        <pc:chgData name="Merja Lippojoki" userId="0561bf73-c5ba-4b0e-aa6d-2077de117223" providerId="ADAL" clId="{B136900A-FD7A-458B-99F8-CD5B171E71A9}" dt="2024-03-22T12:29:05.473" v="3" actId="20577"/>
        <pc:sldMkLst>
          <pc:docMk/>
          <pc:sldMk cId="1259416688" sldId="256"/>
        </pc:sldMkLst>
        <pc:spChg chg="mod">
          <ac:chgData name="Merja Lippojoki" userId="0561bf73-c5ba-4b0e-aa6d-2077de117223" providerId="ADAL" clId="{B136900A-FD7A-458B-99F8-CD5B171E71A9}" dt="2024-03-22T12:29:05.473" v="3" actId="20577"/>
          <ac:spMkLst>
            <pc:docMk/>
            <pc:sldMk cId="1259416688" sldId="256"/>
            <ac:spMk id="2" creationId="{DCC4BFBE-4FBF-CAAA-1CF9-F2F0903FE877}"/>
          </ac:spMkLst>
        </pc:spChg>
      </pc:sldChg>
    </pc:docChg>
  </pc:docChgLst>
  <pc:docChgLst>
    <pc:chgData name="Merja Lippojoki" userId="0561bf73-c5ba-4b0e-aa6d-2077de117223" providerId="ADAL" clId="{5EE065E1-D899-40A4-A862-0D6D6A0CDED6}"/>
    <pc:docChg chg="custSel modSld">
      <pc:chgData name="Merja Lippojoki" userId="0561bf73-c5ba-4b0e-aa6d-2077de117223" providerId="ADAL" clId="{5EE065E1-D899-40A4-A862-0D6D6A0CDED6}" dt="2024-03-21T13:33:21.093" v="35" actId="27636"/>
      <pc:docMkLst>
        <pc:docMk/>
      </pc:docMkLst>
      <pc:sldChg chg="addSp modSp mod setBg">
        <pc:chgData name="Merja Lippojoki" userId="0561bf73-c5ba-4b0e-aa6d-2077de117223" providerId="ADAL" clId="{5EE065E1-D899-40A4-A862-0D6D6A0CDED6}" dt="2024-03-21T13:28:48.219" v="7" actId="26606"/>
        <pc:sldMkLst>
          <pc:docMk/>
          <pc:sldMk cId="1259416688" sldId="256"/>
        </pc:sldMkLst>
        <pc:spChg chg="mod">
          <ac:chgData name="Merja Lippojoki" userId="0561bf73-c5ba-4b0e-aa6d-2077de117223" providerId="ADAL" clId="{5EE065E1-D899-40A4-A862-0D6D6A0CDED6}" dt="2024-03-21T13:28:48.219" v="7" actId="26606"/>
          <ac:spMkLst>
            <pc:docMk/>
            <pc:sldMk cId="1259416688" sldId="256"/>
            <ac:spMk id="2" creationId="{DCC4BFBE-4FBF-CAAA-1CF9-F2F0903FE877}"/>
          </ac:spMkLst>
        </pc:spChg>
        <pc:spChg chg="add">
          <ac:chgData name="Merja Lippojoki" userId="0561bf73-c5ba-4b0e-aa6d-2077de117223" providerId="ADAL" clId="{5EE065E1-D899-40A4-A862-0D6D6A0CDED6}" dt="2024-03-21T13:28:48.219" v="7" actId="26606"/>
          <ac:spMkLst>
            <pc:docMk/>
            <pc:sldMk cId="1259416688" sldId="256"/>
            <ac:spMk id="17" creationId="{71B2258F-86CA-4D4D-8270-BC05FCDEBFB3}"/>
          </ac:spMkLst>
        </pc:spChg>
        <pc:picChg chg="mod">
          <ac:chgData name="Merja Lippojoki" userId="0561bf73-c5ba-4b0e-aa6d-2077de117223" providerId="ADAL" clId="{5EE065E1-D899-40A4-A862-0D6D6A0CDED6}" dt="2024-03-21T13:28:48.219" v="7" actId="26606"/>
          <ac:picMkLst>
            <pc:docMk/>
            <pc:sldMk cId="1259416688" sldId="256"/>
            <ac:picMk id="12" creationId="{331BA7B7-8E54-9A00-43BA-DD779EF79420}"/>
          </ac:picMkLst>
        </pc:picChg>
      </pc:sldChg>
      <pc:sldChg chg="modSp mod">
        <pc:chgData name="Merja Lippojoki" userId="0561bf73-c5ba-4b0e-aa6d-2077de117223" providerId="ADAL" clId="{5EE065E1-D899-40A4-A862-0D6D6A0CDED6}" dt="2024-03-21T13:31:17.161" v="20" actId="20577"/>
        <pc:sldMkLst>
          <pc:docMk/>
          <pc:sldMk cId="1018615313" sldId="257"/>
        </pc:sldMkLst>
        <pc:spChg chg="mod">
          <ac:chgData name="Merja Lippojoki" userId="0561bf73-c5ba-4b0e-aa6d-2077de117223" providerId="ADAL" clId="{5EE065E1-D899-40A4-A862-0D6D6A0CDED6}" dt="2024-03-21T13:31:17.161" v="20" actId="20577"/>
          <ac:spMkLst>
            <pc:docMk/>
            <pc:sldMk cId="1018615313" sldId="257"/>
            <ac:spMk id="3" creationId="{15E3212D-12D6-073A-A615-11F2E9E67848}"/>
          </ac:spMkLst>
        </pc:spChg>
      </pc:sldChg>
      <pc:sldChg chg="modSp mod">
        <pc:chgData name="Merja Lippojoki" userId="0561bf73-c5ba-4b0e-aa6d-2077de117223" providerId="ADAL" clId="{5EE065E1-D899-40A4-A862-0D6D6A0CDED6}" dt="2024-03-21T13:31:30.069" v="21" actId="255"/>
        <pc:sldMkLst>
          <pc:docMk/>
          <pc:sldMk cId="1289993122" sldId="258"/>
        </pc:sldMkLst>
        <pc:spChg chg="mod">
          <ac:chgData name="Merja Lippojoki" userId="0561bf73-c5ba-4b0e-aa6d-2077de117223" providerId="ADAL" clId="{5EE065E1-D899-40A4-A862-0D6D6A0CDED6}" dt="2024-03-21T13:31:30.069" v="21" actId="255"/>
          <ac:spMkLst>
            <pc:docMk/>
            <pc:sldMk cId="1289993122" sldId="258"/>
            <ac:spMk id="3" creationId="{EEA07050-55E5-B0A5-C8DC-2B5546268D99}"/>
          </ac:spMkLst>
        </pc:spChg>
      </pc:sldChg>
      <pc:sldChg chg="modSp mod">
        <pc:chgData name="Merja Lippojoki" userId="0561bf73-c5ba-4b0e-aa6d-2077de117223" providerId="ADAL" clId="{5EE065E1-D899-40A4-A862-0D6D6A0CDED6}" dt="2024-03-21T13:32:06.185" v="25" actId="27636"/>
        <pc:sldMkLst>
          <pc:docMk/>
          <pc:sldMk cId="897475115" sldId="259"/>
        </pc:sldMkLst>
        <pc:spChg chg="mod">
          <ac:chgData name="Merja Lippojoki" userId="0561bf73-c5ba-4b0e-aa6d-2077de117223" providerId="ADAL" clId="{5EE065E1-D899-40A4-A862-0D6D6A0CDED6}" dt="2024-03-21T13:32:06.185" v="25" actId="27636"/>
          <ac:spMkLst>
            <pc:docMk/>
            <pc:sldMk cId="897475115" sldId="259"/>
            <ac:spMk id="3" creationId="{B05B6B49-251B-B640-7188-C9B5AD004EC7}"/>
          </ac:spMkLst>
        </pc:spChg>
      </pc:sldChg>
      <pc:sldChg chg="modSp mod">
        <pc:chgData name="Merja Lippojoki" userId="0561bf73-c5ba-4b0e-aa6d-2077de117223" providerId="ADAL" clId="{5EE065E1-D899-40A4-A862-0D6D6A0CDED6}" dt="2024-03-21T13:33:21.093" v="35" actId="27636"/>
        <pc:sldMkLst>
          <pc:docMk/>
          <pc:sldMk cId="895718318" sldId="260"/>
        </pc:sldMkLst>
        <pc:spChg chg="mod">
          <ac:chgData name="Merja Lippojoki" userId="0561bf73-c5ba-4b0e-aa6d-2077de117223" providerId="ADAL" clId="{5EE065E1-D899-40A4-A862-0D6D6A0CDED6}" dt="2024-03-21T13:33:21.093" v="35" actId="27636"/>
          <ac:spMkLst>
            <pc:docMk/>
            <pc:sldMk cId="895718318" sldId="260"/>
            <ac:spMk id="3" creationId="{086C843F-C962-1DBA-F65B-070A2C3A5C3F}"/>
          </ac:spMkLst>
        </pc:spChg>
      </pc:sldChg>
      <pc:sldChg chg="modSp mod">
        <pc:chgData name="Merja Lippojoki" userId="0561bf73-c5ba-4b0e-aa6d-2077de117223" providerId="ADAL" clId="{5EE065E1-D899-40A4-A862-0D6D6A0CDED6}" dt="2024-03-21T13:32:39.468" v="31" actId="27636"/>
        <pc:sldMkLst>
          <pc:docMk/>
          <pc:sldMk cId="3158407741" sldId="267"/>
        </pc:sldMkLst>
        <pc:spChg chg="mod">
          <ac:chgData name="Merja Lippojoki" userId="0561bf73-c5ba-4b0e-aa6d-2077de117223" providerId="ADAL" clId="{5EE065E1-D899-40A4-A862-0D6D6A0CDED6}" dt="2024-03-21T13:32:39.468" v="31" actId="27636"/>
          <ac:spMkLst>
            <pc:docMk/>
            <pc:sldMk cId="3158407741" sldId="267"/>
            <ac:spMk id="4" creationId="{E2EA3C96-EEC0-469F-F8FA-9C112482D042}"/>
          </ac:spMkLst>
        </pc:spChg>
      </pc:sldChg>
      <pc:sldChg chg="addSp modSp mod setBg">
        <pc:chgData name="Merja Lippojoki" userId="0561bf73-c5ba-4b0e-aa6d-2077de117223" providerId="ADAL" clId="{5EE065E1-D899-40A4-A862-0D6D6A0CDED6}" dt="2024-03-21T13:28:17.172" v="6" actId="26606"/>
        <pc:sldMkLst>
          <pc:docMk/>
          <pc:sldMk cId="2967159872" sldId="268"/>
        </pc:sldMkLst>
        <pc:spChg chg="mod">
          <ac:chgData name="Merja Lippojoki" userId="0561bf73-c5ba-4b0e-aa6d-2077de117223" providerId="ADAL" clId="{5EE065E1-D899-40A4-A862-0D6D6A0CDED6}" dt="2024-03-21T13:28:17.172" v="6" actId="26606"/>
          <ac:spMkLst>
            <pc:docMk/>
            <pc:sldMk cId="2967159872" sldId="268"/>
            <ac:spMk id="2" creationId="{F0F16173-BA6E-7D28-FD20-97CDB3BFA1BA}"/>
          </ac:spMkLst>
        </pc:spChg>
        <pc:spChg chg="add">
          <ac:chgData name="Merja Lippojoki" userId="0561bf73-c5ba-4b0e-aa6d-2077de117223" providerId="ADAL" clId="{5EE065E1-D899-40A4-A862-0D6D6A0CDED6}" dt="2024-03-21T13:28:17.172" v="6" actId="26606"/>
          <ac:spMkLst>
            <pc:docMk/>
            <pc:sldMk cId="2967159872" sldId="268"/>
            <ac:spMk id="11" creationId="{022BDE4A-8A20-4A69-9C5A-581C82036A4D}"/>
          </ac:spMkLst>
        </pc:spChg>
        <pc:picChg chg="add mod ord">
          <ac:chgData name="Merja Lippojoki" userId="0561bf73-c5ba-4b0e-aa6d-2077de117223" providerId="ADAL" clId="{5EE065E1-D899-40A4-A862-0D6D6A0CDED6}" dt="2024-03-21T13:28:17.172" v="6" actId="26606"/>
          <ac:picMkLst>
            <pc:docMk/>
            <pc:sldMk cId="2967159872" sldId="268"/>
            <ac:picMk id="4" creationId="{BB46EA73-A9E4-D0DA-CFF2-4D173CF19B9C}"/>
          </ac:picMkLst>
        </pc:picChg>
        <pc:picChg chg="add mod">
          <ac:chgData name="Merja Lippojoki" userId="0561bf73-c5ba-4b0e-aa6d-2077de117223" providerId="ADAL" clId="{5EE065E1-D899-40A4-A862-0D6D6A0CDED6}" dt="2024-03-21T13:28:17.172" v="6" actId="26606"/>
          <ac:picMkLst>
            <pc:docMk/>
            <pc:sldMk cId="2967159872" sldId="268"/>
            <ac:picMk id="6" creationId="{4F79213A-BFD2-DDDF-52C5-6E140B1290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9CA7EC-56E5-2BFF-6C9D-C4AB91AA7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B6686A-6235-1339-251C-CD7494398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583C2E-7C01-FD57-4AA5-17B8C4C8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19379D-A943-E3AB-9F57-05914EAF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7EED32-14EE-0EE7-2A76-627896F7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56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15ED7-9855-D4B5-908F-7A90A341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5202BD-52BC-F5C2-EF5F-6F762BC0B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E641B3-798C-D33B-DD29-41A36101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9D9872-7C42-AE80-98EA-9B6BF57E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8D1CFC-B07C-8BE7-1D96-AEA5C56B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16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C35EADF-FA60-0BE6-C0C4-4A1D6CB00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37AB560-64AD-0FC7-01ED-EF0875FD5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D4AEBD-7299-8234-133F-0B4BC8BB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D49581-0C8D-E6AF-4FB5-33EBC6DCC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0005CA-4009-5F84-580C-AA0EFFCF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234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7D3B5A-E993-7B60-D432-50EB5DDF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D13858-E756-0E17-56E2-54A9D5B30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968F10-2CDB-02ED-8FFD-FB19C344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BEFD4C-D4F7-9EAC-7D4E-07152349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2EBCD5-074C-6EEF-D3C7-28EC4ED3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52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845957-77C5-C315-EF72-D1D32317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EA5CC82-8DC2-66AE-41FA-94E207EC9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D94B67-03CE-1C0E-CCDA-DD7D3848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5528AA-694E-1804-17C1-8DE34B02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A6EAF8-569E-5A85-603D-787E6E1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49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90253F-6B59-FC91-2B49-57CBC995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53FC60-29FC-25C1-09F0-5AE34ADD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857CB25-EE08-AF13-88E3-291502E2C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8729F3F-9A69-D286-BEC2-86671E3F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242CB7-3180-F892-5D2F-FF1A2D4D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39CA703-8BA3-28BD-7914-8821CB45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13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DEFAA0-3117-A94B-FB78-D5A2DDD5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69AFF0-8B0D-42EB-A3D7-5B293CEED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34A682-3C0C-BE2B-5962-72C979814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4B3A36-3667-B02C-2F2A-646AA58F8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F24B501-F864-AE47-E1A0-866FD5FE0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AB8C7E2-2D51-495D-17AC-68E08E13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EB916F8-57EF-1EEC-DF0A-EA749E48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5472D22-6D84-68EE-40F4-11CA8E88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53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92F-6A63-35AD-E415-474303C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65F2A3-5047-5207-6903-9D4A0931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955D0C-40D9-293A-1BB5-DA1EDBBA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E16413F-1D76-5C8E-2E6B-E9F7DFAA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54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4CB9C44-AA35-95B8-9AEA-852DC418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003E23-6529-0B6E-7680-6718AEF1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22848FD-4D3C-51E9-0F82-2467F28B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834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51D991-B87F-F4CE-AA0A-55F3FE84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9F44AE-AF74-7F1C-6C1D-4766C145A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AC9246E-3313-A8BC-92E2-5D26B7B58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781515-5F98-2232-D4D4-33A54EA7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2544393-3738-3D87-AC77-39E259C9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1829584-5637-EC93-A43D-57D4FA84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59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067B15-988D-A829-69DE-E5BBE49EA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0DDF2A6-D68A-6370-4E01-515C694A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AB4084E-051E-2C12-237E-3E7274645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028876-ED82-472C-F929-9FC52828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AD5D745-AEB2-6CC5-685F-57259698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9A7DE4F-BE48-213D-E369-2819B7EE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53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AD3AB92-BF6D-2F27-2050-D6AAA4BE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C4D025-5314-4687-3A33-49848F11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710827-4B67-0DB0-61FA-25979101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8BC92-E02F-4CE4-8CBC-75B82752E26E}" type="datetimeFigureOut">
              <a:rPr lang="fi-FI" smtClean="0"/>
              <a:t>22.3.2024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790DB3-7FAA-DBF1-287B-D212359E2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002890-410E-60CE-4D96-93789302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F27BE-F4AC-4B6D-B7BB-E5586B9B2E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960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Jv06BT8Trc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uva 11" descr="Kuva, joka sisältää kohteen henkilö, sisä-, hansikas, muovi&#10;&#10;Kuvaus luotu automaattisesti">
            <a:extLst>
              <a:ext uri="{FF2B5EF4-FFF2-40B4-BE49-F238E27FC236}">
                <a16:creationId xmlns:a16="http://schemas.microsoft.com/office/drawing/2014/main" id="{331BA7B7-8E54-9A00-43BA-DD779EF79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2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CC4BFBE-4FBF-CAAA-1CF9-F2F0903FE87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Plastic from milk</a:t>
            </a:r>
            <a:br>
              <a:rPr lang="en-US" sz="60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r>
              <a:rPr lang="en-US"/>
              <a:t>Laboratory </a:t>
            </a:r>
            <a:r>
              <a:rPr lang="en-US" dirty="0"/>
              <a:t>work 19.3.2024</a:t>
            </a:r>
            <a:endParaRPr lang="en-US" sz="6000" dirty="0">
              <a:ln w="22225">
                <a:solidFill>
                  <a:schemeClr val="tx1"/>
                </a:solidFill>
                <a:miter lim="800000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1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04E303C-B7B2-4835-A7CF-EA1BF914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fi-FI"/>
              <a:t>Substances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E3212D-12D6-073A-A615-11F2E9E6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b="0" i="0" dirty="0">
                <a:effectLst/>
                <a:latin typeface="Open Sans" panose="020B0606030504020204" pitchFamily="34" charset="0"/>
              </a:rPr>
              <a:t>• 2 dl </a:t>
            </a:r>
            <a:r>
              <a:rPr lang="fi-FI" sz="3200" b="0" i="0" dirty="0" err="1">
                <a:effectLst/>
                <a:latin typeface="Open Sans" panose="020B0606030504020204" pitchFamily="34" charset="0"/>
              </a:rPr>
              <a:t>skim</a:t>
            </a:r>
            <a:r>
              <a:rPr lang="fi-FI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sz="3200" b="0" i="0" dirty="0" err="1">
                <a:effectLst/>
                <a:latin typeface="Open Sans" panose="020B0606030504020204" pitchFamily="34" charset="0"/>
              </a:rPr>
              <a:t>milk</a:t>
            </a:r>
            <a:br>
              <a:rPr lang="fi-FI" sz="3200" dirty="0"/>
            </a:br>
            <a:r>
              <a:rPr lang="fi-FI" sz="3200" b="0" i="0" dirty="0">
                <a:effectLst/>
                <a:latin typeface="Open Sans" panose="020B0606030504020204" pitchFamily="34" charset="0"/>
              </a:rPr>
              <a:t>• 10 ml white  </a:t>
            </a:r>
            <a:r>
              <a:rPr lang="fi-FI" sz="3200" b="0" i="0" dirty="0" err="1">
                <a:effectLst/>
                <a:latin typeface="Open Sans" panose="020B0606030504020204" pitchFamily="34" charset="0"/>
              </a:rPr>
              <a:t>vinegar</a:t>
            </a:r>
            <a:br>
              <a:rPr lang="fi-FI" sz="3200" dirty="0"/>
            </a:br>
            <a:r>
              <a:rPr lang="fi-FI" sz="3200" b="0" i="0" dirty="0">
                <a:effectLst/>
                <a:latin typeface="Open Sans" panose="020B0606030504020204" pitchFamily="34" charset="0"/>
              </a:rPr>
              <a:t>• food </a:t>
            </a:r>
            <a:r>
              <a:rPr lang="fi-FI" sz="3200" b="0" i="0" dirty="0" err="1">
                <a:effectLst/>
                <a:latin typeface="Open Sans" panose="020B0606030504020204" pitchFamily="34" charset="0"/>
              </a:rPr>
              <a:t>colouring</a:t>
            </a:r>
            <a:endParaRPr lang="fi-FI" sz="3200" b="0" i="0" dirty="0"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6" name="Kuva 5" descr="Kuva, joka sisältää kohteen pullo, Muovipullo, muovi, juoma&#10;&#10;Kuvaus luotu automaattisesti">
            <a:extLst>
              <a:ext uri="{FF2B5EF4-FFF2-40B4-BE49-F238E27FC236}">
                <a16:creationId xmlns:a16="http://schemas.microsoft.com/office/drawing/2014/main" id="{3D8A74FC-B037-962C-9394-C95C3AED9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2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861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BDD8794-24B7-F5E7-77F7-7257D5ED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Working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tools</a:t>
            </a:r>
            <a:endParaRPr lang="fi-FI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F7296E2-CA16-7784-CC39-44ECD8291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3" r="2230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A07050-55E5-B0A5-C8DC-2B5546268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•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B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eaker</a:t>
            </a:r>
            <a:b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•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D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isposable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spoon</a:t>
            </a:r>
            <a:b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•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T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hermometer</a:t>
            </a:r>
            <a:br>
              <a:rPr lang="fi-FI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• </a:t>
            </a:r>
            <a:r>
              <a:rPr lang="fi-FI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H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eating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equipment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tripod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,  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heating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grid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gas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2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burner</a:t>
            </a:r>
            <a:r>
              <a:rPr lang="fi-FI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marL="0" indent="0">
              <a:buNone/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Kuva 10" descr="Kuva, joka sisältää kohteen pöytä, pöytäastiasto, sisä-, Läpinäkyvä materiaali&#10;&#10;Kuvaus luotu automaattisesti">
            <a:extLst>
              <a:ext uri="{FF2B5EF4-FFF2-40B4-BE49-F238E27FC236}">
                <a16:creationId xmlns:a16="http://schemas.microsoft.com/office/drawing/2014/main" id="{48F92B8B-18B7-1BD4-65A6-B78466ED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37716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999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10" descr="Kuva, joka sisältää kohteen vaate, henkilö, huonekalu, pullo&#10;&#10;Kuvaus luotu automaattisesti">
            <a:extLst>
              <a:ext uri="{FF2B5EF4-FFF2-40B4-BE49-F238E27FC236}">
                <a16:creationId xmlns:a16="http://schemas.microsoft.com/office/drawing/2014/main" id="{B0AFB138-600E-5114-66A1-BB4678E4D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7E8D7F-D1E0-DC0D-58D2-087B1553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Doing the work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5B6B49-251B-B640-7188-C9B5AD004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305"/>
            <a:ext cx="3822189" cy="4394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fi-FI" sz="2000" dirty="0"/>
            </a:br>
            <a:r>
              <a:rPr lang="fi-FI" b="0" i="0" dirty="0">
                <a:effectLst/>
                <a:latin typeface="Open Sans" panose="020B0606030504020204" pitchFamily="34" charset="0"/>
              </a:rPr>
              <a:t>1.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Measure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2dl (=200ml) of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skim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milk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into a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beaker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.</a:t>
            </a:r>
            <a:br>
              <a:rPr lang="fi-FI" dirty="0"/>
            </a:br>
            <a:r>
              <a:rPr lang="fi-FI" b="0" i="0" dirty="0">
                <a:effectLst/>
                <a:latin typeface="Open Sans" panose="020B0606030504020204" pitchFamily="34" charset="0"/>
              </a:rPr>
              <a:t>2.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Measure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the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vinegar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(10 ml) into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the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small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container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.</a:t>
            </a:r>
            <a:br>
              <a:rPr lang="fi-FI" dirty="0"/>
            </a:br>
            <a:r>
              <a:rPr lang="fi-FI" b="0" i="0" dirty="0">
                <a:effectLst/>
                <a:latin typeface="Open Sans" panose="020B0606030504020204" pitchFamily="34" charset="0"/>
              </a:rPr>
              <a:t>3. If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you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want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the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plastic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colored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,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you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can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add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a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little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food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coloring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to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the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 err="1">
                <a:effectLst/>
                <a:latin typeface="Open Sans" panose="020B0606030504020204" pitchFamily="34" charset="0"/>
              </a:rPr>
              <a:t>milk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.</a:t>
            </a:r>
            <a:br>
              <a:rPr lang="fi-FI" sz="2000" dirty="0"/>
            </a:b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89747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uva 9" descr="Kuva, joka sisältää kohteen henkilö, vaate, sisä-, seinä&#10;&#10;Kuvaus luotu automaattisesti">
            <a:extLst>
              <a:ext uri="{FF2B5EF4-FFF2-40B4-BE49-F238E27FC236}">
                <a16:creationId xmlns:a16="http://schemas.microsoft.com/office/drawing/2014/main" id="{83DE74BF-4E7E-4D5C-A6AD-98B499474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b="3169"/>
          <a:stretch/>
        </p:blipFill>
        <p:spPr>
          <a:xfrm rot="10800000"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2EA3C96-EEC0-469F-F8FA-9C112482D042}"/>
              </a:ext>
            </a:extLst>
          </p:cNvPr>
          <p:cNvSpPr txBox="1"/>
          <p:nvPr/>
        </p:nvSpPr>
        <p:spPr>
          <a:xfrm>
            <a:off x="838200" y="883403"/>
            <a:ext cx="3822189" cy="5293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0" i="0" dirty="0">
                <a:effectLst/>
              </a:rPr>
              <a:t>4. </a:t>
            </a:r>
            <a:r>
              <a:rPr lang="en-US" sz="3300" b="0" dirty="0">
                <a:effectLst/>
              </a:rPr>
              <a:t>Warm the milk carefully to </a:t>
            </a:r>
            <a:r>
              <a:rPr lang="en-US" sz="3300" b="0" i="0" dirty="0">
                <a:effectLst/>
              </a:rPr>
              <a:t>50-60 °C. </a:t>
            </a:r>
            <a:r>
              <a:rPr lang="en-US" sz="3300" b="0" i="1" dirty="0">
                <a:effectLst/>
              </a:rPr>
              <a:t>The milk must not be heated too hot !</a:t>
            </a:r>
            <a:br>
              <a:rPr lang="en-US" sz="3300" dirty="0"/>
            </a:br>
            <a:r>
              <a:rPr lang="en-US" sz="3300" b="0" i="0" dirty="0">
                <a:effectLst/>
              </a:rPr>
              <a:t>5. Lift the heated milk off the tripod.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b="0" i="0" dirty="0">
                <a:effectLst/>
              </a:rPr>
              <a:t>6. </a:t>
            </a:r>
            <a:r>
              <a:rPr lang="en-US" sz="3300" dirty="0"/>
              <a:t>Add the vinegar and stir vigorously with a spoon. Mixing must be done properly for the reaction to take place in its entirety. There is no rush at this point.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840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Kuva 21" descr="Kuva, joka sisältää kohteen henkilö, juoma, sisä-, mehu&#10;&#10;Kuvaus luotu automaattisesti">
            <a:extLst>
              <a:ext uri="{FF2B5EF4-FFF2-40B4-BE49-F238E27FC236}">
                <a16:creationId xmlns:a16="http://schemas.microsoft.com/office/drawing/2014/main" id="{4B51C704-8251-FF70-205F-0056A203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2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0" name="Kuva 9" descr="Kuva, joka sisältää kohteen animaatio, henkilö, vihreä, sisä-&#10;&#10;Kuvaus luotu automaattisesti">
            <a:extLst>
              <a:ext uri="{FF2B5EF4-FFF2-40B4-BE49-F238E27FC236}">
                <a16:creationId xmlns:a16="http://schemas.microsoft.com/office/drawing/2014/main" id="{7B514AF4-8B36-241A-BB82-366E946F7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-1" b="-1"/>
          <a:stretch/>
        </p:blipFill>
        <p:spPr>
          <a:xfrm rot="10800000"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Kuva 6" descr="Kuva, joka sisältää kohteen ruoka, henkilö, ruoanlaitto, Liha&#10;&#10;Kuvaus luotu automaattisesti">
            <a:extLst>
              <a:ext uri="{FF2B5EF4-FFF2-40B4-BE49-F238E27FC236}">
                <a16:creationId xmlns:a16="http://schemas.microsoft.com/office/drawing/2014/main" id="{64FEB8FA-115D-ACE7-B335-98FBD880B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-1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6C843F-C962-1DBA-F65B-070A2C3A5C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0265" y="1441343"/>
            <a:ext cx="4753534" cy="221625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b="0" i="0" dirty="0">
                <a:effectLst/>
              </a:rPr>
              <a:t>7. Remove the formed mass and shape it into a flat plate</a:t>
            </a:r>
            <a:r>
              <a:rPr lang="en-US" dirty="0"/>
              <a:t>.</a:t>
            </a:r>
            <a:r>
              <a:rPr lang="en-US" b="0" i="0" dirty="0">
                <a:effectLst/>
              </a:rPr>
              <a:t> The mass does not behave like plasticine, so it must be shaped quickly, for example using a mold.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5718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Kuva 17" descr="Kuva, joka sisältää kohteen henkilö, ruoka, Liha, Eläinrasva&#10;&#10;Kuvaus luotu automaattisesti">
            <a:extLst>
              <a:ext uri="{FF2B5EF4-FFF2-40B4-BE49-F238E27FC236}">
                <a16:creationId xmlns:a16="http://schemas.microsoft.com/office/drawing/2014/main" id="{862A9878-EB4C-4ACF-185F-1156C4A46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63678"/>
            <a:ext cx="2927073" cy="2195304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Kuva 7" descr="Kuva, joka sisältää kohteen henkilö, työkalu, sisä-, leikkaaminen&#10;&#10;Kuvaus luotu automaattisesti">
            <a:extLst>
              <a:ext uri="{FF2B5EF4-FFF2-40B4-BE49-F238E27FC236}">
                <a16:creationId xmlns:a16="http://schemas.microsoft.com/office/drawing/2014/main" id="{03E7ACCA-857B-596D-C6FD-2A0F6D996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r="9075" b="4"/>
          <a:stretch/>
        </p:blipFill>
        <p:spPr>
          <a:xfrm rot="10800000">
            <a:off x="1053612" y="3826725"/>
            <a:ext cx="2106781" cy="2399572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Kuva 2" descr="Kuva, joka sisältää kohteen henkilö, kynsi, sininen, sakset&#10;&#10;Kuvaus luotu automaattisesti">
            <a:extLst>
              <a:ext uri="{FF2B5EF4-FFF2-40B4-BE49-F238E27FC236}">
                <a16:creationId xmlns:a16="http://schemas.microsoft.com/office/drawing/2014/main" id="{030490B6-D020-E010-6C52-E77BAE8E7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7244" b="4"/>
          <a:stretch/>
        </p:blipFill>
        <p:spPr>
          <a:xfrm rot="10800000">
            <a:off x="5052403" y="2240371"/>
            <a:ext cx="2087193" cy="2377259"/>
          </a:xfrm>
          <a:prstGeom prst="rect">
            <a:avLst/>
          </a:prstGeom>
        </p:spPr>
      </p:pic>
      <p:pic>
        <p:nvPicPr>
          <p:cNvPr id="6" name="Kuva 5" descr="Kuva, joka sisältää kohteen henkilö, sisä-, lusikka&#10;&#10;Kuvaus luotu automaattisesti">
            <a:extLst>
              <a:ext uri="{FF2B5EF4-FFF2-40B4-BE49-F238E27FC236}">
                <a16:creationId xmlns:a16="http://schemas.microsoft.com/office/drawing/2014/main" id="{6794E004-B61F-ADCD-D1EA-E7662723F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1" r="7233" b="4"/>
          <a:stretch/>
        </p:blipFill>
        <p:spPr>
          <a:xfrm rot="10800000">
            <a:off x="9022263" y="631704"/>
            <a:ext cx="2125466" cy="2420851"/>
          </a:xfrm>
          <a:prstGeom prst="rect">
            <a:avLst/>
          </a:prstGeom>
        </p:spPr>
      </p:pic>
      <p:pic>
        <p:nvPicPr>
          <p:cNvPr id="14" name="Kuva 13" descr="Kuva, joka sisältää kohteen henkilö, kynsi, sormi, teksti&#10;&#10;Kuvaus luotu automaattisesti">
            <a:extLst>
              <a:ext uri="{FF2B5EF4-FFF2-40B4-BE49-F238E27FC236}">
                <a16:creationId xmlns:a16="http://schemas.microsoft.com/office/drawing/2014/main" id="{1161A996-CDB5-5651-9162-42B99DBC4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24" b="4"/>
          <a:stretch/>
        </p:blipFill>
        <p:spPr>
          <a:xfrm rot="10800000">
            <a:off x="9024172" y="3810893"/>
            <a:ext cx="2121646" cy="241540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B437C5F-2FEF-3088-047B-14FA39ACEAB6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42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0F16173-BA6E-7D28-FD20-97CDB3BFA1BA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44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The product can be dried with paper, but it dries to its final shape in about a week.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uva 5" descr="Kuva, joka sisältää kohteen tarjotin, Tarjotin, Lautanen, ruoka&#10;&#10;Kuvaus luotu automaattisesti">
            <a:extLst>
              <a:ext uri="{FF2B5EF4-FFF2-40B4-BE49-F238E27FC236}">
                <a16:creationId xmlns:a16="http://schemas.microsoft.com/office/drawing/2014/main" id="{4F79213A-BFD2-DDDF-52C5-6E140B12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 rot="10800000"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Kuva 3" descr="Kuva, joka sisältää kohteen makeinen, konditoria, muovi, sisä-&#10;&#10;Kuvaus luotu automaattisesti">
            <a:extLst>
              <a:ext uri="{FF2B5EF4-FFF2-40B4-BE49-F238E27FC236}">
                <a16:creationId xmlns:a16="http://schemas.microsoft.com/office/drawing/2014/main" id="{BB46EA73-A9E4-D0DA-CFF2-4D173CF19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r="-2" b="8074"/>
          <a:stretch/>
        </p:blipFill>
        <p:spPr>
          <a:xfrm rot="10800000"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DDC0C54F-4718-8685-B133-A02294CFBA8A}"/>
              </a:ext>
            </a:extLst>
          </p:cNvPr>
          <p:cNvSpPr txBox="1"/>
          <p:nvPr/>
        </p:nvSpPr>
        <p:spPr>
          <a:xfrm>
            <a:off x="779929" y="726141"/>
            <a:ext cx="1094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2"/>
              </a:rPr>
              <a:t>https://www.youtube.com/watch?v=hJv06BT8Trc</a:t>
            </a:r>
            <a:r>
              <a:rPr lang="fi-FI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1005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242</Words>
  <Application>Microsoft Office PowerPoint</Application>
  <PresentationFormat>Laajakuva</PresentationFormat>
  <Paragraphs>14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Open Sans</vt:lpstr>
      <vt:lpstr>Office-teema</vt:lpstr>
      <vt:lpstr>Plastic from milk Laboratory work 19.3.2024</vt:lpstr>
      <vt:lpstr>Substances</vt:lpstr>
      <vt:lpstr>Working tools</vt:lpstr>
      <vt:lpstr>Doing the work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from milk</dc:title>
  <dc:creator>Merja Lippojoki</dc:creator>
  <cp:lastModifiedBy>Merja Lippojoki</cp:lastModifiedBy>
  <cp:revision>1</cp:revision>
  <dcterms:created xsi:type="dcterms:W3CDTF">2024-03-20T17:32:56Z</dcterms:created>
  <dcterms:modified xsi:type="dcterms:W3CDTF">2024-03-22T12:29:09Z</dcterms:modified>
</cp:coreProperties>
</file>