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7217A2-3129-4B3C-A997-6FF1BB82A74A}" v="27" dt="2024-02-14T07:04:54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4C82D924-E991-4593-AF4B-D876F2A8E736}"/>
    <pc:docChg chg="custSel modSld">
      <pc:chgData name="Merja Lippojoki" userId="0561bf73-c5ba-4b0e-aa6d-2077de117223" providerId="ADAL" clId="{4C82D924-E991-4593-AF4B-D876F2A8E736}" dt="2024-01-12T18:22:12.642" v="438" actId="20577"/>
      <pc:docMkLst>
        <pc:docMk/>
      </pc:docMkLst>
      <pc:sldChg chg="modSp mod">
        <pc:chgData name="Merja Lippojoki" userId="0561bf73-c5ba-4b0e-aa6d-2077de117223" providerId="ADAL" clId="{4C82D924-E991-4593-AF4B-D876F2A8E736}" dt="2024-01-12T18:22:12.642" v="438" actId="20577"/>
        <pc:sldMkLst>
          <pc:docMk/>
          <pc:sldMk cId="3524378303" sldId="258"/>
        </pc:sldMkLst>
        <pc:spChg chg="mod">
          <ac:chgData name="Merja Lippojoki" userId="0561bf73-c5ba-4b0e-aa6d-2077de117223" providerId="ADAL" clId="{4C82D924-E991-4593-AF4B-D876F2A8E736}" dt="2024-01-12T18:22:12.642" v="438" actId="20577"/>
          <ac:spMkLst>
            <pc:docMk/>
            <pc:sldMk cId="3524378303" sldId="258"/>
            <ac:spMk id="3" creationId="{8175012A-8C68-1C3D-DDA1-AD625F416CD4}"/>
          </ac:spMkLst>
        </pc:spChg>
      </pc:sldChg>
      <pc:sldChg chg="addSp delSp modSp mod modAnim">
        <pc:chgData name="Merja Lippojoki" userId="0561bf73-c5ba-4b0e-aa6d-2077de117223" providerId="ADAL" clId="{4C82D924-E991-4593-AF4B-D876F2A8E736}" dt="2024-01-12T18:19:38.936" v="345" actId="255"/>
        <pc:sldMkLst>
          <pc:docMk/>
          <pc:sldMk cId="4024283760" sldId="259"/>
        </pc:sldMkLst>
        <pc:spChg chg="mod">
          <ac:chgData name="Merja Lippojoki" userId="0561bf73-c5ba-4b0e-aa6d-2077de117223" providerId="ADAL" clId="{4C82D924-E991-4593-AF4B-D876F2A8E736}" dt="2024-01-12T17:01:48.488" v="344" actId="26606"/>
          <ac:spMkLst>
            <pc:docMk/>
            <pc:sldMk cId="4024283760" sldId="259"/>
            <ac:spMk id="2" creationId="{D4A06739-6246-A6A8-B0A4-9D2575482F43}"/>
          </ac:spMkLst>
        </pc:spChg>
        <pc:spChg chg="mod">
          <ac:chgData name="Merja Lippojoki" userId="0561bf73-c5ba-4b0e-aa6d-2077de117223" providerId="ADAL" clId="{4C82D924-E991-4593-AF4B-D876F2A8E736}" dt="2024-01-12T18:19:38.936" v="345" actId="255"/>
          <ac:spMkLst>
            <pc:docMk/>
            <pc:sldMk cId="4024283760" sldId="259"/>
            <ac:spMk id="3" creationId="{892087F9-2DB0-873C-4C3E-787F678CD25B}"/>
          </ac:spMkLst>
        </pc:spChg>
        <pc:spChg chg="del">
          <ac:chgData name="Merja Lippojoki" userId="0561bf73-c5ba-4b0e-aa6d-2077de117223" providerId="ADAL" clId="{4C82D924-E991-4593-AF4B-D876F2A8E736}" dt="2024-01-12T17:01:37.420" v="342" actId="26606"/>
          <ac:spMkLst>
            <pc:docMk/>
            <pc:sldMk cId="4024283760" sldId="259"/>
            <ac:spMk id="9" creationId="{F13C74B1-5B17-4795-BED0-7140497B445A}"/>
          </ac:spMkLst>
        </pc:spChg>
        <pc:spChg chg="del">
          <ac:chgData name="Merja Lippojoki" userId="0561bf73-c5ba-4b0e-aa6d-2077de117223" providerId="ADAL" clId="{4C82D924-E991-4593-AF4B-D876F2A8E736}" dt="2024-01-12T17:01:37.420" v="342" actId="26606"/>
          <ac:spMkLst>
            <pc:docMk/>
            <pc:sldMk cId="4024283760" sldId="259"/>
            <ac:spMk id="11" creationId="{D4974D33-8DC5-464E-8C6D-BE58F0669C17}"/>
          </ac:spMkLst>
        </pc:spChg>
        <pc:grpChg chg="add del">
          <ac:chgData name="Merja Lippojoki" userId="0561bf73-c5ba-4b0e-aa6d-2077de117223" providerId="ADAL" clId="{4C82D924-E991-4593-AF4B-D876F2A8E736}" dt="2024-01-12T17:01:48.488" v="344" actId="26606"/>
          <ac:grpSpMkLst>
            <pc:docMk/>
            <pc:sldMk cId="4024283760" sldId="259"/>
            <ac:grpSpMk id="16" creationId="{792AA144-DDFF-C43B-6866-516C9091D065}"/>
          </ac:grpSpMkLst>
        </pc:grpChg>
        <pc:grpChg chg="add">
          <ac:chgData name="Merja Lippojoki" userId="0561bf73-c5ba-4b0e-aa6d-2077de117223" providerId="ADAL" clId="{4C82D924-E991-4593-AF4B-D876F2A8E736}" dt="2024-01-12T17:01:48.488" v="344" actId="26606"/>
          <ac:grpSpMkLst>
            <pc:docMk/>
            <pc:sldMk cId="4024283760" sldId="259"/>
            <ac:grpSpMk id="23" creationId="{430A7723-91ED-264B-172A-DC8EB7D4604A}"/>
          </ac:grpSpMkLst>
        </pc:grpChg>
        <pc:picChg chg="mod ord">
          <ac:chgData name="Merja Lippojoki" userId="0561bf73-c5ba-4b0e-aa6d-2077de117223" providerId="ADAL" clId="{4C82D924-E991-4593-AF4B-D876F2A8E736}" dt="2024-01-12T17:01:48.488" v="344" actId="26606"/>
          <ac:picMkLst>
            <pc:docMk/>
            <pc:sldMk cId="4024283760" sldId="259"/>
            <ac:picMk id="4" creationId="{049F678A-B0CF-F6E3-8BE8-0D175B25DEF0}"/>
          </ac:picMkLst>
        </pc:picChg>
        <pc:picChg chg="add mod ord">
          <ac:chgData name="Merja Lippojoki" userId="0561bf73-c5ba-4b0e-aa6d-2077de117223" providerId="ADAL" clId="{4C82D924-E991-4593-AF4B-D876F2A8E736}" dt="2024-01-12T17:01:48.488" v="344" actId="26606"/>
          <ac:picMkLst>
            <pc:docMk/>
            <pc:sldMk cId="4024283760" sldId="259"/>
            <ac:picMk id="5" creationId="{BD20989E-4AD8-3B5D-4390-A8D0C85361A8}"/>
          </ac:picMkLst>
        </pc:picChg>
      </pc:sldChg>
    </pc:docChg>
  </pc:docChgLst>
  <pc:docChgLst>
    <pc:chgData name="Merja Lippojoki" userId="0561bf73-c5ba-4b0e-aa6d-2077de117223" providerId="ADAL" clId="{EC7217A2-3129-4B3C-A997-6FF1BB82A74A}"/>
    <pc:docChg chg="custSel modSld">
      <pc:chgData name="Merja Lippojoki" userId="0561bf73-c5ba-4b0e-aa6d-2077de117223" providerId="ADAL" clId="{EC7217A2-3129-4B3C-A997-6FF1BB82A74A}" dt="2024-02-14T07:04:54.113" v="522"/>
      <pc:docMkLst>
        <pc:docMk/>
      </pc:docMkLst>
      <pc:sldChg chg="addSp delSp modSp mod modClrScheme delDesignElem chgLayout">
        <pc:chgData name="Merja Lippojoki" userId="0561bf73-c5ba-4b0e-aa6d-2077de117223" providerId="ADAL" clId="{EC7217A2-3129-4B3C-A997-6FF1BB82A74A}" dt="2024-02-04T11:32:25.881" v="208" actId="26606"/>
        <pc:sldMkLst>
          <pc:docMk/>
          <pc:sldMk cId="782385677" sldId="256"/>
        </pc:sldMkLst>
        <pc:spChg chg="mod ord">
          <ac:chgData name="Merja Lippojoki" userId="0561bf73-c5ba-4b0e-aa6d-2077de117223" providerId="ADAL" clId="{EC7217A2-3129-4B3C-A997-6FF1BB82A74A}" dt="2024-02-04T11:32:25.881" v="208" actId="26606"/>
          <ac:spMkLst>
            <pc:docMk/>
            <pc:sldMk cId="782385677" sldId="256"/>
            <ac:spMk id="2" creationId="{00000000-0000-0000-0000-000000000000}"/>
          </ac:spMkLst>
        </pc:spChg>
        <pc:spChg chg="del">
          <ac:chgData name="Merja Lippojoki" userId="0561bf73-c5ba-4b0e-aa6d-2077de117223" providerId="ADAL" clId="{EC7217A2-3129-4B3C-A997-6FF1BB82A74A}" dt="2024-02-04T11:32:18.546" v="207" actId="700"/>
          <ac:spMkLst>
            <pc:docMk/>
            <pc:sldMk cId="782385677" sldId="256"/>
            <ac:spMk id="3" creationId="{00000000-0000-0000-0000-000000000000}"/>
          </ac:spMkLst>
        </pc:spChg>
        <pc:spChg chg="add">
          <ac:chgData name="Merja Lippojoki" userId="0561bf73-c5ba-4b0e-aa6d-2077de117223" providerId="ADAL" clId="{EC7217A2-3129-4B3C-A997-6FF1BB82A74A}" dt="2024-02-04T11:32:25.881" v="208" actId="26606"/>
          <ac:spMkLst>
            <pc:docMk/>
            <pc:sldMk cId="782385677" sldId="256"/>
            <ac:spMk id="10" creationId="{657F69E0-C4B0-4BEC-A689-4F8D877F05D4}"/>
          </ac:spMkLst>
        </pc:spChg>
        <pc:spChg chg="add">
          <ac:chgData name="Merja Lippojoki" userId="0561bf73-c5ba-4b0e-aa6d-2077de117223" providerId="ADAL" clId="{EC7217A2-3129-4B3C-A997-6FF1BB82A74A}" dt="2024-02-04T11:32:25.881" v="208" actId="26606"/>
          <ac:spMkLst>
            <pc:docMk/>
            <pc:sldMk cId="782385677" sldId="256"/>
            <ac:spMk id="12" creationId="{9F6380B4-6A1C-481E-8408-B4E6C75B9B81}"/>
          </ac:spMkLst>
        </pc:spChg>
        <pc:spChg chg="del">
          <ac:chgData name="Merja Lippojoki" userId="0561bf73-c5ba-4b0e-aa6d-2077de117223" providerId="ADAL" clId="{EC7217A2-3129-4B3C-A997-6FF1BB82A74A}" dt="2024-02-04T11:32:18.546" v="207" actId="700"/>
          <ac:spMkLst>
            <pc:docMk/>
            <pc:sldMk cId="782385677" sldId="256"/>
            <ac:spMk id="41" creationId="{657F69E0-C4B0-4BEC-A689-4F8D877F05D4}"/>
          </ac:spMkLst>
        </pc:spChg>
        <pc:spChg chg="del">
          <ac:chgData name="Merja Lippojoki" userId="0561bf73-c5ba-4b0e-aa6d-2077de117223" providerId="ADAL" clId="{EC7217A2-3129-4B3C-A997-6FF1BB82A74A}" dt="2024-02-04T11:32:18.546" v="207" actId="700"/>
          <ac:spMkLst>
            <pc:docMk/>
            <pc:sldMk cId="782385677" sldId="256"/>
            <ac:spMk id="43" creationId="{9F6380B4-6A1C-481E-8408-B4E6C75B9B81}"/>
          </ac:spMkLst>
        </pc:spChg>
      </pc:sldChg>
      <pc:sldChg chg="modSp mod modAnim">
        <pc:chgData name="Merja Lippojoki" userId="0561bf73-c5ba-4b0e-aa6d-2077de117223" providerId="ADAL" clId="{EC7217A2-3129-4B3C-A997-6FF1BB82A74A}" dt="2024-02-14T06:54:53.588" v="500"/>
        <pc:sldMkLst>
          <pc:docMk/>
          <pc:sldMk cId="3029206241" sldId="257"/>
        </pc:sldMkLst>
        <pc:spChg chg="mod">
          <ac:chgData name="Merja Lippojoki" userId="0561bf73-c5ba-4b0e-aa6d-2077de117223" providerId="ADAL" clId="{EC7217A2-3129-4B3C-A997-6FF1BB82A74A}" dt="2024-02-04T11:19:47.041" v="1" actId="20577"/>
          <ac:spMkLst>
            <pc:docMk/>
            <pc:sldMk cId="3029206241" sldId="257"/>
            <ac:spMk id="3" creationId="{92990487-CAB4-3051-CDDB-149AB4F13F28}"/>
          </ac:spMkLst>
        </pc:spChg>
      </pc:sldChg>
      <pc:sldChg chg="modSp mod modAnim">
        <pc:chgData name="Merja Lippojoki" userId="0561bf73-c5ba-4b0e-aa6d-2077de117223" providerId="ADAL" clId="{EC7217A2-3129-4B3C-A997-6FF1BB82A74A}" dt="2024-02-14T06:56:49.450" v="512"/>
        <pc:sldMkLst>
          <pc:docMk/>
          <pc:sldMk cId="3524378303" sldId="258"/>
        </pc:sldMkLst>
        <pc:spChg chg="mod">
          <ac:chgData name="Merja Lippojoki" userId="0561bf73-c5ba-4b0e-aa6d-2077de117223" providerId="ADAL" clId="{EC7217A2-3129-4B3C-A997-6FF1BB82A74A}" dt="2024-02-14T06:56:07.404" v="510" actId="20577"/>
          <ac:spMkLst>
            <pc:docMk/>
            <pc:sldMk cId="3524378303" sldId="258"/>
            <ac:spMk id="3" creationId="{8175012A-8C68-1C3D-DDA1-AD625F416CD4}"/>
          </ac:spMkLst>
        </pc:spChg>
      </pc:sldChg>
      <pc:sldChg chg="modSp mod modAnim">
        <pc:chgData name="Merja Lippojoki" userId="0561bf73-c5ba-4b0e-aa6d-2077de117223" providerId="ADAL" clId="{EC7217A2-3129-4B3C-A997-6FF1BB82A74A}" dt="2024-02-14T07:04:54.113" v="522"/>
        <pc:sldMkLst>
          <pc:docMk/>
          <pc:sldMk cId="4024283760" sldId="259"/>
        </pc:sldMkLst>
        <pc:spChg chg="mod">
          <ac:chgData name="Merja Lippojoki" userId="0561bf73-c5ba-4b0e-aa6d-2077de117223" providerId="ADAL" clId="{EC7217A2-3129-4B3C-A997-6FF1BB82A74A}" dt="2024-02-04T11:49:25.918" v="495" actId="20577"/>
          <ac:spMkLst>
            <pc:docMk/>
            <pc:sldMk cId="4024283760" sldId="259"/>
            <ac:spMk id="3" creationId="{892087F9-2DB0-873C-4C3E-787F678CD25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QK3rFaLo-c?feature=oembed" TargetMode="Externa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maa, muovi, piha-, ranta&#10;&#10;Kuvaus luotu automaattisesti">
            <a:extLst>
              <a:ext uri="{FF2B5EF4-FFF2-40B4-BE49-F238E27FC236}">
                <a16:creationId xmlns:a16="http://schemas.microsoft.com/office/drawing/2014/main" id="{8FA67509-7590-863F-2EFD-1A5A2D87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501" r="-1" b="1057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Microplastics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sisä-, taide&#10;&#10;Kuvaus luotu automaattisesti">
            <a:extLst>
              <a:ext uri="{FF2B5EF4-FFF2-40B4-BE49-F238E27FC236}">
                <a16:creationId xmlns:a16="http://schemas.microsoft.com/office/drawing/2014/main" id="{B248F679-9B28-55F1-8FD2-E05A7F1A1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DF23F7-E38A-4E2C-BBC5-AF97202B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047" y="3148987"/>
            <a:ext cx="5552090" cy="1336081"/>
          </a:xfrm>
        </p:spPr>
        <p:txBody>
          <a:bodyPr anchor="b">
            <a:normAutofit/>
          </a:bodyPr>
          <a:lstStyle/>
          <a:p>
            <a:r>
              <a:rPr lang="fi-FI" dirty="0" err="1">
                <a:ea typeface="Calibri Light"/>
                <a:cs typeface="Calibri Light"/>
              </a:rPr>
              <a:t>What</a:t>
            </a:r>
            <a:r>
              <a:rPr lang="fi-FI" dirty="0">
                <a:ea typeface="Calibri Light"/>
                <a:cs typeface="Calibri Light"/>
              </a:rPr>
              <a:t> </a:t>
            </a:r>
            <a:r>
              <a:rPr lang="fi-FI" dirty="0" err="1">
                <a:ea typeface="Calibri Light"/>
                <a:cs typeface="Calibri Light"/>
              </a:rPr>
              <a:t>are</a:t>
            </a:r>
            <a:r>
              <a:rPr lang="fi-FI" dirty="0">
                <a:ea typeface="Calibri Light"/>
                <a:cs typeface="Calibri Light"/>
              </a:rPr>
              <a:t> </a:t>
            </a:r>
            <a:r>
              <a:rPr lang="fi-FI" dirty="0" err="1">
                <a:ea typeface="Calibri Light"/>
                <a:cs typeface="Calibri Light"/>
              </a:rPr>
              <a:t>microplastics</a:t>
            </a:r>
            <a:r>
              <a:rPr lang="fi-FI" dirty="0">
                <a:ea typeface="Calibri Light"/>
                <a:cs typeface="Calibri Light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990487-CAB4-3051-CDDB-149AB4F1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1647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 dirty="0" err="1">
                <a:ea typeface="Calibri"/>
                <a:cs typeface="Calibri"/>
              </a:rPr>
              <a:t>Microplastics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are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tiny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pieces</a:t>
            </a:r>
            <a:r>
              <a:rPr lang="fi-FI" sz="2000" dirty="0">
                <a:ea typeface="Calibri"/>
                <a:cs typeface="Calibri"/>
              </a:rPr>
              <a:t> of </a:t>
            </a:r>
            <a:r>
              <a:rPr lang="fi-FI" sz="2000" dirty="0" err="1">
                <a:ea typeface="Calibri"/>
                <a:cs typeface="Calibri"/>
              </a:rPr>
              <a:t>plastic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material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typically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smaller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than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five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millimetres</a:t>
            </a:r>
            <a:r>
              <a:rPr lang="fi-FI" sz="2000" dirty="0">
                <a:ea typeface="Calibri"/>
                <a:cs typeface="Calibri"/>
              </a:rPr>
              <a:t>. </a:t>
            </a:r>
            <a:endParaRPr lang="fi-FI" sz="2000" dirty="0"/>
          </a:p>
          <a:p>
            <a:r>
              <a:rPr lang="fi-FI" sz="2000" dirty="0" err="1">
                <a:ea typeface="Calibri"/>
                <a:cs typeface="Calibri"/>
              </a:rPr>
              <a:t>There</a:t>
            </a:r>
            <a:r>
              <a:rPr lang="fi-FI" sz="2000" dirty="0">
                <a:ea typeface="Calibri"/>
                <a:cs typeface="Calibri"/>
              </a:rPr>
              <a:t> is </a:t>
            </a:r>
            <a:r>
              <a:rPr lang="fi-FI" sz="2000" dirty="0" err="1">
                <a:ea typeface="Calibri"/>
                <a:cs typeface="Calibri"/>
              </a:rPr>
              <a:t>two</a:t>
            </a:r>
            <a:r>
              <a:rPr lang="fi-FI" sz="2000" dirty="0">
                <a:ea typeface="Calibri"/>
                <a:cs typeface="Calibri"/>
              </a:rPr>
              <a:t> main </a:t>
            </a:r>
            <a:r>
              <a:rPr lang="fi-FI" sz="2000" dirty="0" err="1">
                <a:ea typeface="Calibri"/>
                <a:cs typeface="Calibri"/>
              </a:rPr>
              <a:t>categories</a:t>
            </a:r>
            <a:r>
              <a:rPr lang="fi-FI" sz="2000" dirty="0">
                <a:ea typeface="Calibri"/>
                <a:cs typeface="Calibri"/>
              </a:rPr>
              <a:t> of </a:t>
            </a:r>
            <a:r>
              <a:rPr lang="fi-FI" sz="2000" dirty="0" err="1">
                <a:ea typeface="Calibri"/>
                <a:cs typeface="Calibri"/>
              </a:rPr>
              <a:t>them</a:t>
            </a:r>
            <a:r>
              <a:rPr lang="fi-FI" sz="2000" dirty="0">
                <a:ea typeface="Calibri"/>
                <a:cs typeface="Calibri"/>
              </a:rPr>
              <a:t>: </a:t>
            </a:r>
            <a:r>
              <a:rPr lang="fi-FI" sz="2000" dirty="0" err="1">
                <a:ea typeface="Calibri"/>
                <a:cs typeface="Calibri"/>
              </a:rPr>
              <a:t>primary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microplastics</a:t>
            </a:r>
            <a:r>
              <a:rPr lang="fi-FI" sz="2000" dirty="0">
                <a:ea typeface="Calibri"/>
                <a:cs typeface="Calibri"/>
              </a:rPr>
              <a:t> and </a:t>
            </a:r>
            <a:r>
              <a:rPr lang="fi-FI" sz="2000" dirty="0" err="1">
                <a:ea typeface="Calibri"/>
                <a:cs typeface="Calibri"/>
              </a:rPr>
              <a:t>secondary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microplastics</a:t>
            </a:r>
            <a:r>
              <a:rPr lang="fi-FI" sz="2000" dirty="0">
                <a:ea typeface="Calibri"/>
                <a:cs typeface="Calibri"/>
              </a:rPr>
              <a:t>.</a:t>
            </a:r>
          </a:p>
          <a:p>
            <a:endParaRPr lang="fi-FI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2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Seabed Underwater Free Stock Photo - Public Domain Pictures">
            <a:extLst>
              <a:ext uri="{FF2B5EF4-FFF2-40B4-BE49-F238E27FC236}">
                <a16:creationId xmlns:a16="http://schemas.microsoft.com/office/drawing/2014/main" id="{F611BFCD-901D-AE19-796F-5FA6F7DCE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0D3607-4866-CA04-C3E7-3D821CFF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 err="1">
                <a:solidFill>
                  <a:srgbClr val="FFFFFF"/>
                </a:solidFill>
                <a:cs typeface="Calibri Light"/>
              </a:rPr>
              <a:t>Where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does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microplastic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come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from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75012A-8C68-1C3D-DDA1-AD625F41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448972"/>
            <a:ext cx="10791092" cy="47279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- </a:t>
            </a:r>
            <a:r>
              <a:rPr lang="fi-FI" dirty="0" err="1">
                <a:ea typeface="+mn-lt"/>
                <a:cs typeface="+mn-lt"/>
              </a:rPr>
              <a:t>Microplastics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come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from</a:t>
            </a:r>
            <a:r>
              <a:rPr lang="fi-FI" dirty="0">
                <a:ea typeface="+mn-lt"/>
                <a:cs typeface="+mn-lt"/>
              </a:rPr>
              <a:t> a </a:t>
            </a:r>
            <a:r>
              <a:rPr lang="fi-FI" dirty="0" err="1">
                <a:ea typeface="+mn-lt"/>
                <a:cs typeface="+mn-lt"/>
              </a:rPr>
              <a:t>variety</a:t>
            </a:r>
            <a:r>
              <a:rPr lang="fi-FI" dirty="0">
                <a:ea typeface="+mn-lt"/>
                <a:cs typeface="+mn-lt"/>
              </a:rPr>
              <a:t> of </a:t>
            </a:r>
            <a:r>
              <a:rPr lang="fi-FI" dirty="0" err="1">
                <a:ea typeface="+mn-lt"/>
                <a:cs typeface="+mn-lt"/>
              </a:rPr>
              <a:t>sources</a:t>
            </a:r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   - </a:t>
            </a:r>
            <a:r>
              <a:rPr lang="fi-FI" dirty="0" err="1">
                <a:ea typeface="+mn-lt"/>
                <a:cs typeface="+mn-lt"/>
              </a:rPr>
              <a:t>primary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microplastics</a:t>
            </a:r>
            <a:r>
              <a:rPr lang="fi-FI" dirty="0">
                <a:ea typeface="+mn-lt"/>
                <a:cs typeface="+mn-lt"/>
              </a:rPr>
              <a:t> (made to a </a:t>
            </a:r>
            <a:r>
              <a:rPr lang="fi-FI" dirty="0" err="1">
                <a:ea typeface="+mn-lt"/>
                <a:cs typeface="+mn-lt"/>
              </a:rPr>
              <a:t>small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size</a:t>
            </a:r>
            <a:r>
              <a:rPr lang="fi-FI" dirty="0">
                <a:ea typeface="+mn-lt"/>
                <a:cs typeface="+mn-lt"/>
              </a:rPr>
              <a:t>): </a:t>
            </a:r>
            <a:r>
              <a:rPr lang="fi-FI" dirty="0" err="1">
                <a:ea typeface="+mn-lt"/>
                <a:cs typeface="+mn-lt"/>
              </a:rPr>
              <a:t>microbeads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from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facial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crubs</a:t>
            </a:r>
            <a:r>
              <a:rPr lang="fi-FI" dirty="0">
                <a:ea typeface="+mn-lt"/>
                <a:cs typeface="+mn-lt"/>
              </a:rPr>
              <a:t>,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     </a:t>
            </a:r>
            <a:r>
              <a:rPr lang="fi-FI" dirty="0" err="1">
                <a:ea typeface="+mn-lt"/>
                <a:cs typeface="+mn-lt"/>
              </a:rPr>
              <a:t>printer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ink</a:t>
            </a:r>
            <a:r>
              <a:rPr lang="fi-FI" dirty="0">
                <a:ea typeface="+mn-lt"/>
                <a:cs typeface="+mn-lt"/>
              </a:rPr>
              <a:t>, </a:t>
            </a:r>
            <a:r>
              <a:rPr lang="fi-FI" dirty="0" err="1">
                <a:ea typeface="+mn-lt"/>
                <a:cs typeface="+mn-lt"/>
              </a:rPr>
              <a:t>artificial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grass</a:t>
            </a:r>
            <a:r>
              <a:rPr lang="fi-FI" dirty="0">
                <a:ea typeface="+mn-lt"/>
                <a:cs typeface="+mn-lt"/>
              </a:rPr>
              <a:t>, </a:t>
            </a:r>
            <a:r>
              <a:rPr lang="fi-FI" dirty="0" err="1">
                <a:ea typeface="+mn-lt"/>
                <a:cs typeface="+mn-lt"/>
              </a:rPr>
              <a:t>raw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material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pellets</a:t>
            </a:r>
            <a:r>
              <a:rPr lang="fi-FI" dirty="0">
                <a:ea typeface="+mn-lt"/>
                <a:cs typeface="+mn-lt"/>
              </a:rPr>
              <a:t> and </a:t>
            </a:r>
            <a:r>
              <a:rPr lang="fi-FI" dirty="0" err="1">
                <a:ea typeface="+mn-lt"/>
                <a:cs typeface="+mn-lt"/>
              </a:rPr>
              <a:t>powder</a:t>
            </a:r>
            <a:r>
              <a:rPr lang="fi-FI" dirty="0">
                <a:ea typeface="+mn-lt"/>
                <a:cs typeface="+mn-lt"/>
              </a:rPr>
              <a:t> for </a:t>
            </a:r>
            <a:r>
              <a:rPr lang="fi-FI" dirty="0" err="1">
                <a:ea typeface="+mn-lt"/>
                <a:cs typeface="+mn-lt"/>
              </a:rPr>
              <a:t>the</a:t>
            </a:r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     </a:t>
            </a:r>
            <a:r>
              <a:rPr lang="fi-FI" dirty="0" err="1">
                <a:ea typeface="+mn-lt"/>
                <a:cs typeface="+mn-lt"/>
              </a:rPr>
              <a:t>plastics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industry</a:t>
            </a:r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   - </a:t>
            </a:r>
            <a:r>
              <a:rPr lang="fi-FI" dirty="0" err="1">
                <a:ea typeface="+mn-lt"/>
                <a:cs typeface="+mn-lt"/>
              </a:rPr>
              <a:t>secondary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microplastics</a:t>
            </a:r>
            <a:r>
              <a:rPr lang="fi-FI" dirty="0">
                <a:ea typeface="+mn-lt"/>
                <a:cs typeface="+mn-lt"/>
              </a:rPr>
              <a:t> (</a:t>
            </a:r>
            <a:r>
              <a:rPr lang="fi-FI" dirty="0" err="1">
                <a:ea typeface="+mn-lt"/>
                <a:cs typeface="+mn-lt"/>
              </a:rPr>
              <a:t>larger</a:t>
            </a:r>
            <a:r>
              <a:rPr lang="fi-FI" dirty="0">
                <a:ea typeface="+mn-lt"/>
                <a:cs typeface="+mn-lt"/>
              </a:rPr>
              <a:t> </a:t>
            </a:r>
            <a:r>
              <a:rPr lang="fi-FI" dirty="0" err="1">
                <a:ea typeface="+mn-lt"/>
                <a:cs typeface="+mn-lt"/>
              </a:rPr>
              <a:t>plastic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pieces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that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have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broken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apart</a:t>
            </a:r>
            <a:r>
              <a:rPr lang="fi-FI" dirty="0">
                <a:ea typeface="+mn-lt"/>
                <a:cs typeface="+mn-lt"/>
              </a:rPr>
              <a:t>):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     </a:t>
            </a:r>
            <a:r>
              <a:rPr lang="fi-FI" dirty="0" err="1">
                <a:ea typeface="+mn-lt"/>
                <a:cs typeface="+mn-lt"/>
              </a:rPr>
              <a:t>plastic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bags</a:t>
            </a:r>
            <a:r>
              <a:rPr lang="fi-FI" dirty="0">
                <a:ea typeface="+mn-lt"/>
                <a:cs typeface="+mn-lt"/>
              </a:rPr>
              <a:t>, </a:t>
            </a:r>
            <a:r>
              <a:rPr lang="fi-FI" dirty="0" err="1">
                <a:ea typeface="+mn-lt"/>
                <a:cs typeface="+mn-lt"/>
              </a:rPr>
              <a:t>bottles</a:t>
            </a:r>
            <a:r>
              <a:rPr lang="fi-FI" dirty="0">
                <a:ea typeface="+mn-lt"/>
                <a:cs typeface="+mn-lt"/>
              </a:rPr>
              <a:t> and </a:t>
            </a:r>
            <a:r>
              <a:rPr lang="fi-FI" dirty="0" err="1">
                <a:ea typeface="+mn-lt"/>
                <a:cs typeface="+mn-lt"/>
              </a:rPr>
              <a:t>fishing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nets</a:t>
            </a:r>
            <a:r>
              <a:rPr lang="fi-FI" dirty="0">
                <a:ea typeface="+mn-lt"/>
                <a:cs typeface="+mn-lt"/>
              </a:rPr>
              <a:t>, </a:t>
            </a:r>
            <a:r>
              <a:rPr lang="fi-FI" dirty="0" err="1">
                <a:ea typeface="+mn-lt"/>
                <a:cs typeface="+mn-lt"/>
              </a:rPr>
              <a:t>laundering</a:t>
            </a:r>
            <a:r>
              <a:rPr lang="fi-FI" dirty="0">
                <a:ea typeface="+mn-lt"/>
                <a:cs typeface="+mn-lt"/>
              </a:rPr>
              <a:t> of </a:t>
            </a:r>
            <a:r>
              <a:rPr lang="fi-FI" dirty="0" err="1">
                <a:ea typeface="+mn-lt"/>
                <a:cs typeface="+mn-lt"/>
              </a:rPr>
              <a:t>synthetic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clothes</a:t>
            </a:r>
            <a:r>
              <a:rPr lang="fi-FI" dirty="0">
                <a:ea typeface="+mn-lt"/>
                <a:cs typeface="+mn-lt"/>
              </a:rPr>
              <a:t>,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     </a:t>
            </a:r>
            <a:r>
              <a:rPr lang="fi-FI" dirty="0" err="1">
                <a:ea typeface="+mn-lt"/>
                <a:cs typeface="+mn-lt"/>
              </a:rPr>
              <a:t>abrasion</a:t>
            </a:r>
            <a:r>
              <a:rPr lang="fi-FI" dirty="0">
                <a:ea typeface="+mn-lt"/>
                <a:cs typeface="+mn-lt"/>
              </a:rPr>
              <a:t> of </a:t>
            </a:r>
            <a:r>
              <a:rPr lang="fi-FI" dirty="0" err="1">
                <a:ea typeface="+mn-lt"/>
                <a:cs typeface="+mn-lt"/>
              </a:rPr>
              <a:t>tyres</a:t>
            </a:r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cs typeface="Calibri"/>
              </a:rPr>
              <a:t>-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Microplastic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are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found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in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growing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quantities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in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the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sea</a:t>
            </a:r>
            <a:r>
              <a:rPr lang="fi-FI" dirty="0">
                <a:solidFill>
                  <a:srgbClr val="FFFFFF"/>
                </a:solidFill>
                <a:cs typeface="Calibri"/>
              </a:rPr>
              <a:t>. 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The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plastic</a:t>
            </a:r>
            <a:endParaRPr lang="fi-FI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cs typeface="Calibri"/>
              </a:rPr>
              <a:t>  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accumulates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in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marine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animals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(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fish</a:t>
            </a:r>
            <a:r>
              <a:rPr lang="fi-FI" dirty="0">
                <a:solidFill>
                  <a:srgbClr val="FFFFFF"/>
                </a:solidFill>
                <a:cs typeface="Calibri"/>
              </a:rPr>
              <a:t>,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shellfisk</a:t>
            </a:r>
            <a:r>
              <a:rPr lang="fi-FI" dirty="0">
                <a:solidFill>
                  <a:srgbClr val="FFFFFF"/>
                </a:solidFill>
                <a:cs typeface="Calibri"/>
              </a:rPr>
              <a:t>) and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throug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food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chain</a:t>
            </a:r>
            <a:endParaRPr lang="fi-FI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cs typeface="Calibri"/>
              </a:rPr>
              <a:t>  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plastic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ends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in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humans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(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microplastics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has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been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found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in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placenta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and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cs typeface="Calibri"/>
              </a:rPr>
              <a:t>  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blood</a:t>
            </a:r>
            <a:r>
              <a:rPr lang="fi-FI" dirty="0">
                <a:solidFill>
                  <a:srgbClr val="FFFFFF"/>
                </a:solidFill>
                <a:cs typeface="Calibri"/>
              </a:rPr>
              <a:t>)</a:t>
            </a:r>
          </a:p>
          <a:p>
            <a:pPr marL="0" indent="0">
              <a:buNone/>
            </a:pPr>
            <a:endParaRPr lang="fi-FI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378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06739-6246-A6A8-B0A4-9D257548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386947" cy="1616203"/>
          </a:xfrm>
        </p:spPr>
        <p:txBody>
          <a:bodyPr anchor="b">
            <a:normAutofit/>
          </a:bodyPr>
          <a:lstStyle/>
          <a:p>
            <a:r>
              <a:rPr lang="fi-FI" sz="3200" dirty="0" err="1">
                <a:ea typeface="Calibri Light"/>
                <a:cs typeface="Calibri Light"/>
              </a:rPr>
              <a:t>What</a:t>
            </a:r>
            <a:r>
              <a:rPr lang="fi-FI" sz="3200" dirty="0">
                <a:ea typeface="Calibri Light"/>
                <a:cs typeface="Calibri Light"/>
              </a:rPr>
              <a:t> </a:t>
            </a:r>
            <a:r>
              <a:rPr lang="fi-FI" sz="3200" dirty="0" err="1">
                <a:ea typeface="Calibri Light"/>
                <a:cs typeface="Calibri Light"/>
              </a:rPr>
              <a:t>are</a:t>
            </a:r>
            <a:r>
              <a:rPr lang="fi-FI" sz="3200" dirty="0">
                <a:ea typeface="Calibri Light"/>
                <a:cs typeface="Calibri Light"/>
              </a:rPr>
              <a:t> </a:t>
            </a:r>
            <a:r>
              <a:rPr lang="fi-FI" sz="3200" dirty="0" err="1">
                <a:ea typeface="Calibri Light"/>
                <a:cs typeface="Calibri Light"/>
              </a:rPr>
              <a:t>the</a:t>
            </a:r>
            <a:r>
              <a:rPr lang="fi-FI" sz="3200" dirty="0">
                <a:ea typeface="Calibri Light"/>
                <a:cs typeface="Calibri Light"/>
              </a:rPr>
              <a:t> </a:t>
            </a:r>
            <a:r>
              <a:rPr lang="fi-FI" sz="3200" dirty="0" err="1">
                <a:ea typeface="Calibri Light"/>
                <a:cs typeface="Calibri Light"/>
              </a:rPr>
              <a:t>effects</a:t>
            </a:r>
            <a:r>
              <a:rPr lang="fi-FI" sz="3200" dirty="0">
                <a:ea typeface="Calibri Light"/>
                <a:cs typeface="Calibri Light"/>
              </a:rPr>
              <a:t> of </a:t>
            </a:r>
            <a:r>
              <a:rPr lang="fi-FI" sz="3200" dirty="0" err="1">
                <a:ea typeface="Calibri Light"/>
                <a:cs typeface="Calibri Light"/>
              </a:rPr>
              <a:t>microplastics</a:t>
            </a:r>
            <a:r>
              <a:rPr lang="fi-FI" sz="3200" dirty="0">
                <a:ea typeface="Calibri Light"/>
                <a:cs typeface="Calibri Light"/>
              </a:rPr>
              <a:t>?</a:t>
            </a:r>
            <a:endParaRPr lang="fi-FI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2087F9-2DB0-873C-4C3E-787F678CD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386947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Angsana New"/>
                <a:ea typeface="Calibri"/>
                <a:cs typeface="Calibri"/>
              </a:rPr>
              <a:t> </a:t>
            </a:r>
            <a:r>
              <a:rPr lang="fi-FI" dirty="0" err="1">
                <a:latin typeface="Angsana New"/>
                <a:ea typeface="Calibri"/>
                <a:cs typeface="Calibri"/>
              </a:rPr>
              <a:t>When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eaten</a:t>
            </a:r>
            <a:r>
              <a:rPr lang="fi-FI" dirty="0">
                <a:latin typeface="Angsana New"/>
                <a:ea typeface="Calibri"/>
                <a:cs typeface="Calibri"/>
              </a:rPr>
              <a:t>, </a:t>
            </a:r>
            <a:r>
              <a:rPr lang="fi-FI" dirty="0" err="1">
                <a:latin typeface="Angsana New"/>
                <a:ea typeface="Calibri"/>
                <a:cs typeface="Calibri"/>
              </a:rPr>
              <a:t>they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cause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blockages</a:t>
            </a:r>
            <a:r>
              <a:rPr lang="fi-FI" dirty="0">
                <a:latin typeface="Angsana New"/>
                <a:ea typeface="Calibri"/>
                <a:cs typeface="Calibri"/>
              </a:rPr>
              <a:t> and </a:t>
            </a:r>
            <a:r>
              <a:rPr lang="fi-FI" dirty="0" err="1">
                <a:latin typeface="Angsana New"/>
                <a:ea typeface="Calibri"/>
                <a:cs typeface="Calibri"/>
              </a:rPr>
              <a:t>starvation</a:t>
            </a:r>
            <a:r>
              <a:rPr lang="fi-FI" dirty="0">
                <a:latin typeface="Angsana New"/>
                <a:ea typeface="Calibri"/>
                <a:cs typeface="Calibri"/>
              </a:rPr>
              <a:t>.</a:t>
            </a:r>
          </a:p>
          <a:p>
            <a:r>
              <a:rPr lang="fi-FI" dirty="0" err="1">
                <a:latin typeface="Angsana New"/>
                <a:ea typeface="Calibri"/>
                <a:cs typeface="Calibri"/>
              </a:rPr>
              <a:t>Additives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contaided</a:t>
            </a:r>
            <a:r>
              <a:rPr lang="fi-FI" dirty="0">
                <a:latin typeface="Angsana New"/>
                <a:ea typeface="Calibri"/>
                <a:cs typeface="Calibri"/>
              </a:rPr>
              <a:t> in </a:t>
            </a:r>
            <a:r>
              <a:rPr lang="fi-FI" dirty="0" err="1">
                <a:latin typeface="Angsana New"/>
                <a:ea typeface="Calibri"/>
                <a:cs typeface="Calibri"/>
              </a:rPr>
              <a:t>plastic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may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be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harmful</a:t>
            </a:r>
            <a:r>
              <a:rPr lang="fi-FI" dirty="0">
                <a:latin typeface="Angsana New"/>
                <a:ea typeface="Calibri"/>
                <a:cs typeface="Calibri"/>
              </a:rPr>
              <a:t> to </a:t>
            </a:r>
            <a:r>
              <a:rPr lang="fi-FI" dirty="0" err="1">
                <a:latin typeface="Angsana New"/>
                <a:ea typeface="Calibri"/>
                <a:cs typeface="Calibri"/>
              </a:rPr>
              <a:t>animals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or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human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ingesting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them</a:t>
            </a:r>
            <a:r>
              <a:rPr lang="fi-FI" dirty="0">
                <a:latin typeface="Angsana New"/>
                <a:ea typeface="Calibri"/>
                <a:cs typeface="Calibri"/>
              </a:rPr>
              <a:t> (</a:t>
            </a:r>
            <a:r>
              <a:rPr lang="fi-FI" dirty="0" err="1">
                <a:latin typeface="Angsana New"/>
                <a:ea typeface="Calibri"/>
                <a:cs typeface="Calibri"/>
              </a:rPr>
              <a:t>disrupt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hormone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function</a:t>
            </a:r>
            <a:r>
              <a:rPr lang="fi-FI" dirty="0">
                <a:latin typeface="Angsana New"/>
                <a:ea typeface="Calibri"/>
                <a:cs typeface="Calibri"/>
              </a:rPr>
              <a:t>).</a:t>
            </a:r>
          </a:p>
          <a:p>
            <a:r>
              <a:rPr lang="fi-FI" dirty="0" err="1">
                <a:latin typeface="Angsana New"/>
                <a:ea typeface="Calibri"/>
                <a:cs typeface="Calibri"/>
              </a:rPr>
              <a:t>Plastics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absorb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harmful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substances</a:t>
            </a:r>
            <a:r>
              <a:rPr lang="fi-FI" dirty="0">
                <a:latin typeface="Angsana New"/>
                <a:ea typeface="Calibri"/>
                <a:cs typeface="Calibri"/>
              </a:rPr>
              <a:t> (</a:t>
            </a:r>
            <a:r>
              <a:rPr lang="fi-FI" dirty="0" err="1">
                <a:latin typeface="Angsana New"/>
                <a:ea typeface="Calibri"/>
                <a:cs typeface="Calibri"/>
              </a:rPr>
              <a:t>like</a:t>
            </a:r>
            <a:r>
              <a:rPr lang="fi-FI" dirty="0">
                <a:latin typeface="Angsana New"/>
                <a:ea typeface="Calibri"/>
                <a:cs typeface="Calibri"/>
              </a:rPr>
              <a:t> PCB) </a:t>
            </a:r>
            <a:r>
              <a:rPr lang="fi-FI" dirty="0" err="1">
                <a:latin typeface="Angsana New"/>
                <a:ea typeface="Calibri"/>
                <a:cs typeface="Calibri"/>
              </a:rPr>
              <a:t>from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the</a:t>
            </a:r>
            <a:r>
              <a:rPr lang="fi-FI" dirty="0">
                <a:latin typeface="Angsana New"/>
                <a:ea typeface="Calibri"/>
                <a:cs typeface="Calibri"/>
              </a:rPr>
              <a:t> </a:t>
            </a:r>
            <a:r>
              <a:rPr lang="fi-FI" dirty="0" err="1">
                <a:latin typeface="Angsana New"/>
                <a:ea typeface="Calibri"/>
                <a:cs typeface="Calibri"/>
              </a:rPr>
              <a:t>environment</a:t>
            </a:r>
            <a:r>
              <a:rPr lang="fi-FI" dirty="0">
                <a:latin typeface="Angsana New"/>
                <a:ea typeface="Calibri"/>
                <a:cs typeface="Calibri"/>
              </a:rPr>
              <a:t> and transport </a:t>
            </a:r>
            <a:r>
              <a:rPr lang="fi-FI" dirty="0" err="1">
                <a:latin typeface="Angsana New"/>
                <a:ea typeface="Calibri"/>
                <a:cs typeface="Calibri"/>
              </a:rPr>
              <a:t>them</a:t>
            </a:r>
            <a:r>
              <a:rPr lang="fi-FI" dirty="0">
                <a:latin typeface="Angsana New"/>
                <a:ea typeface="Calibri"/>
                <a:cs typeface="Calibri"/>
              </a:rPr>
              <a:t> to </a:t>
            </a:r>
            <a:r>
              <a:rPr lang="fi-FI" dirty="0" err="1">
                <a:latin typeface="Angsana New"/>
                <a:ea typeface="Calibri"/>
                <a:cs typeface="Calibri"/>
              </a:rPr>
              <a:t>animals</a:t>
            </a:r>
            <a:r>
              <a:rPr lang="fi-FI" dirty="0">
                <a:latin typeface="Angsana New"/>
                <a:ea typeface="Calibri"/>
                <a:cs typeface="Calibri"/>
              </a:rPr>
              <a:t>.</a:t>
            </a:r>
          </a:p>
          <a:p>
            <a:endParaRPr lang="fi-FI" sz="2000" dirty="0">
              <a:ea typeface="Calibri"/>
              <a:cs typeface="Calibri"/>
            </a:endParaRPr>
          </a:p>
        </p:txBody>
      </p:sp>
      <p:pic>
        <p:nvPicPr>
          <p:cNvPr id="4" name="Kuva 3" descr="Microplastic-The-Invisible-Enemy">
            <a:extLst>
              <a:ext uri="{FF2B5EF4-FFF2-40B4-BE49-F238E27FC236}">
                <a16:creationId xmlns:a16="http://schemas.microsoft.com/office/drawing/2014/main" id="{049F678A-B0CF-F6E3-8BE8-0D175B25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2" r="24828"/>
          <a:stretch/>
        </p:blipFill>
        <p:spPr>
          <a:xfrm>
            <a:off x="8015047" y="882589"/>
            <a:ext cx="2460306" cy="2452893"/>
          </a:xfrm>
          <a:prstGeom prst="rect">
            <a:avLst/>
          </a:prstGeom>
        </p:spPr>
      </p:pic>
      <p:pic>
        <p:nvPicPr>
          <p:cNvPr id="5" name="Online-media 4" title="Microplastics: Where Do They Come From, And How Big Is The Problem? | TODAY">
            <a:hlinkClick r:id="" action="ppaction://media"/>
            <a:extLst>
              <a:ext uri="{FF2B5EF4-FFF2-40B4-BE49-F238E27FC236}">
                <a16:creationId xmlns:a16="http://schemas.microsoft.com/office/drawing/2014/main" id="{BD20989E-4AD8-3B5D-4390-A8D0C85361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95605" y="3522518"/>
            <a:ext cx="3899189" cy="220304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30A7723-91ED-264B-172A-DC8EB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F1C10FB-A508-9184-DF05-6C4BFC65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6E929D-9D28-E44C-7D82-8A13EB5AE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428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205</Words>
  <Application>Microsoft Office PowerPoint</Application>
  <PresentationFormat>Laajakuva</PresentationFormat>
  <Paragraphs>20</Paragraphs>
  <Slides>4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Angsana New</vt:lpstr>
      <vt:lpstr>Arial</vt:lpstr>
      <vt:lpstr>Calibri</vt:lpstr>
      <vt:lpstr>Calibri Light</vt:lpstr>
      <vt:lpstr>Office-teema</vt:lpstr>
      <vt:lpstr>Microplastics</vt:lpstr>
      <vt:lpstr>What are microplastics?</vt:lpstr>
      <vt:lpstr>Where does microplastic come from?</vt:lpstr>
      <vt:lpstr>What are the effects of microplastics?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Merja Lippojoki</dc:creator>
  <cp:lastModifiedBy>Merja Lippojoki</cp:lastModifiedBy>
  <cp:revision>3</cp:revision>
  <dcterms:created xsi:type="dcterms:W3CDTF">2023-11-14T10:20:53Z</dcterms:created>
  <dcterms:modified xsi:type="dcterms:W3CDTF">2024-02-14T07:05:01Z</dcterms:modified>
</cp:coreProperties>
</file>