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8BF67-73F7-4495-B167-3B2DB7CFD625}" v="60" dt="2024-02-14T06:47:29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6B4EA384-3B35-482D-87D7-36B9B5A5F696}"/>
    <pc:docChg chg="custSel addSld modSld">
      <pc:chgData name="Merja Lippojoki" userId="0561bf73-c5ba-4b0e-aa6d-2077de117223" providerId="ADAL" clId="{6B4EA384-3B35-482D-87D7-36B9B5A5F696}" dt="2024-01-11T16:57:09.646" v="514" actId="20577"/>
      <pc:docMkLst>
        <pc:docMk/>
      </pc:docMkLst>
      <pc:sldChg chg="modSp mod">
        <pc:chgData name="Merja Lippojoki" userId="0561bf73-c5ba-4b0e-aa6d-2077de117223" providerId="ADAL" clId="{6B4EA384-3B35-482D-87D7-36B9B5A5F696}" dt="2024-01-11T16:02:39.283" v="39" actId="20577"/>
        <pc:sldMkLst>
          <pc:docMk/>
          <pc:sldMk cId="782385677" sldId="256"/>
        </pc:sldMkLst>
        <pc:spChg chg="mod">
          <ac:chgData name="Merja Lippojoki" userId="0561bf73-c5ba-4b0e-aa6d-2077de117223" providerId="ADAL" clId="{6B4EA384-3B35-482D-87D7-36B9B5A5F696}" dt="2024-01-11T16:02:04.551" v="28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Merja Lippojoki" userId="0561bf73-c5ba-4b0e-aa6d-2077de117223" providerId="ADAL" clId="{6B4EA384-3B35-482D-87D7-36B9B5A5F696}" dt="2024-01-11T16:02:39.283" v="39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 mod">
        <pc:chgData name="Merja Lippojoki" userId="0561bf73-c5ba-4b0e-aa6d-2077de117223" providerId="ADAL" clId="{6B4EA384-3B35-482D-87D7-36B9B5A5F696}" dt="2024-01-11T16:18:44.219" v="216" actId="14100"/>
        <pc:sldMkLst>
          <pc:docMk/>
          <pc:sldMk cId="692114285" sldId="257"/>
        </pc:sldMkLst>
        <pc:spChg chg="mod">
          <ac:chgData name="Merja Lippojoki" userId="0561bf73-c5ba-4b0e-aa6d-2077de117223" providerId="ADAL" clId="{6B4EA384-3B35-482D-87D7-36B9B5A5F696}" dt="2024-01-11T16:18:44.219" v="216" actId="14100"/>
          <ac:spMkLst>
            <pc:docMk/>
            <pc:sldMk cId="692114285" sldId="257"/>
            <ac:spMk id="11" creationId="{955DAD16-AC53-E25E-8287-466D9FF17E36}"/>
          </ac:spMkLst>
        </pc:spChg>
      </pc:sldChg>
      <pc:sldChg chg="addSp modSp mod setBg">
        <pc:chgData name="Merja Lippojoki" userId="0561bf73-c5ba-4b0e-aa6d-2077de117223" providerId="ADAL" clId="{6B4EA384-3B35-482D-87D7-36B9B5A5F696}" dt="2024-01-11T16:57:09.646" v="514" actId="20577"/>
        <pc:sldMkLst>
          <pc:docMk/>
          <pc:sldMk cId="3507699508" sldId="258"/>
        </pc:sldMkLst>
        <pc:spChg chg="mod">
          <ac:chgData name="Merja Lippojoki" userId="0561bf73-c5ba-4b0e-aa6d-2077de117223" providerId="ADAL" clId="{6B4EA384-3B35-482D-87D7-36B9B5A5F696}" dt="2024-01-11T16:57:09.646" v="514" actId="20577"/>
          <ac:spMkLst>
            <pc:docMk/>
            <pc:sldMk cId="3507699508" sldId="258"/>
            <ac:spMk id="2" creationId="{6CC9E1EF-4F3A-94AA-3F5C-893C27F73108}"/>
          </ac:spMkLst>
        </pc:spChg>
        <pc:spChg chg="mod">
          <ac:chgData name="Merja Lippojoki" userId="0561bf73-c5ba-4b0e-aa6d-2077de117223" providerId="ADAL" clId="{6B4EA384-3B35-482D-87D7-36B9B5A5F696}" dt="2024-01-11T16:53:09.449" v="503" actId="26606"/>
          <ac:spMkLst>
            <pc:docMk/>
            <pc:sldMk cId="3507699508" sldId="258"/>
            <ac:spMk id="3" creationId="{7D0285D7-21ED-F905-9299-85808186CFEB}"/>
          </ac:spMkLst>
        </pc:spChg>
        <pc:spChg chg="add ord">
          <ac:chgData name="Merja Lippojoki" userId="0561bf73-c5ba-4b0e-aa6d-2077de117223" providerId="ADAL" clId="{6B4EA384-3B35-482D-87D7-36B9B5A5F696}" dt="2024-01-11T16:53:09.449" v="503" actId="26606"/>
          <ac:spMkLst>
            <pc:docMk/>
            <pc:sldMk cId="3507699508" sldId="258"/>
            <ac:spMk id="4" creationId="{07214BA0-80B0-F145-2142-B12750563ABF}"/>
          </ac:spMkLst>
        </pc:spChg>
        <pc:spChg chg="add">
          <ac:chgData name="Merja Lippojoki" userId="0561bf73-c5ba-4b0e-aa6d-2077de117223" providerId="ADAL" clId="{6B4EA384-3B35-482D-87D7-36B9B5A5F696}" dt="2024-01-11T16:53:09.449" v="503" actId="26606"/>
          <ac:spMkLst>
            <pc:docMk/>
            <pc:sldMk cId="3507699508" sldId="258"/>
            <ac:spMk id="11" creationId="{45D37F4E-DDB4-456B-97E0-9937730A039F}"/>
          </ac:spMkLst>
        </pc:spChg>
        <pc:spChg chg="add">
          <ac:chgData name="Merja Lippojoki" userId="0561bf73-c5ba-4b0e-aa6d-2077de117223" providerId="ADAL" clId="{6B4EA384-3B35-482D-87D7-36B9B5A5F696}" dt="2024-01-11T16:53:09.449" v="503" actId="26606"/>
          <ac:spMkLst>
            <pc:docMk/>
            <pc:sldMk cId="3507699508" sldId="258"/>
            <ac:spMk id="13" creationId="{B2DD41CD-8F47-4F56-AD12-4E2FF7696987}"/>
          </ac:spMkLst>
        </pc:spChg>
        <pc:picChg chg="add mod">
          <ac:chgData name="Merja Lippojoki" userId="0561bf73-c5ba-4b0e-aa6d-2077de117223" providerId="ADAL" clId="{6B4EA384-3B35-482D-87D7-36B9B5A5F696}" dt="2024-01-11T16:53:09.449" v="503" actId="26606"/>
          <ac:picMkLst>
            <pc:docMk/>
            <pc:sldMk cId="3507699508" sldId="258"/>
            <ac:picMk id="6" creationId="{2662F631-79E4-00B4-84D5-4E6DBF47C5F6}"/>
          </ac:picMkLst>
        </pc:picChg>
      </pc:sldChg>
      <pc:sldChg chg="modSp mod">
        <pc:chgData name="Merja Lippojoki" userId="0561bf73-c5ba-4b0e-aa6d-2077de117223" providerId="ADAL" clId="{6B4EA384-3B35-482D-87D7-36B9B5A5F696}" dt="2024-01-11T16:17:09.049" v="213" actId="20577"/>
        <pc:sldMkLst>
          <pc:docMk/>
          <pc:sldMk cId="4156867064" sldId="259"/>
        </pc:sldMkLst>
        <pc:spChg chg="mod">
          <ac:chgData name="Merja Lippojoki" userId="0561bf73-c5ba-4b0e-aa6d-2077de117223" providerId="ADAL" clId="{6B4EA384-3B35-482D-87D7-36B9B5A5F696}" dt="2024-01-11T16:17:09.049" v="213" actId="20577"/>
          <ac:spMkLst>
            <pc:docMk/>
            <pc:sldMk cId="4156867064" sldId="259"/>
            <ac:spMk id="12" creationId="{38B8DCB7-58D8-697C-3521-0F8270EC27D6}"/>
          </ac:spMkLst>
        </pc:spChg>
      </pc:sldChg>
      <pc:sldChg chg="addSp modSp new mod setBg">
        <pc:chgData name="Merja Lippojoki" userId="0561bf73-c5ba-4b0e-aa6d-2077de117223" providerId="ADAL" clId="{6B4EA384-3B35-482D-87D7-36B9B5A5F696}" dt="2024-01-11T16:56:30.091" v="511" actId="26606"/>
        <pc:sldMkLst>
          <pc:docMk/>
          <pc:sldMk cId="3698270654" sldId="260"/>
        </pc:sldMkLst>
        <pc:spChg chg="mod">
          <ac:chgData name="Merja Lippojoki" userId="0561bf73-c5ba-4b0e-aa6d-2077de117223" providerId="ADAL" clId="{6B4EA384-3B35-482D-87D7-36B9B5A5F696}" dt="2024-01-11T16:56:30.091" v="511" actId="26606"/>
          <ac:spMkLst>
            <pc:docMk/>
            <pc:sldMk cId="3698270654" sldId="260"/>
            <ac:spMk id="2" creationId="{BDABEDEC-09D1-21E3-D271-928AB64AED53}"/>
          </ac:spMkLst>
        </pc:spChg>
        <pc:spChg chg="mod">
          <ac:chgData name="Merja Lippojoki" userId="0561bf73-c5ba-4b0e-aa6d-2077de117223" providerId="ADAL" clId="{6B4EA384-3B35-482D-87D7-36B9B5A5F696}" dt="2024-01-11T16:56:30.091" v="511" actId="26606"/>
          <ac:spMkLst>
            <pc:docMk/>
            <pc:sldMk cId="3698270654" sldId="260"/>
            <ac:spMk id="3" creationId="{9575F630-19B4-9887-DB2B-0D2A80EC9981}"/>
          </ac:spMkLst>
        </pc:spChg>
        <pc:spChg chg="add">
          <ac:chgData name="Merja Lippojoki" userId="0561bf73-c5ba-4b0e-aa6d-2077de117223" providerId="ADAL" clId="{6B4EA384-3B35-482D-87D7-36B9B5A5F696}" dt="2024-01-11T16:56:30.091" v="511" actId="26606"/>
          <ac:spMkLst>
            <pc:docMk/>
            <pc:sldMk cId="3698270654" sldId="260"/>
            <ac:spMk id="10" creationId="{743AA782-23D1-4521-8CAD-47662984AA08}"/>
          </ac:spMkLst>
        </pc:spChg>
        <pc:spChg chg="add">
          <ac:chgData name="Merja Lippojoki" userId="0561bf73-c5ba-4b0e-aa6d-2077de117223" providerId="ADAL" clId="{6B4EA384-3B35-482D-87D7-36B9B5A5F696}" dt="2024-01-11T16:56:30.091" v="511" actId="26606"/>
          <ac:spMkLst>
            <pc:docMk/>
            <pc:sldMk cId="3698270654" sldId="260"/>
            <ac:spMk id="12" creationId="{71877DBC-BB60-40F0-AC93-2ACDBAAE60CE}"/>
          </ac:spMkLst>
        </pc:spChg>
        <pc:picChg chg="add mod">
          <ac:chgData name="Merja Lippojoki" userId="0561bf73-c5ba-4b0e-aa6d-2077de117223" providerId="ADAL" clId="{6B4EA384-3B35-482D-87D7-36B9B5A5F696}" dt="2024-01-11T16:56:30.091" v="511" actId="26606"/>
          <ac:picMkLst>
            <pc:docMk/>
            <pc:sldMk cId="3698270654" sldId="260"/>
            <ac:picMk id="5" creationId="{92049317-6E87-7F2F-A0ED-6D8402955851}"/>
          </ac:picMkLst>
        </pc:picChg>
      </pc:sldChg>
      <pc:sldChg chg="addSp modSp new mod setBg">
        <pc:chgData name="Merja Lippojoki" userId="0561bf73-c5ba-4b0e-aa6d-2077de117223" providerId="ADAL" clId="{6B4EA384-3B35-482D-87D7-36B9B5A5F696}" dt="2024-01-11T16:55:01.189" v="507" actId="26606"/>
        <pc:sldMkLst>
          <pc:docMk/>
          <pc:sldMk cId="1958681105" sldId="261"/>
        </pc:sldMkLst>
        <pc:spChg chg="mod">
          <ac:chgData name="Merja Lippojoki" userId="0561bf73-c5ba-4b0e-aa6d-2077de117223" providerId="ADAL" clId="{6B4EA384-3B35-482D-87D7-36B9B5A5F696}" dt="2024-01-11T16:55:01.189" v="507" actId="26606"/>
          <ac:spMkLst>
            <pc:docMk/>
            <pc:sldMk cId="1958681105" sldId="261"/>
            <ac:spMk id="2" creationId="{8BE9A516-755A-0A97-32AC-7ADB79B3FB81}"/>
          </ac:spMkLst>
        </pc:spChg>
        <pc:spChg chg="mod">
          <ac:chgData name="Merja Lippojoki" userId="0561bf73-c5ba-4b0e-aa6d-2077de117223" providerId="ADAL" clId="{6B4EA384-3B35-482D-87D7-36B9B5A5F696}" dt="2024-01-11T16:55:01.189" v="507" actId="26606"/>
          <ac:spMkLst>
            <pc:docMk/>
            <pc:sldMk cId="1958681105" sldId="261"/>
            <ac:spMk id="3" creationId="{73FD6DAB-FDF0-10AD-16F2-DC54DF0394A0}"/>
          </ac:spMkLst>
        </pc:spChg>
        <pc:spChg chg="add">
          <ac:chgData name="Merja Lippojoki" userId="0561bf73-c5ba-4b0e-aa6d-2077de117223" providerId="ADAL" clId="{6B4EA384-3B35-482D-87D7-36B9B5A5F696}" dt="2024-01-11T16:55:01.189" v="507" actId="26606"/>
          <ac:spMkLst>
            <pc:docMk/>
            <pc:sldMk cId="1958681105" sldId="261"/>
            <ac:spMk id="10" creationId="{743AA782-23D1-4521-8CAD-47662984AA08}"/>
          </ac:spMkLst>
        </pc:spChg>
        <pc:spChg chg="add">
          <ac:chgData name="Merja Lippojoki" userId="0561bf73-c5ba-4b0e-aa6d-2077de117223" providerId="ADAL" clId="{6B4EA384-3B35-482D-87D7-36B9B5A5F696}" dt="2024-01-11T16:55:01.189" v="507" actId="26606"/>
          <ac:spMkLst>
            <pc:docMk/>
            <pc:sldMk cId="1958681105" sldId="261"/>
            <ac:spMk id="12" creationId="{71877DBC-BB60-40F0-AC93-2ACDBAAE60CE}"/>
          </ac:spMkLst>
        </pc:spChg>
        <pc:picChg chg="add mod">
          <ac:chgData name="Merja Lippojoki" userId="0561bf73-c5ba-4b0e-aa6d-2077de117223" providerId="ADAL" clId="{6B4EA384-3B35-482D-87D7-36B9B5A5F696}" dt="2024-01-11T16:55:01.189" v="507" actId="26606"/>
          <ac:picMkLst>
            <pc:docMk/>
            <pc:sldMk cId="1958681105" sldId="261"/>
            <ac:picMk id="5" creationId="{41956E2F-8E71-EF1F-7EC8-184BA66D87E3}"/>
          </ac:picMkLst>
        </pc:picChg>
      </pc:sldChg>
    </pc:docChg>
  </pc:docChgLst>
  <pc:docChgLst>
    <pc:chgData name="Merja Lippojoki" userId="0561bf73-c5ba-4b0e-aa6d-2077de117223" providerId="ADAL" clId="{6E48BF67-73F7-4495-B167-3B2DB7CFD625}"/>
    <pc:docChg chg="modSld">
      <pc:chgData name="Merja Lippojoki" userId="0561bf73-c5ba-4b0e-aa6d-2077de117223" providerId="ADAL" clId="{6E48BF67-73F7-4495-B167-3B2DB7CFD625}" dt="2024-02-14T06:47:29.142" v="282" actId="20577"/>
      <pc:docMkLst>
        <pc:docMk/>
      </pc:docMkLst>
      <pc:sldChg chg="modSp mod modAnim">
        <pc:chgData name="Merja Lippojoki" userId="0561bf73-c5ba-4b0e-aa6d-2077de117223" providerId="ADAL" clId="{6E48BF67-73F7-4495-B167-3B2DB7CFD625}" dt="2024-02-14T06:40:18.472" v="239" actId="20577"/>
        <pc:sldMkLst>
          <pc:docMk/>
          <pc:sldMk cId="3507699508" sldId="258"/>
        </pc:sldMkLst>
        <pc:spChg chg="mod">
          <ac:chgData name="Merja Lippojoki" userId="0561bf73-c5ba-4b0e-aa6d-2077de117223" providerId="ADAL" clId="{6E48BF67-73F7-4495-B167-3B2DB7CFD625}" dt="2024-02-14T06:36:05.527" v="222" actId="20577"/>
          <ac:spMkLst>
            <pc:docMk/>
            <pc:sldMk cId="3507699508" sldId="258"/>
            <ac:spMk id="2" creationId="{6CC9E1EF-4F3A-94AA-3F5C-893C27F73108}"/>
          </ac:spMkLst>
        </pc:spChg>
        <pc:spChg chg="mod">
          <ac:chgData name="Merja Lippojoki" userId="0561bf73-c5ba-4b0e-aa6d-2077de117223" providerId="ADAL" clId="{6E48BF67-73F7-4495-B167-3B2DB7CFD625}" dt="2024-02-14T06:40:18.472" v="239" actId="20577"/>
          <ac:spMkLst>
            <pc:docMk/>
            <pc:sldMk cId="3507699508" sldId="258"/>
            <ac:spMk id="3" creationId="{7D0285D7-21ED-F905-9299-85808186CFEB}"/>
          </ac:spMkLst>
        </pc:spChg>
      </pc:sldChg>
      <pc:sldChg chg="modSp mod modAnim">
        <pc:chgData name="Merja Lippojoki" userId="0561bf73-c5ba-4b0e-aa6d-2077de117223" providerId="ADAL" clId="{6E48BF67-73F7-4495-B167-3B2DB7CFD625}" dt="2024-02-14T06:47:29.142" v="282" actId="20577"/>
        <pc:sldMkLst>
          <pc:docMk/>
          <pc:sldMk cId="1958681105" sldId="261"/>
        </pc:sldMkLst>
        <pc:spChg chg="mod">
          <ac:chgData name="Merja Lippojoki" userId="0561bf73-c5ba-4b0e-aa6d-2077de117223" providerId="ADAL" clId="{6E48BF67-73F7-4495-B167-3B2DB7CFD625}" dt="2024-02-14T06:47:29.142" v="282" actId="20577"/>
          <ac:spMkLst>
            <pc:docMk/>
            <pc:sldMk cId="1958681105" sldId="261"/>
            <ac:spMk id="3" creationId="{73FD6DAB-FDF0-10AD-16F2-DC54DF0394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appa.fi/materiaalit/tutki-itse-roska-ja-mikromuov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u="sng" dirty="0" err="1">
                <a:ea typeface="+mj-lt"/>
                <a:cs typeface="+mj-lt"/>
              </a:rPr>
              <a:t>Microplastic</a:t>
            </a:r>
            <a:r>
              <a:rPr lang="fi-FI" b="1" u="sng" dirty="0">
                <a:ea typeface="+mj-lt"/>
                <a:cs typeface="+mj-lt"/>
              </a:rPr>
              <a:t> </a:t>
            </a:r>
            <a:r>
              <a:rPr lang="fi-FI" b="1" u="sng" dirty="0" err="1">
                <a:ea typeface="+mj-lt"/>
                <a:cs typeface="+mj-lt"/>
              </a:rPr>
              <a:t>Research</a:t>
            </a:r>
            <a:r>
              <a:rPr lang="fi-FI" b="1" u="sng" dirty="0">
                <a:ea typeface="+mj-lt"/>
                <a:cs typeface="+mj-lt"/>
              </a:rPr>
              <a:t> in Petäjävesi, Finland</a:t>
            </a:r>
            <a:endParaRPr lang="fi-FI" b="1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b="1" dirty="0">
                <a:cs typeface="Calibri"/>
              </a:rPr>
              <a:t>(Autumn 2023)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C9E1EF-4F3A-94AA-3F5C-893C27F7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u="sng" dirty="0">
                <a:cs typeface="Calibri Light"/>
              </a:rPr>
              <a:t>How </a:t>
            </a:r>
            <a:r>
              <a:rPr lang="fi-FI" sz="5400" u="sng" dirty="0" err="1">
                <a:cs typeface="Calibri Light"/>
              </a:rPr>
              <a:t>we</a:t>
            </a:r>
            <a:r>
              <a:rPr lang="fi-FI" sz="5400" u="sng" dirty="0">
                <a:cs typeface="Calibri Light"/>
              </a:rPr>
              <a:t> </a:t>
            </a:r>
            <a:r>
              <a:rPr lang="fi-FI" sz="5400" u="sng" dirty="0" err="1">
                <a:cs typeface="Calibri Light"/>
              </a:rPr>
              <a:t>did</a:t>
            </a:r>
            <a:r>
              <a:rPr lang="fi-FI" sz="5400" u="sng" dirty="0">
                <a:cs typeface="Calibri Light"/>
              </a:rPr>
              <a:t> </a:t>
            </a:r>
            <a:r>
              <a:rPr lang="fi-FI" sz="5400" u="sng" dirty="0" err="1">
                <a:cs typeface="Calibri Light"/>
              </a:rPr>
              <a:t>this</a:t>
            </a:r>
            <a:r>
              <a:rPr lang="fi-FI" sz="5400" u="sng" dirty="0">
                <a:cs typeface="Calibri Light"/>
              </a:rPr>
              <a:t> </a:t>
            </a:r>
            <a:r>
              <a:rPr lang="fi-FI" sz="5400" u="sng" dirty="0" err="1">
                <a:cs typeface="Calibri Light"/>
              </a:rPr>
              <a:t>research</a:t>
            </a:r>
            <a:endParaRPr lang="fi-FI" sz="5400" u="sng" dirty="0">
              <a:cs typeface="Calibri Light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0285D7-21ED-F905-9299-85808186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200" dirty="0" err="1">
                <a:cs typeface="Calibri"/>
              </a:rPr>
              <a:t>First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we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went</a:t>
            </a:r>
            <a:r>
              <a:rPr lang="fi-FI" sz="2200" dirty="0">
                <a:cs typeface="Calibri"/>
              </a:rPr>
              <a:t> to </a:t>
            </a:r>
            <a:r>
              <a:rPr lang="fi-FI" sz="2200" dirty="0" err="1">
                <a:cs typeface="Calibri"/>
              </a:rPr>
              <a:t>the</a:t>
            </a:r>
            <a:r>
              <a:rPr lang="fi-FI" sz="2200" dirty="0">
                <a:cs typeface="Calibri"/>
              </a:rPr>
              <a:t> lake and </a:t>
            </a:r>
            <a:r>
              <a:rPr lang="fi-FI" sz="2200" dirty="0" err="1">
                <a:cs typeface="Calibri"/>
              </a:rPr>
              <a:t>collected</a:t>
            </a:r>
            <a:r>
              <a:rPr lang="fi-FI" sz="2200" dirty="0">
                <a:cs typeface="Calibri"/>
              </a:rPr>
              <a:t> some </a:t>
            </a:r>
            <a:r>
              <a:rPr lang="fi-FI" sz="2200" dirty="0" err="1">
                <a:cs typeface="Calibri"/>
              </a:rPr>
              <a:t>sand</a:t>
            </a:r>
            <a:r>
              <a:rPr lang="fi-FI" sz="2200" dirty="0">
                <a:cs typeface="Calibri"/>
              </a:rPr>
              <a:t> in </a:t>
            </a:r>
            <a:r>
              <a:rPr lang="fi-FI" sz="2200" dirty="0" err="1">
                <a:cs typeface="Calibri"/>
              </a:rPr>
              <a:t>the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bucket</a:t>
            </a:r>
            <a:r>
              <a:rPr lang="fi-FI" sz="22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sz="2200" dirty="0" err="1">
                <a:cs typeface="Calibri"/>
              </a:rPr>
              <a:t>Then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we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put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water</a:t>
            </a:r>
            <a:r>
              <a:rPr lang="fi-FI" sz="2200" dirty="0">
                <a:cs typeface="Calibri"/>
              </a:rPr>
              <a:t> in </a:t>
            </a:r>
            <a:r>
              <a:rPr lang="fi-FI" sz="2200" dirty="0" err="1">
                <a:cs typeface="Calibri"/>
              </a:rPr>
              <a:t>the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bucket</a:t>
            </a:r>
            <a:r>
              <a:rPr lang="fi-FI" sz="2200" dirty="0">
                <a:cs typeface="Calibri"/>
              </a:rPr>
              <a:t>. </a:t>
            </a:r>
            <a:r>
              <a:rPr lang="fi-FI" sz="2200" dirty="0" err="1">
                <a:cs typeface="Calibri"/>
              </a:rPr>
              <a:t>We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mixed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the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mixture</a:t>
            </a:r>
            <a:r>
              <a:rPr lang="fi-FI" sz="2200" dirty="0">
                <a:cs typeface="Calibri"/>
              </a:rPr>
              <a:t> and </a:t>
            </a:r>
            <a:r>
              <a:rPr lang="fi-FI" sz="2200" dirty="0" err="1">
                <a:cs typeface="Calibri"/>
              </a:rPr>
              <a:t>then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we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sift</a:t>
            </a:r>
            <a:r>
              <a:rPr lang="fi-FI" sz="2200" dirty="0">
                <a:cs typeface="Calibri"/>
              </a:rPr>
              <a:t> it. Next </a:t>
            </a:r>
            <a:r>
              <a:rPr lang="fi-FI" sz="2200" dirty="0" err="1">
                <a:cs typeface="Calibri"/>
              </a:rPr>
              <a:t>we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collected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tiny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cs typeface="Calibri"/>
              </a:rPr>
              <a:t>plastic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parts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from</a:t>
            </a:r>
            <a:r>
              <a:rPr lang="fi-FI" sz="2200" dirty="0">
                <a:cs typeface="Calibri"/>
              </a:rPr>
              <a:t> </a:t>
            </a:r>
            <a:r>
              <a:rPr lang="fi-FI" sz="2200" dirty="0" err="1">
                <a:cs typeface="Calibri"/>
              </a:rPr>
              <a:t>the</a:t>
            </a:r>
            <a:r>
              <a:rPr lang="fi-FI" sz="2200" dirty="0">
                <a:cs typeface="Calibri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strainer</a:t>
            </a:r>
            <a:r>
              <a:rPr lang="fi-FI" sz="2200" dirty="0">
                <a:ea typeface="+mn-lt"/>
                <a:cs typeface="+mn-lt"/>
              </a:rPr>
              <a:t>. </a:t>
            </a:r>
            <a:r>
              <a:rPr lang="fi-FI" sz="2200" dirty="0" err="1">
                <a:ea typeface="+mn-lt"/>
                <a:cs typeface="+mn-lt"/>
              </a:rPr>
              <a:t>We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measured</a:t>
            </a:r>
            <a:r>
              <a:rPr lang="fi-FI" sz="2200" dirty="0">
                <a:ea typeface="+mn-lt"/>
                <a:cs typeface="+mn-lt"/>
              </a:rPr>
              <a:t> and </a:t>
            </a:r>
            <a:r>
              <a:rPr lang="fi-FI" sz="2200" dirty="0" err="1">
                <a:ea typeface="+mn-lt"/>
                <a:cs typeface="+mn-lt"/>
              </a:rPr>
              <a:t>counted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plastic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parts</a:t>
            </a:r>
            <a:r>
              <a:rPr lang="fi-FI" sz="2200" dirty="0">
                <a:ea typeface="+mn-lt"/>
                <a:cs typeface="+mn-lt"/>
              </a:rPr>
              <a:t> and </a:t>
            </a:r>
            <a:r>
              <a:rPr lang="fi-FI" sz="2200" dirty="0" err="1">
                <a:ea typeface="+mn-lt"/>
                <a:cs typeface="+mn-lt"/>
              </a:rPr>
              <a:t>wrote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results</a:t>
            </a:r>
            <a:r>
              <a:rPr lang="fi-FI" sz="2200" dirty="0">
                <a:ea typeface="+mn-lt"/>
                <a:cs typeface="+mn-lt"/>
              </a:rPr>
              <a:t> and definition for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lakes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microplastic</a:t>
            </a:r>
            <a:r>
              <a:rPr lang="fi-FI" sz="2200" dirty="0">
                <a:ea typeface="+mn-lt"/>
                <a:cs typeface="+mn-lt"/>
              </a:rPr>
              <a:t> status </a:t>
            </a:r>
            <a:r>
              <a:rPr lang="fi-FI" sz="2200" dirty="0" err="1">
                <a:ea typeface="+mn-lt"/>
                <a:cs typeface="+mn-lt"/>
              </a:rPr>
              <a:t>down</a:t>
            </a:r>
            <a:r>
              <a:rPr lang="fi-FI" sz="2200" dirty="0">
                <a:ea typeface="+mn-lt"/>
                <a:cs typeface="+mn-lt"/>
              </a:rPr>
              <a:t> on </a:t>
            </a:r>
            <a:r>
              <a:rPr lang="fi-FI" sz="2200" dirty="0" err="1">
                <a:ea typeface="+mn-lt"/>
                <a:cs typeface="+mn-lt"/>
              </a:rPr>
              <a:t>survey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form</a:t>
            </a:r>
            <a:r>
              <a:rPr lang="fi-FI" sz="22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fi-FI" sz="2200" dirty="0" err="1">
                <a:ea typeface="+mn-lt"/>
                <a:cs typeface="+mn-lt"/>
              </a:rPr>
              <a:t>We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took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pictures</a:t>
            </a:r>
            <a:r>
              <a:rPr lang="fi-FI" sz="2200" dirty="0">
                <a:ea typeface="+mn-lt"/>
                <a:cs typeface="+mn-lt"/>
              </a:rPr>
              <a:t> for </a:t>
            </a:r>
            <a:r>
              <a:rPr lang="fi-FI" sz="2200" dirty="0" err="1">
                <a:ea typeface="+mn-lt"/>
                <a:cs typeface="+mn-lt"/>
              </a:rPr>
              <a:t>every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steps</a:t>
            </a:r>
            <a:r>
              <a:rPr lang="fi-FI" sz="2200" dirty="0">
                <a:ea typeface="+mn-lt"/>
                <a:cs typeface="+mn-lt"/>
              </a:rPr>
              <a:t> and </a:t>
            </a:r>
            <a:r>
              <a:rPr lang="fi-FI" sz="2200" dirty="0" err="1">
                <a:ea typeface="+mn-lt"/>
                <a:cs typeface="+mn-lt"/>
              </a:rPr>
              <a:t>put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these</a:t>
            </a:r>
            <a:r>
              <a:rPr lang="fi-FI" sz="2200" dirty="0">
                <a:ea typeface="+mn-lt"/>
                <a:cs typeface="+mn-lt"/>
              </a:rPr>
              <a:t> in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research</a:t>
            </a:r>
            <a:r>
              <a:rPr lang="fi-FI" sz="22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fi-FI" sz="2200" dirty="0" err="1">
                <a:ea typeface="+mn-lt"/>
                <a:cs typeface="+mn-lt"/>
              </a:rPr>
              <a:t>Eight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students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explored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five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lakes</a:t>
            </a:r>
            <a:r>
              <a:rPr lang="fi-FI" sz="2200" dirty="0">
                <a:ea typeface="+mn-lt"/>
                <a:cs typeface="+mn-lt"/>
              </a:rPr>
              <a:t> (</a:t>
            </a:r>
            <a:r>
              <a:rPr lang="fi-FI" sz="2200" dirty="0" err="1">
                <a:ea typeface="+mn-lt"/>
                <a:cs typeface="+mn-lt"/>
              </a:rPr>
              <a:t>next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two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slides</a:t>
            </a:r>
            <a:r>
              <a:rPr lang="fi-FI" sz="2200" dirty="0">
                <a:ea typeface="+mn-lt"/>
                <a:cs typeface="+mn-lt"/>
              </a:rPr>
              <a:t>,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explored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lakes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are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marked</a:t>
            </a:r>
            <a:r>
              <a:rPr lang="fi-FI" sz="2200" dirty="0">
                <a:ea typeface="+mn-lt"/>
                <a:cs typeface="+mn-lt"/>
              </a:rPr>
              <a:t> on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map</a:t>
            </a:r>
            <a:r>
              <a:rPr lang="fi-FI" sz="2200" dirty="0">
                <a:ea typeface="+mn-lt"/>
                <a:cs typeface="+mn-lt"/>
              </a:rPr>
              <a:t>).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662F631-79E4-00B4-84D5-4E6DBF47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6" r="4" b="43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7214BA0-80B0-F145-2142-B12750563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6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isällön paikkamerkki 3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1B59C595-B8CF-240E-771B-C3B207ECF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71" b="-1"/>
          <a:stretch/>
        </p:blipFill>
        <p:spPr>
          <a:xfrm>
            <a:off x="-176103" y="-81811"/>
            <a:ext cx="12371275" cy="6935159"/>
          </a:xfrm>
          <a:prstGeom prst="rect">
            <a:avLst/>
          </a:prstGeom>
        </p:spPr>
      </p:pic>
      <p:sp>
        <p:nvSpPr>
          <p:cNvPr id="6" name="Nuoli: Oikea 5">
            <a:extLst>
              <a:ext uri="{FF2B5EF4-FFF2-40B4-BE49-F238E27FC236}">
                <a16:creationId xmlns:a16="http://schemas.microsoft.com/office/drawing/2014/main" id="{0A105286-CFED-9012-44A6-5EC779D151B6}"/>
              </a:ext>
            </a:extLst>
          </p:cNvPr>
          <p:cNvSpPr/>
          <p:nvPr/>
        </p:nvSpPr>
        <p:spPr>
          <a:xfrm rot="19260000">
            <a:off x="5309093" y="4349949"/>
            <a:ext cx="1883433" cy="503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ea typeface="Calibri"/>
                <a:cs typeface="Calibri"/>
              </a:rPr>
              <a:t>kipponen</a:t>
            </a:r>
            <a:endParaRPr lang="fi-FI" dirty="0"/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CED016BC-0D48-EB5F-A4C2-E17C081DF327}"/>
              </a:ext>
            </a:extLst>
          </p:cNvPr>
          <p:cNvSpPr/>
          <p:nvPr/>
        </p:nvSpPr>
        <p:spPr>
          <a:xfrm rot="4500000">
            <a:off x="6228610" y="2457944"/>
            <a:ext cx="2214112" cy="4600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ea typeface="Calibri"/>
                <a:cs typeface="Calibri"/>
              </a:rPr>
              <a:t>Ala </a:t>
            </a:r>
            <a:r>
              <a:rPr lang="fi-FI" err="1">
                <a:ea typeface="Calibri"/>
                <a:cs typeface="Calibri"/>
              </a:rPr>
              <a:t>kintaus</a:t>
            </a:r>
            <a:endParaRPr lang="fi-FI" err="1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E14571F0-D8FB-3A22-B575-9EE8ED6193E2}"/>
              </a:ext>
            </a:extLst>
          </p:cNvPr>
          <p:cNvSpPr/>
          <p:nvPr/>
        </p:nvSpPr>
        <p:spPr>
          <a:xfrm rot="5040000">
            <a:off x="7364379" y="2709215"/>
            <a:ext cx="1940943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rgbClr val="FFFF00"/>
                </a:solidFill>
                <a:ea typeface="Calibri"/>
                <a:cs typeface="Calibri"/>
              </a:rPr>
              <a:t>Ala </a:t>
            </a:r>
            <a:r>
              <a:rPr lang="fi-FI" err="1">
                <a:solidFill>
                  <a:srgbClr val="FFFF00"/>
                </a:solidFill>
                <a:ea typeface="Calibri"/>
                <a:cs typeface="Calibri"/>
              </a:rPr>
              <a:t>kintaus</a:t>
            </a:r>
            <a:r>
              <a:rPr lang="fi-FI">
                <a:solidFill>
                  <a:srgbClr val="FFFF00"/>
                </a:solidFill>
                <a:ea typeface="Calibri"/>
                <a:cs typeface="Calibri"/>
              </a:rPr>
              <a:t> (2)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955DAD16-AC53-E25E-8287-466D9FF17E36}"/>
              </a:ext>
            </a:extLst>
          </p:cNvPr>
          <p:cNvSpPr/>
          <p:nvPr/>
        </p:nvSpPr>
        <p:spPr>
          <a:xfrm rot="3900000">
            <a:off x="-640937" y="2607461"/>
            <a:ext cx="2277865" cy="539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 err="1">
                <a:cs typeface="Calibri"/>
              </a:rPr>
              <a:t>jämsävesi</a:t>
            </a:r>
            <a:endParaRPr lang="fi-FI" dirty="0"/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FCFD8280-CEDA-5821-5883-1275DFAEEBFC}"/>
              </a:ext>
            </a:extLst>
          </p:cNvPr>
          <p:cNvSpPr/>
          <p:nvPr/>
        </p:nvSpPr>
        <p:spPr>
          <a:xfrm>
            <a:off x="-581579" y="4898661"/>
            <a:ext cx="2544792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cs typeface="Calibri"/>
              </a:rPr>
              <a:t>Jämsävesi</a:t>
            </a:r>
            <a:r>
              <a:rPr lang="fi-FI">
                <a:cs typeface="Calibri"/>
              </a:rPr>
              <a:t>(3)</a:t>
            </a:r>
            <a:endParaRPr lang="fi-FI" err="1"/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D49C7835-FD2F-A3A4-0866-35EB33A33BFC}"/>
              </a:ext>
            </a:extLst>
          </p:cNvPr>
          <p:cNvSpPr/>
          <p:nvPr/>
        </p:nvSpPr>
        <p:spPr>
          <a:xfrm rot="5400000">
            <a:off x="79779" y="2607799"/>
            <a:ext cx="2544792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solidFill>
                  <a:srgbClr val="FFFF00"/>
                </a:solidFill>
                <a:cs typeface="Calibri"/>
              </a:rPr>
              <a:t>Jämsävesi</a:t>
            </a:r>
            <a:r>
              <a:rPr lang="fi-FI">
                <a:solidFill>
                  <a:srgbClr val="FFFF00"/>
                </a:solidFill>
                <a:cs typeface="Calibri"/>
              </a:rPr>
              <a:t>(2)</a:t>
            </a:r>
            <a:endParaRPr lang="fi-FI" err="1">
              <a:solidFill>
                <a:srgbClr val="FFFF00"/>
              </a:solidFill>
            </a:endParaRP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75B997BD-6098-83BB-15EF-4970738BCF62}"/>
              </a:ext>
            </a:extLst>
          </p:cNvPr>
          <p:cNvSpPr/>
          <p:nvPr/>
        </p:nvSpPr>
        <p:spPr>
          <a:xfrm rot="3900000">
            <a:off x="9502024" y="4522947"/>
            <a:ext cx="2544792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cs typeface="Calibri"/>
              </a:rPr>
              <a:t>marjojärvi</a:t>
            </a:r>
          </a:p>
        </p:txBody>
      </p:sp>
    </p:spTree>
    <p:extLst>
      <p:ext uri="{BB962C8B-B14F-4D97-AF65-F5344CB8AC3E}">
        <p14:creationId xmlns:p14="http://schemas.microsoft.com/office/powerpoint/2010/main" val="6921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FE5E82A9-9D74-E1D0-5D2D-0DF765BA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" r="871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Nuoli: Oikea 11">
            <a:extLst>
              <a:ext uri="{FF2B5EF4-FFF2-40B4-BE49-F238E27FC236}">
                <a16:creationId xmlns:a16="http://schemas.microsoft.com/office/drawing/2014/main" id="{38B8DCB7-58D8-697C-3521-0F8270EC27D6}"/>
              </a:ext>
            </a:extLst>
          </p:cNvPr>
          <p:cNvSpPr/>
          <p:nvPr/>
        </p:nvSpPr>
        <p:spPr>
          <a:xfrm>
            <a:off x="3451976" y="3091696"/>
            <a:ext cx="2918603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cs typeface="Calibri"/>
              </a:rPr>
              <a:t>Mustiaisen</a:t>
            </a:r>
            <a:r>
              <a:rPr lang="fi-FI" dirty="0">
                <a:cs typeface="Calibri"/>
              </a:rPr>
              <a:t> järvi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8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ABEDEC-09D1-21E3-D271-928AB64A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4200" b="1" u="sng"/>
              <a:t>Instructional video and the survey form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5F630-19B4-9887-DB2B-0D2A80EC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fi-FI" sz="2200">
                <a:hlinkClick r:id="rId2"/>
              </a:rPr>
              <a:t>https://mappa.fi/materiaalit/tutki-itse-roska-ja-mikromuovi/</a:t>
            </a:r>
            <a:r>
              <a:rPr lang="fi-FI" sz="2200"/>
              <a:t> (research by yourself: trash and microplastics)</a:t>
            </a:r>
          </a:p>
          <a:p>
            <a:pPr marL="0" indent="0">
              <a:buNone/>
            </a:pPr>
            <a:r>
              <a:rPr lang="fi-FI" sz="2200"/>
              <a:t>   (microplastic research – survey form)</a:t>
            </a:r>
          </a:p>
        </p:txBody>
      </p:sp>
      <p:pic>
        <p:nvPicPr>
          <p:cNvPr id="5" name="Kuva 4" descr="Kuva, joka sisältää kohteen teksti, toimistotarvikkeet, paperitarvikkeet, Toimistoväline&#10;&#10;Kuvaus luotu automaattisesti">
            <a:extLst>
              <a:ext uri="{FF2B5EF4-FFF2-40B4-BE49-F238E27FC236}">
                <a16:creationId xmlns:a16="http://schemas.microsoft.com/office/drawing/2014/main" id="{92049317-6E87-7F2F-A0ED-6D840295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52" y="640080"/>
            <a:ext cx="53965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E9A516-755A-0A97-32AC-7ADB79B3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000" dirty="0" err="1"/>
              <a:t>Results</a:t>
            </a:r>
            <a:r>
              <a:rPr lang="fi-FI" sz="5000" dirty="0"/>
              <a:t> and </a:t>
            </a:r>
            <a:r>
              <a:rPr lang="fi-FI" sz="5000" dirty="0" err="1"/>
              <a:t>review</a:t>
            </a:r>
            <a:r>
              <a:rPr lang="fi-FI" sz="5000" dirty="0"/>
              <a:t> of </a:t>
            </a:r>
            <a:r>
              <a:rPr lang="fi-FI" sz="5000" dirty="0" err="1"/>
              <a:t>results</a:t>
            </a:r>
            <a:endParaRPr lang="fi-FI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D6DAB-FDF0-10AD-16F2-DC54DF039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941189" cy="3547872"/>
          </a:xfrm>
        </p:spPr>
        <p:txBody>
          <a:bodyPr anchor="t">
            <a:normAutofit/>
          </a:bodyPr>
          <a:lstStyle/>
          <a:p>
            <a:r>
              <a:rPr lang="fi-FI" dirty="0" err="1"/>
              <a:t>Microplastics</a:t>
            </a:r>
            <a:r>
              <a:rPr lang="fi-FI" dirty="0"/>
              <a:t> (white </a:t>
            </a:r>
            <a:r>
              <a:rPr lang="fi-FI" dirty="0" err="1"/>
              <a:t>piaces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colander</a:t>
            </a:r>
            <a:r>
              <a:rPr lang="fi-FI" dirty="0"/>
              <a:t>)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sand</a:t>
            </a:r>
            <a:r>
              <a:rPr lang="fi-FI" dirty="0"/>
              <a:t> of </a:t>
            </a:r>
            <a:r>
              <a:rPr lang="fi-FI" dirty="0" err="1"/>
              <a:t>swimming</a:t>
            </a:r>
            <a:r>
              <a:rPr lang="fi-FI" dirty="0"/>
              <a:t> </a:t>
            </a:r>
            <a:r>
              <a:rPr lang="fi-FI" dirty="0" err="1"/>
              <a:t>beeches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Jämsänvesi</a:t>
            </a:r>
            <a:r>
              <a:rPr lang="fi-FI" dirty="0"/>
              <a:t> and Ala-Kintausjärvi. </a:t>
            </a:r>
          </a:p>
          <a:p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Microplastics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be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found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beaches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lakes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lot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human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activity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5" name="Kuva 4" descr="Kuva, joka sisältää kohteen ruoanlaittoväline, siivilä, metalli, sisä-&#10;&#10;Kuvaus luotu automaattisesti">
            <a:extLst>
              <a:ext uri="{FF2B5EF4-FFF2-40B4-BE49-F238E27FC236}">
                <a16:creationId xmlns:a16="http://schemas.microsoft.com/office/drawing/2014/main" id="{41956E2F-8E71-EF1F-7EC8-184BA66D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42" y="640080"/>
            <a:ext cx="41833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Office PowerPoint</Application>
  <PresentationFormat>Laajakuva</PresentationFormat>
  <Paragraphs>21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Microplastic Research in Petäjävesi, Finland</vt:lpstr>
      <vt:lpstr>How we did this research</vt:lpstr>
      <vt:lpstr>PowerPoint-esitys</vt:lpstr>
      <vt:lpstr>PowerPoint-esitys</vt:lpstr>
      <vt:lpstr>Instructional video and the survey form</vt:lpstr>
      <vt:lpstr>Results and review of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2</cp:revision>
  <dcterms:created xsi:type="dcterms:W3CDTF">2023-10-25T09:20:22Z</dcterms:created>
  <dcterms:modified xsi:type="dcterms:W3CDTF">2024-02-14T06:48:02Z</dcterms:modified>
</cp:coreProperties>
</file>