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0" r:id="rId3"/>
    <p:sldId id="268" r:id="rId4"/>
    <p:sldId id="258" r:id="rId5"/>
    <p:sldId id="288" r:id="rId6"/>
    <p:sldId id="264" r:id="rId7"/>
    <p:sldId id="266" r:id="rId8"/>
    <p:sldId id="289" r:id="rId9"/>
    <p:sldId id="285" r:id="rId10"/>
    <p:sldId id="275" r:id="rId11"/>
    <p:sldId id="277" r:id="rId12"/>
    <p:sldId id="28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3C551-67CA-491A-93C9-2AD57FDE5F8F}" v="48" dt="2024-03-20T10:04:22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7D21E16B-EFB1-4AAF-AF44-2CA016ED4903}"/>
    <pc:docChg chg="undo custSel addSld delSld modSld">
      <pc:chgData name="Merja Lippojoki" userId="0561bf73-c5ba-4b0e-aa6d-2077de117223" providerId="ADAL" clId="{7D21E16B-EFB1-4AAF-AF44-2CA016ED4903}" dt="2022-10-16T15:31:36.392" v="546"/>
      <pc:docMkLst>
        <pc:docMk/>
      </pc:docMkLst>
      <pc:sldChg chg="del">
        <pc:chgData name="Merja Lippojoki" userId="0561bf73-c5ba-4b0e-aa6d-2077de117223" providerId="ADAL" clId="{7D21E16B-EFB1-4AAF-AF44-2CA016ED4903}" dt="2022-10-16T13:56:48.677" v="0" actId="2696"/>
        <pc:sldMkLst>
          <pc:docMk/>
          <pc:sldMk cId="3675762070" sldId="256"/>
        </pc:sldMkLst>
      </pc:sldChg>
      <pc:sldChg chg="addSp delSp modSp mod setBg modAnim setClrOvrMap">
        <pc:chgData name="Merja Lippojoki" userId="0561bf73-c5ba-4b0e-aa6d-2077de117223" providerId="ADAL" clId="{7D21E16B-EFB1-4AAF-AF44-2CA016ED4903}" dt="2022-10-16T15:24:27.669" v="531"/>
        <pc:sldMkLst>
          <pc:docMk/>
          <pc:sldMk cId="0" sldId="258"/>
        </pc:sldMkLst>
        <pc:spChg chg="add del">
          <ac:chgData name="Merja Lippojoki" userId="0561bf73-c5ba-4b0e-aa6d-2077de117223" providerId="ADAL" clId="{7D21E16B-EFB1-4AAF-AF44-2CA016ED4903}" dt="2022-10-16T15:01:59.754" v="452"/>
          <ac:spMkLst>
            <pc:docMk/>
            <pc:sldMk cId="0" sldId="258"/>
            <ac:spMk id="3" creationId="{FFCF92BA-DEC7-6E90-C2D3-F95AB666FD9A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048" creationId="{837A7BE2-DF08-4ECE-A520-13927DBF4C5E}"/>
          </ac:spMkLst>
        </pc:spChg>
        <pc:spChg chg="mod">
          <ac:chgData name="Merja Lippojoki" userId="0561bf73-c5ba-4b0e-aa6d-2077de117223" providerId="ADAL" clId="{7D21E16B-EFB1-4AAF-AF44-2CA016ED4903}" dt="2022-10-16T15:17:44.163" v="509" actId="14100"/>
          <ac:spMkLst>
            <pc:docMk/>
            <pc:sldMk cId="0" sldId="258"/>
            <ac:spMk id="29697" creationId="{00000000-0000-0000-0000-000000000000}"/>
          </ac:spMkLst>
        </pc:spChg>
        <pc:spChg chg="mod ord">
          <ac:chgData name="Merja Lippojoki" userId="0561bf73-c5ba-4b0e-aa6d-2077de117223" providerId="ADAL" clId="{7D21E16B-EFB1-4AAF-AF44-2CA016ED4903}" dt="2022-10-16T15:18:07.544" v="510" actId="5793"/>
          <ac:spMkLst>
            <pc:docMk/>
            <pc:sldMk cId="0" sldId="258"/>
            <ac:spMk id="29698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5:09:57.941" v="474" actId="26606"/>
          <ac:spMkLst>
            <pc:docMk/>
            <pc:sldMk cId="0" sldId="258"/>
            <ac:spMk id="29703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08" creationId="{7BC0F8B1-F985-469B-8332-13DBC7665557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0" creationId="{89D15953-1642-4DD6-AD9E-01AA19247FF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2" creationId="{FBF3780C-749F-4B50-9E1D-F2B1F6DBB7DD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5" creationId="{1E32D174-F8A9-4FF0-8888-1B4F5E18496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6" creationId="{8DF8AE6E-38CD-4B2A-8E02-F099DD30EF40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7" creationId="{769201C5-687E-46FB-BA72-23BA40BFEE1E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8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9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0" creationId="{4CA07809-FD84-4293-BEDA-C920BB2A1F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1" creationId="{8A439E11-755A-4258-859D-56A6B6AFCB6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2" creationId="{A06D4B98-7FBD-4771-9C71-AE026D6702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3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5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7" creationId="{3E84BD56-679D-4E0C-9C9B-D694ABF0737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9" creationId="{2335FEDF-EF88-4E68-9CF7-5A72EF32AFC2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1" creationId="{03DB71A4-74AA-406D-9553-61C0C6D23689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3" creationId="{DA9994C2-211B-4BF6-B6A0-D67471594EC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5" creationId="{837A7BE2-DF08-4ECE-A520-13927DBF4C5E}"/>
          </ac:spMkLst>
        </pc:spChg>
        <pc:spChg chg="add del">
          <ac:chgData name="Merja Lippojoki" userId="0561bf73-c5ba-4b0e-aa6d-2077de117223" providerId="ADAL" clId="{7D21E16B-EFB1-4AAF-AF44-2CA016ED4903}" dt="2022-10-16T15:13:21.571" v="481" actId="26606"/>
          <ac:spMkLst>
            <pc:docMk/>
            <pc:sldMk cId="0" sldId="258"/>
            <ac:spMk id="29747" creationId="{12C63567-9A18-430B-817B-152D609F572F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49" creationId="{0EFD753D-6A49-46DD-9E82-AA6E2C62B461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0" creationId="{138A5824-1F4A-4EE7-BC13-5BB48FC0809B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1" creationId="{0F8BFD3B-29FB-4A95-BB51-220F8A6C574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3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4" creationId="{08D95D6C-D86A-4549-A89A-3AB6302645F9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5" creationId="{3236AF34-77C9-4760-8838-235578CF4292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6" creationId="{51850F73-0C38-46D8-8082-A20B6044BEDC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7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8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9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3:42.209" v="487" actId="26606"/>
          <ac:spMkLst>
            <pc:docMk/>
            <pc:sldMk cId="0" sldId="258"/>
            <ac:spMk id="29761" creationId="{FF93924A-10DF-4647-8C7A-115C0175774D}"/>
          </ac:spMkLst>
        </pc:spChg>
        <pc:spChg chg="add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63" creationId="{12C63567-9A18-430B-817B-152D609F572F}"/>
          </ac:spMkLst>
        </pc:sp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" creationId="{00000000-0000-0000-0000-000000000000}"/>
          </ac:picMkLst>
        </pc:pic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4" creationId="{00000000-0000-0000-0000-000000000000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6" creationId="{515E698C-0411-F2BE-9956-AD32DBB7979B}"/>
          </ac:picMkLst>
        </pc:picChg>
        <pc:picChg chg="add mod">
          <ac:chgData name="Merja Lippojoki" userId="0561bf73-c5ba-4b0e-aa6d-2077de117223" providerId="ADAL" clId="{7D21E16B-EFB1-4AAF-AF44-2CA016ED4903}" dt="2022-10-16T15:23:59.270" v="524" actId="1076"/>
          <ac:picMkLst>
            <pc:docMk/>
            <pc:sldMk cId="0" sldId="258"/>
            <ac:picMk id="8" creationId="{206879C4-0705-5C4B-E7ED-7801937D3E43}"/>
          </ac:picMkLst>
        </pc:picChg>
        <pc:picChg chg="del">
          <ac:chgData name="Merja Lippojoki" userId="0561bf73-c5ba-4b0e-aa6d-2077de117223" providerId="ADAL" clId="{7D21E16B-EFB1-4AAF-AF44-2CA016ED4903}" dt="2022-10-16T14:46:53.038" v="399" actId="21"/>
          <ac:picMkLst>
            <pc:docMk/>
            <pc:sldMk cId="0" sldId="258"/>
            <ac:picMk id="2050" creationId="{13445CC3-1ED6-CD60-316F-7D04CEC8685E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4" creationId="{3B68253D-D599-DF6C-6D72-256E5F35A418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6" creationId="{DA867769-AB19-758A-9F69-FDAF63C82CCD}"/>
          </ac:picMkLst>
        </pc:picChg>
        <pc:picChg chg="add mod ord">
          <ac:chgData name="Merja Lippojoki" userId="0561bf73-c5ba-4b0e-aa6d-2077de117223" providerId="ADAL" clId="{7D21E16B-EFB1-4AAF-AF44-2CA016ED4903}" dt="2022-10-16T15:24:20.763" v="529" actId="1076"/>
          <ac:picMkLst>
            <pc:docMk/>
            <pc:sldMk cId="0" sldId="258"/>
            <ac:picMk id="2058" creationId="{6AB3D166-73E0-73E7-9768-4ADF8D7F15BD}"/>
          </ac:picMkLst>
        </pc:picChg>
        <pc:picChg chg="add del mod">
          <ac:chgData name="Merja Lippojoki" userId="0561bf73-c5ba-4b0e-aa6d-2077de117223" providerId="ADAL" clId="{7D21E16B-EFB1-4AAF-AF44-2CA016ED4903}" dt="2022-10-16T15:15:28.995" v="492" actId="478"/>
          <ac:picMkLst>
            <pc:docMk/>
            <pc:sldMk cId="0" sldId="258"/>
            <ac:picMk id="2060" creationId="{B9AC8B4F-7C80-D29F-55AC-E5EF129334DD}"/>
          </ac:picMkLst>
        </pc:picChg>
        <pc:picChg chg="del">
          <ac:chgData name="Merja Lippojoki" userId="0561bf73-c5ba-4b0e-aa6d-2077de117223" providerId="ADAL" clId="{7D21E16B-EFB1-4AAF-AF44-2CA016ED4903}" dt="2022-10-16T14:52:44.789" v="449" actId="478"/>
          <ac:picMkLst>
            <pc:docMk/>
            <pc:sldMk cId="0" sldId="258"/>
            <ac:picMk id="29700" creationId="{00000000-0000-0000-0000-000000000000}"/>
          </ac:picMkLst>
        </pc:pic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7" creationId="{822A5670-0F7B-4199-AEAB-33FBA9CEA44D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9" creationId="{8BB1744D-A7DF-4B65-B6E3-DCF12BB2D869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1" creationId="{882DD753-EA38-4E86-91FB-05041A44A28E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3" creationId="{6DA63E78-7704-45EF-B5D3-EADDF5D82674}"/>
          </ac:cxnSpMkLst>
        </pc:cxnChg>
      </pc:sldChg>
      <pc:sldChg chg="addSp delSp modSp mod setBg modAnim setClrOvrMap delDesignElem">
        <pc:chgData name="Merja Lippojoki" userId="0561bf73-c5ba-4b0e-aa6d-2077de117223" providerId="ADAL" clId="{7D21E16B-EFB1-4AAF-AF44-2CA016ED4903}" dt="2022-10-16T15:31:36.392" v="546"/>
        <pc:sldMkLst>
          <pc:docMk/>
          <pc:sldMk cId="0" sldId="260"/>
        </pc:sldMkLst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2" creationId="{99B5A7E2-DBA1-4B04-BAE8-5CF01151BB72}"/>
          </ac:spMkLst>
        </pc:spChg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37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39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0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1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08:24.577" v="81" actId="26606"/>
          <ac:spMkLst>
            <pc:docMk/>
            <pc:sldMk cId="0" sldId="260"/>
            <ac:spMk id="14342" creationId="{8F83519B-7BEF-4683-AD95-44C6CEBD999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3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5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7" creationId="{95CBC9A5-2EC2-43B3-BE31-8C21041EA4A7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9" creationId="{7400EEA6-B330-4DBC-A821-469627E9620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50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51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3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4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7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9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16:32.627" v="105" actId="26606"/>
          <ac:spMkLst>
            <pc:docMk/>
            <pc:sldMk cId="0" sldId="260"/>
            <ac:spMk id="14360" creationId="{9D9CE3C4-25D7-403C-9312-F3B39099D298}"/>
          </ac:spMkLst>
        </pc:spChg>
        <pc:spChg chg="add del">
          <ac:chgData name="Merja Lippojoki" userId="0561bf73-c5ba-4b0e-aa6d-2077de117223" providerId="ADAL" clId="{7D21E16B-EFB1-4AAF-AF44-2CA016ED4903}" dt="2022-10-16T14:23:19.958" v="135" actId="26606"/>
          <ac:spMkLst>
            <pc:docMk/>
            <pc:sldMk cId="0" sldId="260"/>
            <ac:spMk id="14362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4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6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7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8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0" creationId="{5EF6BFFD-743B-47E9-AC55-ACA07581FBE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1" creationId="{8D3BEFDA-0C8B-4C24-AF49-B7E58C98DB6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2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3:50.826" v="139" actId="26606"/>
          <ac:spMkLst>
            <pc:docMk/>
            <pc:sldMk cId="0" sldId="260"/>
            <ac:spMk id="14374" creationId="{681D366F-0B96-4E6B-ABD5-96092A6A9174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6" creationId="{9716D72B-0D25-43A5-8554-C535E5118D3B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7" creationId="{3FCFB1DE-0B7E-48CC-BA90-B2AB0889F9D6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79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2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4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8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89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0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1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2" creationId="{C8F10CB3-3B5E-4C7A-98CF-B87454DDFA39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3" creationId="{9716D72B-0D25-43A5-8554-C535E5118D3B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4" creationId="{3FCFB1DE-0B7E-48CC-BA90-B2AB0889F9D6}"/>
          </ac:spMkLst>
        </pc:s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4" creationId="{EBAD34AF-5414-49A5-AB75-F1CA854B3094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8" creationId="{7A737E2B-A28F-42F1-A1E9-1CA2DE4A1EBD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2" creationId="{5F42AC07-1FE2-483E-851B-FC913421033F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55" creationId="{51AC3D20-E4ED-49E6-AADF-E32D5427ECD0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6" creationId="{990CD16F-8620-4B36-8D85-DB9DD98696D1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1" creationId="{2E56C079-9BED-4728-8FAD-2F9E3A1791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3" creationId="{0033DEB0-7449-4D72-ABFF-9DCE4C94D585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5" creationId="{DE51D1B5-E12D-46A1-B0B3-7BAB36C342F8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9" creationId="{1616FA42-3839-4D06-805D-DB21EE1E14FB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75" creationId="{6958A1EF-1C74-4E85-B4BA-3605C96247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80" creationId="{BCFC0C88-15C5-478A-93E5-8D0F6E26BC3A}"/>
          </ac:grpSpMkLst>
        </pc:grpChg>
        <pc:picChg chg="add del mod ord">
          <ac:chgData name="Merja Lippojoki" userId="0561bf73-c5ba-4b0e-aa6d-2077de117223" providerId="ADAL" clId="{7D21E16B-EFB1-4AAF-AF44-2CA016ED4903}" dt="2022-10-16T14:16:56.471" v="108" actId="478"/>
          <ac:picMkLst>
            <pc:docMk/>
            <pc:sldMk cId="0" sldId="260"/>
            <ac:picMk id="5" creationId="{56A074C9-206A-46BE-95D1-1270296E7C27}"/>
          </ac:picMkLst>
        </pc:picChg>
        <pc:picChg chg="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7" creationId="{563C1848-28ED-4649-ABC8-55127412C746}"/>
          </ac:picMkLst>
        </pc:picChg>
        <pc:picChg chg="add del mod">
          <ac:chgData name="Merja Lippojoki" userId="0561bf73-c5ba-4b0e-aa6d-2077de117223" providerId="ADAL" clId="{7D21E16B-EFB1-4AAF-AF44-2CA016ED4903}" dt="2022-10-16T14:16:33.747" v="106"/>
          <ac:picMkLst>
            <pc:docMk/>
            <pc:sldMk cId="0" sldId="260"/>
            <ac:picMk id="1026" creationId="{9227731E-738F-8158-72D8-DC1BCD5C7AC1}"/>
          </ac:picMkLst>
        </pc:picChg>
        <pc:picChg chg="add del">
          <ac:chgData name="Merja Lippojoki" userId="0561bf73-c5ba-4b0e-aa6d-2077de117223" providerId="ADAL" clId="{7D21E16B-EFB1-4AAF-AF44-2CA016ED4903}" dt="2022-10-16T14:12:24.037" v="84"/>
          <ac:picMkLst>
            <pc:docMk/>
            <pc:sldMk cId="0" sldId="260"/>
            <ac:picMk id="1028" creationId="{A0EA3ABA-0E8F-4339-4913-E0A2375881FE}"/>
          </ac:picMkLst>
        </pc:picChg>
        <pc:picChg chg="add del">
          <ac:chgData name="Merja Lippojoki" userId="0561bf73-c5ba-4b0e-aa6d-2077de117223" providerId="ADAL" clId="{7D21E16B-EFB1-4AAF-AF44-2CA016ED4903}" dt="2022-10-16T14:12:34.194" v="88"/>
          <ac:picMkLst>
            <pc:docMk/>
            <pc:sldMk cId="0" sldId="260"/>
            <ac:picMk id="1030" creationId="{92190E3D-0FCD-40C4-D85E-92902EDBF7EC}"/>
          </ac:picMkLst>
        </pc:picChg>
        <pc:picChg chg="add del">
          <ac:chgData name="Merja Lippojoki" userId="0561bf73-c5ba-4b0e-aa6d-2077de117223" providerId="ADAL" clId="{7D21E16B-EFB1-4AAF-AF44-2CA016ED4903}" dt="2022-10-16T14:12:58.276" v="90"/>
          <ac:picMkLst>
            <pc:docMk/>
            <pc:sldMk cId="0" sldId="260"/>
            <ac:picMk id="1032" creationId="{F37E2159-0090-2662-2260-824131609FFC}"/>
          </ac:picMkLst>
        </pc:picChg>
        <pc:picChg chg="add del mod">
          <ac:chgData name="Merja Lippojoki" userId="0561bf73-c5ba-4b0e-aa6d-2077de117223" providerId="ADAL" clId="{7D21E16B-EFB1-4AAF-AF44-2CA016ED4903}" dt="2022-10-16T14:16:28.788" v="102"/>
          <ac:picMkLst>
            <pc:docMk/>
            <pc:sldMk cId="0" sldId="260"/>
            <ac:picMk id="1034" creationId="{FB3B8256-E565-73AA-1AEA-DAAEC1709CE9}"/>
          </ac:picMkLst>
        </pc:picChg>
        <pc:picChg chg="add 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1036" creationId="{08E0629B-E814-DAA6-D574-B62D899585EF}"/>
          </ac:picMkLst>
        </pc:picChg>
        <pc:picChg chg="add mod ord">
          <ac:chgData name="Merja Lippojoki" userId="0561bf73-c5ba-4b0e-aa6d-2077de117223" providerId="ADAL" clId="{7D21E16B-EFB1-4AAF-AF44-2CA016ED4903}" dt="2022-10-16T14:35:48.234" v="351" actId="26606"/>
          <ac:picMkLst>
            <pc:docMk/>
            <pc:sldMk cId="0" sldId="260"/>
            <ac:picMk id="1038" creationId="{793D6005-6053-6509-3BBF-F3A9E4B5CD02}"/>
          </ac:picMkLst>
        </pc:picChg>
        <pc:picChg chg="add mod ord">
          <ac:chgData name="Merja Lippojoki" userId="0561bf73-c5ba-4b0e-aa6d-2077de117223" providerId="ADAL" clId="{7D21E16B-EFB1-4AAF-AF44-2CA016ED4903}" dt="2022-10-16T14:39:38.851" v="366" actId="1076"/>
          <ac:picMkLst>
            <pc:docMk/>
            <pc:sldMk cId="0" sldId="260"/>
            <ac:picMk id="1040" creationId="{E1C336A0-86C3-A6DF-6E4A-0A6A978CD488}"/>
          </ac:picMkLst>
        </pc:picChg>
        <pc:cxnChg chg="add mod">
          <ac:chgData name="Merja Lippojoki" userId="0561bf73-c5ba-4b0e-aa6d-2077de117223" providerId="ADAL" clId="{7D21E16B-EFB1-4AAF-AF44-2CA016ED4903}" dt="2022-10-16T15:28:22.300" v="538" actId="208"/>
          <ac:cxnSpMkLst>
            <pc:docMk/>
            <pc:sldMk cId="0" sldId="260"/>
            <ac:cxnSpMk id="4" creationId="{6EE694B7-971D-0776-45D3-C1547A828967}"/>
          </ac:cxnSpMkLst>
        </pc:cxnChg>
        <pc:cxnChg chg="add mod">
          <ac:chgData name="Merja Lippojoki" userId="0561bf73-c5ba-4b0e-aa6d-2077de117223" providerId="ADAL" clId="{7D21E16B-EFB1-4AAF-AF44-2CA016ED4903}" dt="2022-10-16T15:29:29.841" v="540" actId="208"/>
          <ac:cxnSpMkLst>
            <pc:docMk/>
            <pc:sldMk cId="0" sldId="260"/>
            <ac:cxnSpMk id="8" creationId="{5D50AA2F-19B8-885C-B4B1-AB6397B06791}"/>
          </ac:cxnSpMkLst>
        </pc:cxnChg>
        <pc:cxnChg chg="add del">
          <ac:chgData name="Merja Lippojoki" userId="0561bf73-c5ba-4b0e-aa6d-2077de117223" providerId="ADAL" clId="{7D21E16B-EFB1-4AAF-AF44-2CA016ED4903}" dt="2022-10-16T14:24:32.044" v="145" actId="26606"/>
          <ac:cxnSpMkLst>
            <pc:docMk/>
            <pc:sldMk cId="0" sldId="260"/>
            <ac:cxnSpMk id="14358" creationId="{C49DA8F6-BCC1-4447-B54C-57856834B94B}"/>
          </ac:cxnSpMkLst>
        </pc:cxnChg>
      </pc:sldChg>
      <pc:sldChg chg="modSp mod">
        <pc:chgData name="Merja Lippojoki" userId="0561bf73-c5ba-4b0e-aa6d-2077de117223" providerId="ADAL" clId="{7D21E16B-EFB1-4AAF-AF44-2CA016ED4903}" dt="2022-10-16T15:20:32.356" v="519" actId="14100"/>
        <pc:sldMkLst>
          <pc:docMk/>
          <pc:sldMk cId="0" sldId="264"/>
        </pc:sldMkLst>
        <pc:spChg chg="mod">
          <ac:chgData name="Merja Lippojoki" userId="0561bf73-c5ba-4b0e-aa6d-2077de117223" providerId="ADAL" clId="{7D21E16B-EFB1-4AAF-AF44-2CA016ED4903}" dt="2022-10-16T15:19:32.024" v="516" actId="14100"/>
          <ac:spMkLst>
            <pc:docMk/>
            <pc:sldMk cId="0" sldId="264"/>
            <ac:spMk id="3" creationId="{EC670204-8091-4024-A484-9A0E167FB435}"/>
          </ac:spMkLst>
        </pc:spChg>
        <pc:spChg chg="mod">
          <ac:chgData name="Merja Lippojoki" userId="0561bf73-c5ba-4b0e-aa6d-2077de117223" providerId="ADAL" clId="{7D21E16B-EFB1-4AAF-AF44-2CA016ED4903}" dt="2022-10-16T15:19:12.275" v="513" actId="14100"/>
          <ac:spMkLst>
            <pc:docMk/>
            <pc:sldMk cId="0" sldId="264"/>
            <ac:spMk id="4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5:20:22.609" v="517" actId="14100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4:23:54.955" v="143"/>
          <ac:picMkLst>
            <pc:docMk/>
            <pc:sldMk cId="0" sldId="264"/>
            <ac:picMk id="3072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27.173" v="518" actId="14100"/>
          <ac:picMkLst>
            <pc:docMk/>
            <pc:sldMk cId="0" sldId="264"/>
            <ac:picMk id="30723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32.356" v="519" actId="14100"/>
          <ac:picMkLst>
            <pc:docMk/>
            <pc:sldMk cId="0" sldId="264"/>
            <ac:picMk id="30724" creationId="{00000000-0000-0000-0000-000000000000}"/>
          </ac:picMkLst>
        </pc:picChg>
      </pc:sldChg>
      <pc:sldChg chg="modSp">
        <pc:chgData name="Merja Lippojoki" userId="0561bf73-c5ba-4b0e-aa6d-2077de117223" providerId="ADAL" clId="{7D21E16B-EFB1-4AAF-AF44-2CA016ED4903}" dt="2022-10-16T14:23:54.955" v="143"/>
        <pc:sldMkLst>
          <pc:docMk/>
          <pc:sldMk cId="0" sldId="266"/>
        </pc:sldMkLst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6"/>
            <ac:spMk id="32769" creationId="{00000000-0000-0000-0000-000000000000}"/>
          </ac:spMkLst>
        </pc:spChg>
      </pc:sldChg>
      <pc:sldChg chg="delSp modSp mod modAnim">
        <pc:chgData name="Merja Lippojoki" userId="0561bf73-c5ba-4b0e-aa6d-2077de117223" providerId="ADAL" clId="{7D21E16B-EFB1-4AAF-AF44-2CA016ED4903}" dt="2022-10-16T14:43:51.530" v="384"/>
        <pc:sldMkLst>
          <pc:docMk/>
          <pc:sldMk cId="0" sldId="268"/>
        </pc:sldMkLst>
        <pc:spChg chg="del mod">
          <ac:chgData name="Merja Lippojoki" userId="0561bf73-c5ba-4b0e-aa6d-2077de117223" providerId="ADAL" clId="{7D21E16B-EFB1-4AAF-AF44-2CA016ED4903}" dt="2022-10-16T14:41:17.636" v="377" actId="478"/>
          <ac:spMkLst>
            <pc:docMk/>
            <pc:sldMk cId="0" sldId="268"/>
            <ac:spMk id="5" creationId="{836BDE75-C267-4BB9-8A76-66C6E3AFB7FD}"/>
          </ac:spMkLst>
        </pc:spChg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8"/>
            <ac:spMk id="33796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4:40:37.687" v="375" actId="1076"/>
          <ac:picMkLst>
            <pc:docMk/>
            <pc:sldMk cId="0" sldId="268"/>
            <ac:picMk id="17" creationId="{272CCBFE-B36A-430A-967F-F41C1BA39F9B}"/>
          </ac:picMkLst>
        </pc:picChg>
      </pc:sldChg>
      <pc:sldChg chg="addSp delSp modSp mod setBg modAnim delDesignElem">
        <pc:chgData name="Merja Lippojoki" userId="0561bf73-c5ba-4b0e-aa6d-2077de117223" providerId="ADAL" clId="{7D21E16B-EFB1-4AAF-AF44-2CA016ED4903}" dt="2022-10-16T14:37:00.565" v="357"/>
        <pc:sldMkLst>
          <pc:docMk/>
          <pc:sldMk cId="3328347238" sldId="270"/>
        </pc:sldMkLst>
        <pc:spChg chg="mod">
          <ac:chgData name="Merja Lippojoki" userId="0561bf73-c5ba-4b0e-aa6d-2077de117223" providerId="ADAL" clId="{7D21E16B-EFB1-4AAF-AF44-2CA016ED4903}" dt="2022-10-16T14:24:51.650" v="147" actId="115"/>
          <ac:spMkLst>
            <pc:docMk/>
            <pc:sldMk cId="3328347238" sldId="270"/>
            <ac:spMk id="2" creationId="{920C24A4-7B37-4B3B-8EA7-61008703CBBA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8" creationId="{3B21167D-76D9-8C73-F834-CA5893DA1527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1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3" creationId="{C1F06963-6374-4B48-844F-071A9BAAAE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5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7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9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3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4" creationId="{D4974D33-8DC5-464E-8C6D-BE58F0669C17}"/>
          </ac:spMkLst>
        </pc:spChg>
        <pc:spChg chg="add mod">
          <ac:chgData name="Merja Lippojoki" userId="0561bf73-c5ba-4b0e-aa6d-2077de117223" providerId="ADAL" clId="{7D21E16B-EFB1-4AAF-AF44-2CA016ED4903}" dt="2022-10-16T14:21:25.243" v="130"/>
          <ac:spMkLst>
            <pc:docMk/>
            <pc:sldMk cId="3328347238" sldId="270"/>
            <ac:spMk id="25" creationId="{EACD5A56-C5D9-BB0B-54F0-59FE579EBCD6}"/>
          </ac:spMkLst>
        </pc:spChg>
        <pc:picChg chg="mod ord">
          <ac:chgData name="Merja Lippojoki" userId="0561bf73-c5ba-4b0e-aa6d-2077de117223" providerId="ADAL" clId="{7D21E16B-EFB1-4AAF-AF44-2CA016ED4903}" dt="2022-10-16T14:20:42.571" v="128" actId="26606"/>
          <ac:picMkLst>
            <pc:docMk/>
            <pc:sldMk cId="3328347238" sldId="270"/>
            <ac:picMk id="4" creationId="{98C571D1-32C4-4841-965E-F628CB0ABB5F}"/>
          </ac:picMkLst>
        </pc:picChg>
        <pc:cxnChg chg="add del">
          <ac:chgData name="Merja Lippojoki" userId="0561bf73-c5ba-4b0e-aa6d-2077de117223" providerId="ADAL" clId="{7D21E16B-EFB1-4AAF-AF44-2CA016ED4903}" dt="2022-10-16T14:20:42.563" v="127" actId="26606"/>
          <ac:cxnSpMkLst>
            <pc:docMk/>
            <pc:sldMk cId="3328347238" sldId="270"/>
            <ac:cxnSpMk id="21" creationId="{C49DA8F6-BCC1-4447-B54C-57856834B94B}"/>
          </ac:cxnSpMkLst>
        </pc:cxnChg>
      </pc:sldChg>
      <pc:sldChg chg="modAnim">
        <pc:chgData name="Merja Lippojoki" userId="0561bf73-c5ba-4b0e-aa6d-2077de117223" providerId="ADAL" clId="{7D21E16B-EFB1-4AAF-AF44-2CA016ED4903}" dt="2022-10-16T15:26:14.157" v="536"/>
        <pc:sldMkLst>
          <pc:docMk/>
          <pc:sldMk cId="3752639898" sldId="277"/>
        </pc:sldMkLst>
      </pc:sldChg>
      <pc:sldChg chg="modSp mod">
        <pc:chgData name="Merja Lippojoki" userId="0561bf73-c5ba-4b0e-aa6d-2077de117223" providerId="ADAL" clId="{7D21E16B-EFB1-4AAF-AF44-2CA016ED4903}" dt="2022-10-16T15:22:50.186" v="520" actId="5793"/>
        <pc:sldMkLst>
          <pc:docMk/>
          <pc:sldMk cId="1148291029" sldId="287"/>
        </pc:sldMkLst>
        <pc:spChg chg="mod">
          <ac:chgData name="Merja Lippojoki" userId="0561bf73-c5ba-4b0e-aa6d-2077de117223" providerId="ADAL" clId="{7D21E16B-EFB1-4AAF-AF44-2CA016ED4903}" dt="2022-10-16T15:22:50.186" v="520" actId="5793"/>
          <ac:spMkLst>
            <pc:docMk/>
            <pc:sldMk cId="1148291029" sldId="287"/>
            <ac:spMk id="3" creationId="{00000000-0000-0000-0000-000000000000}"/>
          </ac:spMkLst>
        </pc:spChg>
      </pc:sldChg>
      <pc:sldChg chg="addSp delSp modSp new mod setBg modClrScheme chgLayout">
        <pc:chgData name="Merja Lippojoki" userId="0561bf73-c5ba-4b0e-aa6d-2077de117223" providerId="ADAL" clId="{7D21E16B-EFB1-4AAF-AF44-2CA016ED4903}" dt="2022-10-16T14:51:53.574" v="448" actId="255"/>
        <pc:sldMkLst>
          <pc:docMk/>
          <pc:sldMk cId="2077651428" sldId="288"/>
        </pc:sldMkLst>
        <pc:spChg chg="del">
          <ac:chgData name="Merja Lippojoki" userId="0561bf73-c5ba-4b0e-aa6d-2077de117223" providerId="ADAL" clId="{7D21E16B-EFB1-4AAF-AF44-2CA016ED4903}" dt="2022-10-16T14:47:05.210" v="401" actId="700"/>
          <ac:spMkLst>
            <pc:docMk/>
            <pc:sldMk cId="2077651428" sldId="288"/>
            <ac:spMk id="2" creationId="{261087DA-A755-C855-6666-574D6E66C8D1}"/>
          </ac:spMkLst>
        </pc:spChg>
        <pc:spChg chg="add mod">
          <ac:chgData name="Merja Lippojoki" userId="0561bf73-c5ba-4b0e-aa6d-2077de117223" providerId="ADAL" clId="{7D21E16B-EFB1-4AAF-AF44-2CA016ED4903}" dt="2022-10-16T14:51:53.574" v="448" actId="255"/>
          <ac:spMkLst>
            <pc:docMk/>
            <pc:sldMk cId="2077651428" sldId="288"/>
            <ac:spMk id="5" creationId="{85407645-8740-69FC-D80A-703589CA1BB3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0" creationId="{A81E7530-396C-45F0-92F4-A885648D1631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2" creationId="{7316481C-0A49-4796-812B-0D64F063B720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4" creationId="{A5271697-90F1-4A23-8EF2-0179F2EAFACB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38" creationId="{D9F5512A-48E1-4C07-B75E-3CCC517B6804}"/>
          </ac:spMkLst>
        </pc:spChg>
        <pc:spChg chg="add del">
          <ac:chgData name="Merja Lippojoki" userId="0561bf73-c5ba-4b0e-aa6d-2077de117223" providerId="ADAL" clId="{7D21E16B-EFB1-4AAF-AF44-2CA016ED4903}" dt="2022-10-16T14:48:23.310" v="411" actId="26606"/>
          <ac:spMkLst>
            <pc:docMk/>
            <pc:sldMk cId="2077651428" sldId="288"/>
            <ac:spMk id="40" creationId="{79BB35BC-D5C2-4C8B-A22A-A71E6191913B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2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3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5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6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8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9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6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8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9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1" creationId="{E862BE82-D00D-42C1-BF16-93AA37870C32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2" creationId="{F6D92C2D-1D3D-4974-918C-06579FB354A9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0:00.688" v="434" actId="26606"/>
          <ac:spMkLst>
            <pc:docMk/>
            <pc:sldMk cId="2077651428" sldId="288"/>
            <ac:spMk id="67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16.192" v="436" actId="26606"/>
          <ac:spMkLst>
            <pc:docMk/>
            <pc:sldMk cId="2077651428" sldId="288"/>
            <ac:spMk id="69" creationId="{1CDD8E39-EA14-4679-9655-1BFF5A7B63EE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1" creationId="{C0A1ED06-4733-4020-9C60-81D4D801408D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2" creationId="{B0CA3509-3AF9-45FE-93ED-57BB5D5E8E0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0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2" creationId="{D1EA859B-E555-4109-94F3-6700E046E008}"/>
          </ac:spMkLst>
        </pc:spChg>
        <pc:spChg chg="add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84" creationId="{A419ADC7-DE7C-464E-9F88-6CAB6F61BC3F}"/>
          </ac:spMkLst>
        </pc:spChg>
        <pc:grpChg chg="add del">
          <ac:chgData name="Merja Lippojoki" userId="0561bf73-c5ba-4b0e-aa6d-2077de117223" providerId="ADAL" clId="{7D21E16B-EFB1-4AAF-AF44-2CA016ED4903}" dt="2022-10-16T14:48:17.900" v="409" actId="26606"/>
          <ac:grpSpMkLst>
            <pc:docMk/>
            <pc:sldMk cId="2077651428" sldId="288"/>
            <ac:grpSpMk id="16" creationId="{81DE8B58-F373-409E-A253-4380A66091D4}"/>
          </ac:grpSpMkLst>
        </pc:grpChg>
        <pc:picChg chg="add mod ord">
          <ac:chgData name="Merja Lippojoki" userId="0561bf73-c5ba-4b0e-aa6d-2077de117223" providerId="ADAL" clId="{7D21E16B-EFB1-4AAF-AF44-2CA016ED4903}" dt="2022-10-16T14:51:34.900" v="446" actId="14100"/>
          <ac:picMkLst>
            <pc:docMk/>
            <pc:sldMk cId="2077651428" sldId="288"/>
            <ac:picMk id="3" creationId="{2E63EB50-60C2-17DB-9DEA-F67752334702}"/>
          </ac:picMkLst>
        </pc:picChg>
      </pc:sldChg>
    </pc:docChg>
  </pc:docChgLst>
  <pc:docChgLst>
    <pc:chgData name="Merja Lippojoki" userId="0561bf73-c5ba-4b0e-aa6d-2077de117223" providerId="ADAL" clId="{2E03C551-67CA-491A-93C9-2AD57FDE5F8F}"/>
    <pc:docChg chg="custSel modSld">
      <pc:chgData name="Merja Lippojoki" userId="0561bf73-c5ba-4b0e-aa6d-2077de117223" providerId="ADAL" clId="{2E03C551-67CA-491A-93C9-2AD57FDE5F8F}" dt="2024-03-20T10:04:58.920" v="62" actId="20577"/>
      <pc:docMkLst>
        <pc:docMk/>
      </pc:docMkLst>
      <pc:sldChg chg="addSp delSp modSp mod modAnim">
        <pc:chgData name="Merja Lippojoki" userId="0561bf73-c5ba-4b0e-aa6d-2077de117223" providerId="ADAL" clId="{2E03C551-67CA-491A-93C9-2AD57FDE5F8F}" dt="2024-03-20T10:04:22.363" v="50" actId="14100"/>
        <pc:sldMkLst>
          <pc:docMk/>
          <pc:sldMk cId="0" sldId="260"/>
        </pc:sldMkLst>
        <pc:spChg chg="mod">
          <ac:chgData name="Merja Lippojoki" userId="0561bf73-c5ba-4b0e-aa6d-2077de117223" providerId="ADAL" clId="{2E03C551-67CA-491A-93C9-2AD57FDE5F8F}" dt="2024-03-17T08:36:22.047" v="33" actId="27636"/>
          <ac:spMkLst>
            <pc:docMk/>
            <pc:sldMk cId="0" sldId="260"/>
            <ac:spMk id="14337" creationId="{00000000-0000-0000-0000-000000000000}"/>
          </ac:spMkLst>
        </pc:spChg>
        <pc:picChg chg="add mod">
          <ac:chgData name="Merja Lippojoki" userId="0561bf73-c5ba-4b0e-aa6d-2077de117223" providerId="ADAL" clId="{2E03C551-67CA-491A-93C9-2AD57FDE5F8F}" dt="2024-03-20T10:04:22.363" v="50" actId="14100"/>
          <ac:picMkLst>
            <pc:docMk/>
            <pc:sldMk cId="0" sldId="260"/>
            <ac:picMk id="1026" creationId="{D553DBE1-2C35-0422-467C-6DACE71B9B25}"/>
          </ac:picMkLst>
        </pc:picChg>
        <pc:picChg chg="del">
          <ac:chgData name="Merja Lippojoki" userId="0561bf73-c5ba-4b0e-aa6d-2077de117223" providerId="ADAL" clId="{2E03C551-67CA-491A-93C9-2AD57FDE5F8F}" dt="2024-03-20T10:01:59.565" v="45" actId="478"/>
          <ac:picMkLst>
            <pc:docMk/>
            <pc:sldMk cId="0" sldId="260"/>
            <ac:picMk id="1040" creationId="{E1C336A0-86C3-A6DF-6E4A-0A6A978CD488}"/>
          </ac:picMkLst>
        </pc:picChg>
        <pc:cxnChg chg="mod">
          <ac:chgData name="Merja Lippojoki" userId="0561bf73-c5ba-4b0e-aa6d-2077de117223" providerId="ADAL" clId="{2E03C551-67CA-491A-93C9-2AD57FDE5F8F}" dt="2024-03-17T08:36:35.849" v="35" actId="14100"/>
          <ac:cxnSpMkLst>
            <pc:docMk/>
            <pc:sldMk cId="0" sldId="260"/>
            <ac:cxnSpMk id="8" creationId="{5D50AA2F-19B8-885C-B4B1-AB6397B06791}"/>
          </ac:cxnSpMkLst>
        </pc:cxnChg>
      </pc:sldChg>
      <pc:sldChg chg="modSp">
        <pc:chgData name="Merja Lippojoki" userId="0561bf73-c5ba-4b0e-aa6d-2077de117223" providerId="ADAL" clId="{2E03C551-67CA-491A-93C9-2AD57FDE5F8F}" dt="2024-03-20T10:01:47.046" v="44" actId="20577"/>
        <pc:sldMkLst>
          <pc:docMk/>
          <pc:sldMk cId="3328347238" sldId="270"/>
        </pc:sldMkLst>
        <pc:spChg chg="mod">
          <ac:chgData name="Merja Lippojoki" userId="0561bf73-c5ba-4b0e-aa6d-2077de117223" providerId="ADAL" clId="{2E03C551-67CA-491A-93C9-2AD57FDE5F8F}" dt="2024-03-20T10:01:47.046" v="44" actId="20577"/>
          <ac:spMkLst>
            <pc:docMk/>
            <pc:sldMk cId="3328347238" sldId="270"/>
            <ac:spMk id="25" creationId="{EACD5A56-C5D9-BB0B-54F0-59FE579EBCD6}"/>
          </ac:spMkLst>
        </pc:spChg>
      </pc:sldChg>
      <pc:sldChg chg="modSp mod">
        <pc:chgData name="Merja Lippojoki" userId="0561bf73-c5ba-4b0e-aa6d-2077de117223" providerId="ADAL" clId="{2E03C551-67CA-491A-93C9-2AD57FDE5F8F}" dt="2024-03-20T10:04:58.920" v="62" actId="20577"/>
        <pc:sldMkLst>
          <pc:docMk/>
          <pc:sldMk cId="3634339607" sldId="285"/>
        </pc:sldMkLst>
        <pc:spChg chg="mod">
          <ac:chgData name="Merja Lippojoki" userId="0561bf73-c5ba-4b0e-aa6d-2077de117223" providerId="ADAL" clId="{2E03C551-67CA-491A-93C9-2AD57FDE5F8F}" dt="2024-03-20T10:04:58.920" v="62" actId="20577"/>
          <ac:spMkLst>
            <pc:docMk/>
            <pc:sldMk cId="3634339607" sldId="285"/>
            <ac:spMk id="5" creationId="{00000000-0000-0000-0000-000000000000}"/>
          </ac:spMkLst>
        </pc:spChg>
      </pc:sldChg>
    </pc:docChg>
  </pc:docChgLst>
  <pc:docChgLst>
    <pc:chgData name="Merja Lippojoki" userId="0561bf73-c5ba-4b0e-aa6d-2077de117223" providerId="ADAL" clId="{F64A6C56-994F-4AD0-8DE6-1710D153B329}"/>
    <pc:docChg chg="undo custSel addSld modSld">
      <pc:chgData name="Merja Lippojoki" userId="0561bf73-c5ba-4b0e-aa6d-2077de117223" providerId="ADAL" clId="{F64A6C56-994F-4AD0-8DE6-1710D153B329}" dt="2023-02-19T12:06:09.605" v="249" actId="962"/>
      <pc:docMkLst>
        <pc:docMk/>
      </pc:docMkLst>
      <pc:sldChg chg="modSp mod modAnim">
        <pc:chgData name="Merja Lippojoki" userId="0561bf73-c5ba-4b0e-aa6d-2077de117223" providerId="ADAL" clId="{F64A6C56-994F-4AD0-8DE6-1710D153B329}" dt="2023-02-19T12:01:59.063" v="185" actId="20577"/>
        <pc:sldMkLst>
          <pc:docMk/>
          <pc:sldMk cId="0" sldId="258"/>
        </pc:sldMkLst>
        <pc:spChg chg="mod">
          <ac:chgData name="Merja Lippojoki" userId="0561bf73-c5ba-4b0e-aa6d-2077de117223" providerId="ADAL" clId="{F64A6C56-994F-4AD0-8DE6-1710D153B329}" dt="2023-02-19T12:01:59.063" v="185" actId="20577"/>
          <ac:spMkLst>
            <pc:docMk/>
            <pc:sldMk cId="0" sldId="258"/>
            <ac:spMk id="29698" creationId="{00000000-0000-0000-0000-000000000000}"/>
          </ac:spMkLst>
        </pc:spChg>
      </pc:sldChg>
      <pc:sldChg chg="modSp mod modAnim">
        <pc:chgData name="Merja Lippojoki" userId="0561bf73-c5ba-4b0e-aa6d-2077de117223" providerId="ADAL" clId="{F64A6C56-994F-4AD0-8DE6-1710D153B329}" dt="2023-02-19T11:23:49.477" v="59" actId="20577"/>
        <pc:sldMkLst>
          <pc:docMk/>
          <pc:sldMk cId="0" sldId="260"/>
        </pc:sldMkLst>
        <pc:spChg chg="mod">
          <ac:chgData name="Merja Lippojoki" userId="0561bf73-c5ba-4b0e-aa6d-2077de117223" providerId="ADAL" clId="{F64A6C56-994F-4AD0-8DE6-1710D153B329}" dt="2023-02-19T11:23:49.477" v="59" actId="20577"/>
          <ac:spMkLst>
            <pc:docMk/>
            <pc:sldMk cId="0" sldId="260"/>
            <ac:spMk id="14337" creationId="{00000000-0000-0000-0000-000000000000}"/>
          </ac:spMkLst>
        </pc:spChg>
      </pc:sldChg>
      <pc:sldChg chg="addSp modSp mod">
        <pc:chgData name="Merja Lippojoki" userId="0561bf73-c5ba-4b0e-aa6d-2077de117223" providerId="ADAL" clId="{F64A6C56-994F-4AD0-8DE6-1710D153B329}" dt="2023-02-19T11:36:07.169" v="100" actId="20577"/>
        <pc:sldMkLst>
          <pc:docMk/>
          <pc:sldMk cId="0" sldId="264"/>
        </pc:sldMkLst>
        <pc:spChg chg="add mod">
          <ac:chgData name="Merja Lippojoki" userId="0561bf73-c5ba-4b0e-aa6d-2077de117223" providerId="ADAL" clId="{F64A6C56-994F-4AD0-8DE6-1710D153B329}" dt="2023-02-19T11:36:07.169" v="100" actId="20577"/>
          <ac:spMkLst>
            <pc:docMk/>
            <pc:sldMk cId="0" sldId="264"/>
            <ac:spMk id="5" creationId="{B7B9816F-D23A-9ABD-1E6C-416DA8D38F6D}"/>
          </ac:spMkLst>
        </pc:spChg>
      </pc:sldChg>
      <pc:sldChg chg="addSp modSp mod">
        <pc:chgData name="Merja Lippojoki" userId="0561bf73-c5ba-4b0e-aa6d-2077de117223" providerId="ADAL" clId="{F64A6C56-994F-4AD0-8DE6-1710D153B329}" dt="2023-02-19T11:59:39.995" v="132" actId="20577"/>
        <pc:sldMkLst>
          <pc:docMk/>
          <pc:sldMk cId="1474252795" sldId="275"/>
        </pc:sldMkLst>
        <pc:spChg chg="add mod">
          <ac:chgData name="Merja Lippojoki" userId="0561bf73-c5ba-4b0e-aa6d-2077de117223" providerId="ADAL" clId="{F64A6C56-994F-4AD0-8DE6-1710D153B329}" dt="2023-02-19T11:59:39.995" v="132" actId="20577"/>
          <ac:spMkLst>
            <pc:docMk/>
            <pc:sldMk cId="1474252795" sldId="275"/>
            <ac:spMk id="4" creationId="{829BBA3F-6E46-D4F1-0288-5529F71733B0}"/>
          </ac:spMkLst>
        </pc:spChg>
      </pc:sldChg>
      <pc:sldChg chg="addSp delSp modSp new mod setBg modClrScheme setClrOvrMap delDesignElem chgLayout">
        <pc:chgData name="Merja Lippojoki" userId="0561bf73-c5ba-4b0e-aa6d-2077de117223" providerId="ADAL" clId="{F64A6C56-994F-4AD0-8DE6-1710D153B329}" dt="2023-02-19T12:06:09.605" v="249" actId="962"/>
        <pc:sldMkLst>
          <pc:docMk/>
          <pc:sldMk cId="4092163702" sldId="289"/>
        </pc:sldMkLst>
        <pc:spChg chg="add mod ord">
          <ac:chgData name="Merja Lippojoki" userId="0561bf73-c5ba-4b0e-aa6d-2077de117223" providerId="ADAL" clId="{F64A6C56-994F-4AD0-8DE6-1710D153B329}" dt="2023-02-19T12:06:09.605" v="249" actId="962"/>
          <ac:spMkLst>
            <pc:docMk/>
            <pc:sldMk cId="4092163702" sldId="289"/>
            <ac:spMk id="2" creationId="{E6BF11AD-E0DE-933B-F1EF-3FDCABFEFD16}"/>
          </ac:spMkLst>
        </pc:spChg>
        <pc:spChg chg="add del">
          <ac:chgData name="Merja Lippojoki" userId="0561bf73-c5ba-4b0e-aa6d-2077de117223" providerId="ADAL" clId="{F64A6C56-994F-4AD0-8DE6-1710D153B329}" dt="2023-02-19T12:03:55.567" v="208" actId="26606"/>
          <ac:spMkLst>
            <pc:docMk/>
            <pc:sldMk cId="4092163702" sldId="289"/>
            <ac:spMk id="1042" creationId="{4845A0EE-C4C8-4AE1-B3C6-1261368AC036}"/>
          </ac:spMkLst>
        </pc:spChg>
        <pc:spChg chg="add del">
          <ac:chgData name="Merja Lippojoki" userId="0561bf73-c5ba-4b0e-aa6d-2077de117223" providerId="ADAL" clId="{F64A6C56-994F-4AD0-8DE6-1710D153B329}" dt="2023-02-19T12:06:00.875" v="245" actId="26606"/>
          <ac:spMkLst>
            <pc:docMk/>
            <pc:sldMk cId="4092163702" sldId="289"/>
            <ac:spMk id="1043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3:59.842" v="210" actId="26606"/>
          <ac:spMkLst>
            <pc:docMk/>
            <pc:sldMk cId="4092163702" sldId="289"/>
            <ac:spMk id="1044" creationId="{53F29798-D584-4792-9B62-3F5F5C36D619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5" creationId="{2D2B266D-3625-4584-A5C3-7D3F672CFF30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7" creationId="{C463B99A-73EE-4FBB-B7C4-F9F9BCC25C65}"/>
          </ac:spMkLst>
        </pc:spChg>
        <pc:spChg chg="add del">
          <ac:chgData name="Merja Lippojoki" userId="0561bf73-c5ba-4b0e-aa6d-2077de117223" providerId="ADAL" clId="{F64A6C56-994F-4AD0-8DE6-1710D153B329}" dt="2023-02-19T12:04:45.696" v="222" actId="26606"/>
          <ac:spMkLst>
            <pc:docMk/>
            <pc:sldMk cId="4092163702" sldId="289"/>
            <ac:spMk id="1048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9" creationId="{A5D2A5D1-BA0D-47D3-B051-DA7743C46E28}"/>
          </ac:spMkLst>
        </pc:spChg>
        <pc:spChg chg="add del">
          <ac:chgData name="Merja Lippojoki" userId="0561bf73-c5ba-4b0e-aa6d-2077de117223" providerId="ADAL" clId="{F64A6C56-994F-4AD0-8DE6-1710D153B329}" dt="2023-02-19T12:04:53.333" v="224" actId="26606"/>
          <ac:spMkLst>
            <pc:docMk/>
            <pc:sldMk cId="4092163702" sldId="289"/>
            <ac:spMk id="1050" creationId="{A4AC5506-6312-4701-8D3C-40187889A947}"/>
          </ac:spMkLst>
        </pc:spChg>
        <pc:spChg chg="add del">
          <ac:chgData name="Merja Lippojoki" userId="0561bf73-c5ba-4b0e-aa6d-2077de117223" providerId="ADAL" clId="{F64A6C56-994F-4AD0-8DE6-1710D153B329}" dt="2023-02-19T12:04:57.263" v="226" actId="26606"/>
          <ac:spMkLst>
            <pc:docMk/>
            <pc:sldMk cId="4092163702" sldId="289"/>
            <ac:spMk id="1052" creationId="{42A5316D-ED2F-4F89-B4B4-8D9240B1A348}"/>
          </ac:spMkLst>
        </pc:spChg>
        <pc:spChg chg="add del">
          <ac:chgData name="Merja Lippojoki" userId="0561bf73-c5ba-4b0e-aa6d-2077de117223" providerId="ADAL" clId="{F64A6C56-994F-4AD0-8DE6-1710D153B329}" dt="2023-02-19T12:05:10.701" v="228" actId="26606"/>
          <ac:spMkLst>
            <pc:docMk/>
            <pc:sldMk cId="4092163702" sldId="289"/>
            <ac:spMk id="1057" creationId="{42285737-90EE-47DC-AC80-8AE156B11969}"/>
          </ac:spMkLst>
        </pc:spChg>
        <pc:spChg chg="add del">
          <ac:chgData name="Merja Lippojoki" userId="0561bf73-c5ba-4b0e-aa6d-2077de117223" providerId="ADAL" clId="{F64A6C56-994F-4AD0-8DE6-1710D153B329}" dt="2023-02-19T12:05:14.111" v="230" actId="26606"/>
          <ac:spMkLst>
            <pc:docMk/>
            <pc:sldMk cId="4092163702" sldId="289"/>
            <ac:spMk id="1061" creationId="{A5711A0E-A428-4ED1-96CB-33D69FD842E4}"/>
          </ac:spMkLst>
        </pc:spChg>
        <pc:spChg chg="add del">
          <ac:chgData name="Merja Lippojoki" userId="0561bf73-c5ba-4b0e-aa6d-2077de117223" providerId="ADAL" clId="{F64A6C56-994F-4AD0-8DE6-1710D153B329}" dt="2023-02-19T12:05:19.930" v="232" actId="26606"/>
          <ac:spMkLst>
            <pc:docMk/>
            <pc:sldMk cId="4092163702" sldId="289"/>
            <ac:spMk id="1063" creationId="{9389D3E0-BA02-41D3-B2AC-8FD6AA893902}"/>
          </ac:spMkLst>
        </pc:spChg>
        <pc:spChg chg="add del">
          <ac:chgData name="Merja Lippojoki" userId="0561bf73-c5ba-4b0e-aa6d-2077de117223" providerId="ADAL" clId="{F64A6C56-994F-4AD0-8DE6-1710D153B329}" dt="2023-02-19T12:05:33.070" v="234" actId="26606"/>
          <ac:spMkLst>
            <pc:docMk/>
            <pc:sldMk cId="4092163702" sldId="289"/>
            <ac:spMk id="1065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5:38.839" v="236" actId="26606"/>
          <ac:spMkLst>
            <pc:docMk/>
            <pc:sldMk cId="4092163702" sldId="289"/>
            <ac:spMk id="1067" creationId="{A4AC5506-6312-4701-8D3C-40187889A947}"/>
          </ac:spMkLst>
        </pc:spChg>
        <pc:spChg chg="add del">
          <ac:chgData name="Merja Lippojoki" userId="0561bf73-c5ba-4b0e-aa6d-2077de117223" providerId="ADAL" clId="{F64A6C56-994F-4AD0-8DE6-1710D153B329}" dt="2023-02-19T12:05:44.011" v="238" actId="26606"/>
          <ac:spMkLst>
            <pc:docMk/>
            <pc:sldMk cId="4092163702" sldId="289"/>
            <ac:spMk id="1069" creationId="{53F29798-D584-4792-9B62-3F5F5C36D619}"/>
          </ac:spMkLst>
        </pc:spChg>
        <pc:spChg chg="add del">
          <ac:chgData name="Merja Lippojoki" userId="0561bf73-c5ba-4b0e-aa6d-2077de117223" providerId="ADAL" clId="{F64A6C56-994F-4AD0-8DE6-1710D153B329}" dt="2023-02-19T12:05:50.408" v="240" actId="26606"/>
          <ac:spMkLst>
            <pc:docMk/>
            <pc:sldMk cId="4092163702" sldId="289"/>
            <ac:spMk id="1071" creationId="{9389D3E0-BA02-41D3-B2AC-8FD6AA893902}"/>
          </ac:spMkLst>
        </pc:spChg>
        <pc:spChg chg="add del">
          <ac:chgData name="Merja Lippojoki" userId="0561bf73-c5ba-4b0e-aa6d-2077de117223" providerId="ADAL" clId="{F64A6C56-994F-4AD0-8DE6-1710D153B329}" dt="2023-02-19T12:05:57.279" v="242" actId="26606"/>
          <ac:spMkLst>
            <pc:docMk/>
            <pc:sldMk cId="4092163702" sldId="289"/>
            <ac:spMk id="1073" creationId="{A5711A0E-A428-4ED1-96CB-33D69FD842E4}"/>
          </ac:spMkLst>
        </pc:spChg>
        <pc:spChg chg="add del">
          <ac:chgData name="Merja Lippojoki" userId="0561bf73-c5ba-4b0e-aa6d-2077de117223" providerId="ADAL" clId="{F64A6C56-994F-4AD0-8DE6-1710D153B329}" dt="2023-02-19T12:06:00.872" v="244" actId="26606"/>
          <ac:spMkLst>
            <pc:docMk/>
            <pc:sldMk cId="4092163702" sldId="289"/>
            <ac:spMk id="1075" creationId="{73DE2CFE-42F2-48F0-8706-5264E012B10C}"/>
          </ac:spMkLst>
        </pc:spChg>
        <pc:spChg chg="add">
          <ac:chgData name="Merja Lippojoki" userId="0561bf73-c5ba-4b0e-aa6d-2077de117223" providerId="ADAL" clId="{F64A6C56-994F-4AD0-8DE6-1710D153B329}" dt="2023-02-19T12:06:00.875" v="245" actId="26606"/>
          <ac:spMkLst>
            <pc:docMk/>
            <pc:sldMk cId="4092163702" sldId="289"/>
            <ac:spMk id="1077" creationId="{42285737-90EE-47DC-AC80-8AE156B11969}"/>
          </ac:spMkLst>
        </pc:spChg>
        <pc:grpChg chg="add del">
          <ac:chgData name="Merja Lippojoki" userId="0561bf73-c5ba-4b0e-aa6d-2077de117223" providerId="ADAL" clId="{F64A6C56-994F-4AD0-8DE6-1710D153B329}" dt="2023-02-19T12:05:10.701" v="228" actId="26606"/>
          <ac:grpSpMkLst>
            <pc:docMk/>
            <pc:sldMk cId="4092163702" sldId="289"/>
            <ac:grpSpMk id="1058" creationId="{B57BDC17-F1B3-455F-BBF1-680AA1F25C06}"/>
          </ac:grpSpMkLst>
        </pc:grpChg>
        <pc:grpChg chg="add">
          <ac:chgData name="Merja Lippojoki" userId="0561bf73-c5ba-4b0e-aa6d-2077de117223" providerId="ADAL" clId="{F64A6C56-994F-4AD0-8DE6-1710D153B329}" dt="2023-02-19T12:06:00.875" v="245" actId="26606"/>
          <ac:grpSpMkLst>
            <pc:docMk/>
            <pc:sldMk cId="4092163702" sldId="289"/>
            <ac:grpSpMk id="1078" creationId="{B57BDC17-F1B3-455F-BBF1-680AA1F25C06}"/>
          </ac:grpSpMkLst>
        </pc:grp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26" creationId="{8AB47967-2D41-D73F-FF82-77D9847B75C5}"/>
          </ac:picMkLst>
        </pc:picChg>
        <pc:picChg chg="add mod">
          <ac:chgData name="Merja Lippojoki" userId="0561bf73-c5ba-4b0e-aa6d-2077de117223" providerId="ADAL" clId="{F64A6C56-994F-4AD0-8DE6-1710D153B329}" dt="2023-02-19T12:06:09.305" v="246" actId="27614"/>
          <ac:picMkLst>
            <pc:docMk/>
            <pc:sldMk cId="4092163702" sldId="289"/>
            <ac:picMk id="1028" creationId="{AFE87660-0A37-C1D9-409F-FC02555F144F}"/>
          </ac:picMkLst>
        </pc:picChg>
        <pc:picChg chg="add mod ord">
          <ac:chgData name="Merja Lippojoki" userId="0561bf73-c5ba-4b0e-aa6d-2077de117223" providerId="ADAL" clId="{F64A6C56-994F-4AD0-8DE6-1710D153B329}" dt="2023-02-19T12:06:09.605" v="248" actId="27614"/>
          <ac:picMkLst>
            <pc:docMk/>
            <pc:sldMk cId="4092163702" sldId="289"/>
            <ac:picMk id="1030" creationId="{A225B6F7-4A6E-D90B-9429-2011959FCAE6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2" creationId="{EF5A00FD-ECF8-1E96-66C8-2F3A34FBF31C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4" creationId="{56D389C1-909D-AB43-75EA-19E60F7BD0D3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6" creationId="{BB0CCFD3-3C08-8F4E-9D6E-29E73084690E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8" creationId="{D99111BA-C228-3C78-87E8-754E8A021B77}"/>
          </ac:picMkLst>
        </pc:picChg>
        <pc:picChg chg="add mo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40" creationId="{1685DAD5-7F4C-59B7-D22E-B9E9F04A3588}"/>
          </ac:picMkLst>
        </pc:picChg>
      </pc:sldChg>
    </pc:docChg>
  </pc:docChgLst>
  <pc:docChgLst>
    <pc:chgData name="Merja Lippojoki" userId="0561bf73-c5ba-4b0e-aa6d-2077de117223" providerId="ADAL" clId="{8EDB7E0A-4DF4-4575-B929-F41573FC504C}"/>
    <pc:docChg chg="modSld">
      <pc:chgData name="Merja Lippojoki" userId="0561bf73-c5ba-4b0e-aa6d-2077de117223" providerId="ADAL" clId="{8EDB7E0A-4DF4-4575-B929-F41573FC504C}" dt="2023-03-21T15:45:20.933" v="11" actId="20577"/>
      <pc:docMkLst>
        <pc:docMk/>
      </pc:docMkLst>
      <pc:sldChg chg="modSp mod">
        <pc:chgData name="Merja Lippojoki" userId="0561bf73-c5ba-4b0e-aa6d-2077de117223" providerId="ADAL" clId="{8EDB7E0A-4DF4-4575-B929-F41573FC504C}" dt="2023-03-21T15:45:20.933" v="11" actId="20577"/>
        <pc:sldMkLst>
          <pc:docMk/>
          <pc:sldMk cId="3634339607" sldId="285"/>
        </pc:sldMkLst>
        <pc:spChg chg="mod">
          <ac:chgData name="Merja Lippojoki" userId="0561bf73-c5ba-4b0e-aa6d-2077de117223" providerId="ADAL" clId="{8EDB7E0A-4DF4-4575-B929-F41573FC504C}" dt="2023-03-21T15:45:20.933" v="11" actId="20577"/>
          <ac:spMkLst>
            <pc:docMk/>
            <pc:sldMk cId="3634339607" sldId="285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83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9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14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513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87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152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74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26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0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45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1E1B-9779-4961-9949-B8975DC56619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89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mPs_lCNRNDU" TargetMode="Externa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app=desktop&amp;v=jw8OBNOfKM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LXAI2hGVw7Y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0C24A4-7B37-4B3B-8EA7-61008703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/>
              <a:t>Finland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EACD5A56-C5D9-BB0B-54F0-59FE579E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Population is 5,6 million (2024).</a:t>
            </a:r>
          </a:p>
          <a:p>
            <a:r>
              <a:rPr lang="en-US" sz="2400" dirty="0"/>
              <a:t>Capital city is Helsinki.</a:t>
            </a:r>
          </a:p>
          <a:p>
            <a:endParaRPr lang="en-US" sz="2200" dirty="0"/>
          </a:p>
        </p:txBody>
      </p:sp>
      <p:pic>
        <p:nvPicPr>
          <p:cNvPr id="4" name="Kuva 4" descr="Kuva, joka sisältää kohteen taivas, ulko, puu, vesi&#10;&#10;Kuvaus luotu, erittäin korkea luotettavuus">
            <a:extLst>
              <a:ext uri="{FF2B5EF4-FFF2-40B4-BE49-F238E27FC236}">
                <a16:creationId xmlns:a16="http://schemas.microsoft.com/office/drawing/2014/main" id="{98C571D1-32C4-4841-965E-F628CB0A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2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3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lumi, taivas, ulko&#10;&#10;Kuvaus luotu, erittäin korkea luotettavuus">
            <a:extLst>
              <a:ext uri="{FF2B5EF4-FFF2-40B4-BE49-F238E27FC236}">
                <a16:creationId xmlns:a16="http://schemas.microsoft.com/office/drawing/2014/main" id="{9EB5F1D4-134D-4C30-9101-28696E19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8" r="33328" b="-2"/>
          <a:stretch/>
        </p:blipFill>
        <p:spPr>
          <a:xfrm>
            <a:off x="1762227" y="321733"/>
            <a:ext cx="3120339" cy="6214534"/>
          </a:xfrm>
          <a:prstGeom prst="rect">
            <a:avLst/>
          </a:prstGeom>
        </p:spPr>
      </p:pic>
      <p:pic>
        <p:nvPicPr>
          <p:cNvPr id="5" name="Kuva 5" descr="Kuva, joka sisältää kohteen ulko, taivas, rakennus, näkymä&#10;&#10;Kuvaus luotu, erittäin korkea luotettavuus">
            <a:extLst>
              <a:ext uri="{FF2B5EF4-FFF2-40B4-BE49-F238E27FC236}">
                <a16:creationId xmlns:a16="http://schemas.microsoft.com/office/drawing/2014/main" id="{5EC25654-5D66-4FC5-B8DF-AA36AEA9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0"/>
          <a:stretch/>
        </p:blipFill>
        <p:spPr>
          <a:xfrm>
            <a:off x="5014723" y="299363"/>
            <a:ext cx="5412813" cy="30081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B43065-413C-4135-BB1B-D6054EA6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  <a:cs typeface="Calibri Light"/>
              </a:rPr>
              <a:t>Helsinki 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B5DA9A5-315B-F122-6442-0367C7DD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23" y="3418591"/>
            <a:ext cx="5533201" cy="264692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29BBA3F-6E46-D4F1-0288-5529F71733B0}"/>
              </a:ext>
            </a:extLst>
          </p:cNvPr>
          <p:cNvSpPr txBox="1"/>
          <p:nvPr/>
        </p:nvSpPr>
        <p:spPr>
          <a:xfrm>
            <a:off x="5290365" y="6223819"/>
            <a:ext cx="653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5"/>
              </a:rPr>
              <a:t>https://www.youtube.com/watch?v=mPs_lCNRNDU</a:t>
            </a:r>
            <a:r>
              <a:rPr lang="fi-FI" dirty="0"/>
              <a:t> (8 min.)</a:t>
            </a:r>
          </a:p>
        </p:txBody>
      </p:sp>
    </p:spTree>
    <p:extLst>
      <p:ext uri="{BB962C8B-B14F-4D97-AF65-F5344CB8AC3E}">
        <p14:creationId xmlns:p14="http://schemas.microsoft.com/office/powerpoint/2010/main" val="147425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1" y="568827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 dirty="0">
                <a:solidFill>
                  <a:schemeClr val="bg1"/>
                </a:solidFill>
                <a:cs typeface="Calibri"/>
              </a:rPr>
              <a:t>Helsinki</a:t>
            </a:r>
            <a:endParaRPr lang="fi-FI" sz="35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582" y="2121763"/>
            <a:ext cx="3926618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Helsinki is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capital city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city in Finland.</a:t>
            </a:r>
          </a:p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In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is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657 000 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but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in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wider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region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is  1 200 000.</a:t>
            </a:r>
            <a:endParaRPr lang="fi-FI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fi-FI" sz="2100" dirty="0" err="1">
                <a:solidFill>
                  <a:schemeClr val="bg1"/>
                </a:solidFill>
                <a:cs typeface="Calibri"/>
              </a:rPr>
              <a:t>It's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country's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important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center for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politics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education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finance, culture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research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.</a:t>
            </a: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18479" y="365127"/>
            <a:ext cx="7720871" cy="909038"/>
          </a:xfrm>
        </p:spPr>
        <p:txBody>
          <a:bodyPr/>
          <a:lstStyle/>
          <a:p>
            <a:r>
              <a:rPr lang="fi-FI" u="sng" dirty="0" err="1"/>
              <a:t>Finnish</a:t>
            </a:r>
            <a:endParaRPr lang="fi-FI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08617" y="1274165"/>
            <a:ext cx="2008682" cy="4137284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dirty="0">
                <a:hlinkClick r:id="" action="ppaction://noaction"/>
              </a:rPr>
              <a:t>Finnish </a:t>
            </a:r>
            <a:r>
              <a:rPr lang="en-US" dirty="0">
                <a:hlinkClick r:id="rId2"/>
              </a:rPr>
              <a:t>compared to other languages - by </a:t>
            </a:r>
            <a:r>
              <a:rPr lang="en-US" dirty="0" err="1">
                <a:hlinkClick r:id="rId2"/>
              </a:rPr>
              <a:t>Gurra</a:t>
            </a:r>
            <a:r>
              <a:rPr lang="en-US" dirty="0">
                <a:hlinkClick r:id="rId2"/>
              </a:rPr>
              <a:t> - YouTube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31" y="1056807"/>
            <a:ext cx="48101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93" name="Rectangle 14381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7543801" y="432877"/>
            <a:ext cx="3988536" cy="1642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Finland in brief</a:t>
            </a:r>
          </a:p>
        </p:txBody>
      </p:sp>
      <p:pic>
        <p:nvPicPr>
          <p:cNvPr id="1038" name="Picture 14" descr="Presidentinlinnan itsenäisyyspäivän juhlavastaanotto on suomalaisen julkisuuden jokavuotinen jättiläinen. Arkistokuva. ">
            <a:extLst>
              <a:ext uri="{FF2B5EF4-FFF2-40B4-BE49-F238E27FC236}">
                <a16:creationId xmlns:a16="http://schemas.microsoft.com/office/drawing/2014/main" id="{793D6005-6053-6509-3BBF-F3A9E4B5C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22799" b="-1"/>
          <a:stretch/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9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5" r="-4" b="11113"/>
          <a:stretch/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8E0629B-E814-DAA6-D574-B62D89958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r="14211" b="-4"/>
          <a:stretch/>
        </p:blipFill>
        <p:spPr bwMode="auto"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/>
              <a:t>Finland is located in Northern Europe.</a:t>
            </a:r>
          </a:p>
          <a:p>
            <a:r>
              <a:rPr lang="en-US" sz="1500" dirty="0" err="1"/>
              <a:t>Neighbouring</a:t>
            </a:r>
            <a:r>
              <a:rPr lang="en-US" sz="1500" dirty="0"/>
              <a:t> countries are Russia, Norway and Sweden.</a:t>
            </a:r>
          </a:p>
          <a:p>
            <a:r>
              <a:rPr lang="en-US" sz="1500" dirty="0"/>
              <a:t>Independent since 1917 (6.12 is our Independence Day).</a:t>
            </a:r>
          </a:p>
          <a:p>
            <a:r>
              <a:rPr lang="en-US" sz="1500" dirty="0"/>
              <a:t>Independence Day Ball in Presidential Palace.</a:t>
            </a:r>
          </a:p>
          <a:p>
            <a:r>
              <a:rPr lang="en-US" sz="1500" dirty="0"/>
              <a:t>President Alexander </a:t>
            </a:r>
            <a:r>
              <a:rPr lang="en-US" sz="1500" dirty="0" err="1"/>
              <a:t>Stubb</a:t>
            </a:r>
            <a:r>
              <a:rPr lang="en-US" sz="1500" dirty="0"/>
              <a:t>.</a:t>
            </a:r>
          </a:p>
          <a:p>
            <a:r>
              <a:rPr lang="en-US" sz="1500" dirty="0"/>
              <a:t>The colors in the flag, blue and white, are the colors of freedom.</a:t>
            </a:r>
          </a:p>
          <a:p>
            <a:r>
              <a:rPr lang="en-US" sz="1500" dirty="0"/>
              <a:t>Belongs to the Nordic countries and to European Union.</a:t>
            </a:r>
          </a:p>
          <a:p>
            <a:r>
              <a:rPr lang="en-US" sz="1500" dirty="0"/>
              <a:t>Finland is a member of NATO. </a:t>
            </a:r>
          </a:p>
          <a:p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6EE694B7-971D-0776-45D3-C1547A828967}"/>
              </a:ext>
            </a:extLst>
          </p:cNvPr>
          <p:cNvCxnSpPr/>
          <p:nvPr/>
        </p:nvCxnSpPr>
        <p:spPr>
          <a:xfrm flipH="1">
            <a:off x="5963478" y="3791169"/>
            <a:ext cx="387626" cy="5371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5D50AA2F-19B8-885C-B4B1-AB6397B06791}"/>
              </a:ext>
            </a:extLst>
          </p:cNvPr>
          <p:cNvCxnSpPr>
            <a:cxnSpLocks/>
          </p:cNvCxnSpPr>
          <p:nvPr/>
        </p:nvCxnSpPr>
        <p:spPr>
          <a:xfrm>
            <a:off x="4331122" y="5536096"/>
            <a:ext cx="469478" cy="326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53DBE1-2C35-0422-467C-6DACE71B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23" y="995082"/>
            <a:ext cx="3058821" cy="20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 idx="4294967295"/>
          </p:nvPr>
        </p:nvSpPr>
        <p:spPr>
          <a:xfrm>
            <a:off x="0" y="2636838"/>
            <a:ext cx="35496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 dirty="0"/>
              <a:t>Important to us Finns</a:t>
            </a:r>
            <a:endParaRPr lang="fi-FI" dirty="0"/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9C35C125-C021-4003-BC6D-F854463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61" y="183071"/>
            <a:ext cx="3720837" cy="2090601"/>
          </a:xfrm>
          <a:prstGeom prst="rect">
            <a:avLst/>
          </a:prstGeom>
        </p:spPr>
      </p:pic>
      <p:pic>
        <p:nvPicPr>
          <p:cNvPr id="7" name="Kuva 7" descr="Kuva, joka sisältää kohteen istuminen, puinen, pöytä, maa&#10;&#10;Kuvaus luotu, korkea luotettavuus">
            <a:extLst>
              <a:ext uri="{FF2B5EF4-FFF2-40B4-BE49-F238E27FC236}">
                <a16:creationId xmlns:a16="http://schemas.microsoft.com/office/drawing/2014/main" id="{DF6AB723-6CF3-4551-8ACA-879ED2DC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41" y="67328"/>
            <a:ext cx="4263131" cy="2246200"/>
          </a:xfrm>
          <a:prstGeom prst="rect">
            <a:avLst/>
          </a:prstGeom>
        </p:spPr>
      </p:pic>
      <p:pic>
        <p:nvPicPr>
          <p:cNvPr id="9" name="Kuva 10" descr="Kuva, joka sisältää kohteen teksti, kirja&#10;&#10;Kuvaus luotu, erittäin korkea luotettavuus">
            <a:extLst>
              <a:ext uri="{FF2B5EF4-FFF2-40B4-BE49-F238E27FC236}">
                <a16:creationId xmlns:a16="http://schemas.microsoft.com/office/drawing/2014/main" id="{73F12BFB-6F9D-48F7-99C7-2496F876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45" y="4527144"/>
            <a:ext cx="3797234" cy="2157551"/>
          </a:xfrm>
          <a:prstGeom prst="rect">
            <a:avLst/>
          </a:prstGeom>
        </p:spPr>
      </p:pic>
      <p:pic>
        <p:nvPicPr>
          <p:cNvPr id="13" name="Kuva 13" descr="Kuva, joka sisältää kohteen ruoho, puu, ulko, taivas&#10;&#10;Kuvaus luotu, erittäin korkea luotettavuus">
            <a:extLst>
              <a:ext uri="{FF2B5EF4-FFF2-40B4-BE49-F238E27FC236}">
                <a16:creationId xmlns:a16="http://schemas.microsoft.com/office/drawing/2014/main" id="{67D82E9A-712B-4D8B-B7E1-B217ED0E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172" y="2401978"/>
            <a:ext cx="2919119" cy="1617712"/>
          </a:xfrm>
          <a:prstGeom prst="rect">
            <a:avLst/>
          </a:prstGeom>
        </p:spPr>
      </p:pic>
      <p:pic>
        <p:nvPicPr>
          <p:cNvPr id="15" name="Kuva 15" descr="Kuva, joka sisältää kohteen rakennusmateriaali, kivi, munkkirinkilä, rakennus&#10;&#10;Kuvaus luotu, erittäin korkea luotettavuus">
            <a:extLst>
              <a:ext uri="{FF2B5EF4-FFF2-40B4-BE49-F238E27FC236}">
                <a16:creationId xmlns:a16="http://schemas.microsoft.com/office/drawing/2014/main" id="{A235BA2C-653A-4F95-AD38-3CAF7BA5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906" y="4122982"/>
            <a:ext cx="3779963" cy="2510568"/>
          </a:xfrm>
          <a:prstGeom prst="rect">
            <a:avLst/>
          </a:prstGeom>
        </p:spPr>
      </p:pic>
      <p:pic>
        <p:nvPicPr>
          <p:cNvPr id="17" name="Kuva 17" descr="Kuva, joka sisältää kohteen henkilö, ulko, punainen, rakennus&#10;&#10;Kuvaus luotu, erittäin korkea luotettavuus">
            <a:extLst>
              <a:ext uri="{FF2B5EF4-FFF2-40B4-BE49-F238E27FC236}">
                <a16:creationId xmlns:a16="http://schemas.microsoft.com/office/drawing/2014/main" id="{272CCBFE-B36A-430A-967F-F41C1BA39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460" y="2519609"/>
            <a:ext cx="2833788" cy="1835047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1F85759-9690-4F69-AD77-A96C0C5EC986}"/>
              </a:ext>
            </a:extLst>
          </p:cNvPr>
          <p:cNvSpPr txBox="1"/>
          <p:nvPr/>
        </p:nvSpPr>
        <p:spPr>
          <a:xfrm>
            <a:off x="1149768" y="23344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Ice hockey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A3EE6DA-0A86-4E18-8170-524CB9ECD9E3}"/>
              </a:ext>
            </a:extLst>
          </p:cNvPr>
          <p:cNvSpPr txBox="1"/>
          <p:nvPr/>
        </p:nvSpPr>
        <p:spPr>
          <a:xfrm>
            <a:off x="8007947" y="407555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Salty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liquorice</a:t>
            </a:r>
          </a:p>
        </p:txBody>
      </p:sp>
      <p:sp>
        <p:nvSpPr>
          <p:cNvPr id="4" name="Tekstiruutu 1">
            <a:extLst>
              <a:ext uri="{FF2B5EF4-FFF2-40B4-BE49-F238E27FC236}">
                <a16:creationId xmlns:a16="http://schemas.microsoft.com/office/drawing/2014/main" id="{20623F96-701B-48D5-A437-B55D26307091}"/>
              </a:ext>
            </a:extLst>
          </p:cNvPr>
          <p:cNvSpPr txBox="1"/>
          <p:nvPr/>
        </p:nvSpPr>
        <p:spPr>
          <a:xfrm>
            <a:off x="8137146" y="6392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Rye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bread</a:t>
            </a:r>
            <a:endParaRPr lang="fi-FI" sz="2400">
              <a:solidFill>
                <a:srgbClr val="FFFFFF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94703BA-FE6F-4AEB-A8F6-474CC6474350}"/>
              </a:ext>
            </a:extLst>
          </p:cNvPr>
          <p:cNvSpPr txBox="1"/>
          <p:nvPr/>
        </p:nvSpPr>
        <p:spPr>
          <a:xfrm>
            <a:off x="8213162" y="356473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B695D26-97B5-43BA-B5C5-7B82EB83CE2C}"/>
              </a:ext>
            </a:extLst>
          </p:cNvPr>
          <p:cNvSpPr txBox="1"/>
          <p:nvPr/>
        </p:nvSpPr>
        <p:spPr>
          <a:xfrm>
            <a:off x="3463955" y="452088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Moomin</a:t>
            </a:r>
            <a:endParaRPr lang="fi-FI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63" name="Rectangle 29716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Otsikko 1"/>
          <p:cNvSpPr>
            <a:spLocks noGrp="1"/>
          </p:cNvSpPr>
          <p:nvPr>
            <p:ph type="title"/>
          </p:nvPr>
        </p:nvSpPr>
        <p:spPr>
          <a:xfrm>
            <a:off x="6567955" y="3173786"/>
            <a:ext cx="4785837" cy="1233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Finnish nature</a:t>
            </a:r>
          </a:p>
        </p:txBody>
      </p:sp>
      <p:pic>
        <p:nvPicPr>
          <p:cNvPr id="2" name="Kuva 2" descr="Kuva, joka sisältää kohteen vesi, taivas, ulko, järvi&#10;&#10;Kuvaus luotu automaattisesti"/>
          <p:cNvPicPr>
            <a:picLocks noChangeAspect="1"/>
          </p:cNvPicPr>
          <p:nvPr/>
        </p:nvPicPr>
        <p:blipFill rotWithShape="1">
          <a:blip r:embed="rId2"/>
          <a:srcRect l="1243" r="2676" b="-6"/>
          <a:stretch/>
        </p:blipFill>
        <p:spPr>
          <a:xfrm>
            <a:off x="-3" y="170174"/>
            <a:ext cx="3013876" cy="2054723"/>
          </a:xfrm>
          <a:prstGeom prst="rect">
            <a:avLst/>
          </a:prstGeom>
        </p:spPr>
      </p:pic>
      <p:pic>
        <p:nvPicPr>
          <p:cNvPr id="4" name="Kuva 4" descr="Kuva, joka sisältää kohteen ruoho, taivas, ulko, kenttä&#10;&#10;Kuvaus luotu automaattisesti"/>
          <p:cNvPicPr>
            <a:picLocks noChangeAspect="1"/>
          </p:cNvPicPr>
          <p:nvPr/>
        </p:nvPicPr>
        <p:blipFill rotWithShape="1">
          <a:blip r:embed="rId3"/>
          <a:srcRect t="8524" r="-2" b="-2"/>
          <a:stretch/>
        </p:blipFill>
        <p:spPr>
          <a:xfrm>
            <a:off x="3190841" y="170174"/>
            <a:ext cx="2998757" cy="2054723"/>
          </a:xfrm>
          <a:prstGeom prst="rect">
            <a:avLst/>
          </a:prstGeom>
        </p:spPr>
      </p:pic>
      <p:pic>
        <p:nvPicPr>
          <p:cNvPr id="2054" name="Picture 6" descr="kettu / räv / rieban / fox">
            <a:extLst>
              <a:ext uri="{FF2B5EF4-FFF2-40B4-BE49-F238E27FC236}">
                <a16:creationId xmlns:a16="http://schemas.microsoft.com/office/drawing/2014/main" id="{3B68253D-D599-DF6C-6D72-256E5F35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r="485" b="-5"/>
          <a:stretch/>
        </p:blipFill>
        <p:spPr bwMode="auto">
          <a:xfrm>
            <a:off x="20" y="2396614"/>
            <a:ext cx="3013855" cy="20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uva, joka sisältää kohteen orava, puu, nisäkäs, ulko&#10;&#10;Kuvaus luotu automaattisesti">
            <a:extLst>
              <a:ext uri="{FF2B5EF4-FFF2-40B4-BE49-F238E27FC236}">
                <a16:creationId xmlns:a16="http://schemas.microsoft.com/office/drawing/2014/main" id="{515E698C-0411-F2BE-9956-AD32DBB79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74" r="1" b="11831"/>
          <a:stretch/>
        </p:blipFill>
        <p:spPr>
          <a:xfrm>
            <a:off x="3190842" y="2396614"/>
            <a:ext cx="2998756" cy="206089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AB3D166-73E0-73E7-9768-4ADF8D7F1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13007" b="-1"/>
          <a:stretch/>
        </p:blipFill>
        <p:spPr bwMode="auto">
          <a:xfrm>
            <a:off x="0" y="4621511"/>
            <a:ext cx="3013875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867769-AB19-758A-9F69-FDAF63C8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r="1" b="8588"/>
          <a:stretch/>
        </p:blipFill>
        <p:spPr bwMode="auto">
          <a:xfrm>
            <a:off x="3190842" y="4629235"/>
            <a:ext cx="2998756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kstikehys 3"/>
          <p:cNvSpPr txBox="1">
            <a:spLocks noChangeArrowheads="1"/>
          </p:cNvSpPr>
          <p:nvPr/>
        </p:nvSpPr>
        <p:spPr bwMode="auto">
          <a:xfrm>
            <a:off x="6567955" y="5139558"/>
            <a:ext cx="4785837" cy="9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/>
              <a:t>Nature consist of lakes, forests and swamps. We have over 180 000 lakes.</a:t>
            </a:r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06879C4-0705-5C4B-E7ED-7801937D3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176" y="100600"/>
            <a:ext cx="5622197" cy="2563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9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uodenajat">
            <a:extLst>
              <a:ext uri="{FF2B5EF4-FFF2-40B4-BE49-F238E27FC236}">
                <a16:creationId xmlns:a16="http://schemas.microsoft.com/office/drawing/2014/main" id="{2E63EB50-60C2-17DB-9DEA-F67752334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" b="-1"/>
          <a:stretch/>
        </p:blipFill>
        <p:spPr bwMode="auto">
          <a:xfrm>
            <a:off x="177674" y="398911"/>
            <a:ext cx="7907408" cy="5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5407645-8740-69FC-D80A-703589CA1BB3}"/>
              </a:ext>
            </a:extLst>
          </p:cNvPr>
          <p:cNvSpPr txBox="1"/>
          <p:nvPr/>
        </p:nvSpPr>
        <p:spPr>
          <a:xfrm>
            <a:off x="8923283" y="798786"/>
            <a:ext cx="2427467" cy="531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sz="2800" dirty="0"/>
              <a:t>Four seasons: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Winter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Autumn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Summer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Spring.</a:t>
            </a:r>
          </a:p>
        </p:txBody>
      </p:sp>
    </p:spTree>
    <p:extLst>
      <p:ext uri="{BB962C8B-B14F-4D97-AF65-F5344CB8AC3E}">
        <p14:creationId xmlns:p14="http://schemas.microsoft.com/office/powerpoint/2010/main" val="207765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IMGP158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/>
          <a:srcRect l="18957" r="26306"/>
          <a:stretch/>
        </p:blipFill>
        <p:spPr>
          <a:xfrm>
            <a:off x="6538913" y="-9525"/>
            <a:ext cx="5653087" cy="6867525"/>
          </a:xfrm>
          <a:prstGeom prst="rect">
            <a:avLst/>
          </a:prstGeom>
        </p:spPr>
      </p:pic>
      <p:pic>
        <p:nvPicPr>
          <p:cNvPr id="30723" name="Picture 9" descr="IMGP1586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/>
          <a:srcRect r="2" b="1389"/>
          <a:stretch/>
        </p:blipFill>
        <p:spPr>
          <a:xfrm>
            <a:off x="314324" y="2300288"/>
            <a:ext cx="3114676" cy="2037517"/>
          </a:xfrm>
          <a:prstGeom prst="rect">
            <a:avLst/>
          </a:prstGeom>
        </p:spPr>
      </p:pic>
      <p:pic>
        <p:nvPicPr>
          <p:cNvPr id="30724" name="Picture 10" descr="IMGP158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/>
          <a:srcRect r="2" b="2345"/>
          <a:stretch/>
        </p:blipFill>
        <p:spPr>
          <a:xfrm>
            <a:off x="314322" y="4594226"/>
            <a:ext cx="3114677" cy="2056264"/>
          </a:xfrm>
          <a:prstGeom prst="rect">
            <a:avLst/>
          </a:prstGeom>
        </p:spPr>
      </p:pic>
      <p:pic>
        <p:nvPicPr>
          <p:cNvPr id="2" name="Kuva 2"/>
          <p:cNvPicPr>
            <a:picLocks noChangeAspect="1"/>
          </p:cNvPicPr>
          <p:nvPr/>
        </p:nvPicPr>
        <p:blipFill rotWithShape="1">
          <a:blip r:embed="rId5"/>
          <a:srcRect t="1420" r="2" b="2"/>
          <a:stretch/>
        </p:blipFill>
        <p:spPr>
          <a:xfrm>
            <a:off x="314324" y="0"/>
            <a:ext cx="3114675" cy="20186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678622" y="143547"/>
            <a:ext cx="2680138" cy="58477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Midnight</a:t>
            </a:r>
            <a:r>
              <a:rPr lang="fi-FI" sz="32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endParaRPr lang="fi-FI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670204-8091-4024-A484-9A0E167FB435}"/>
              </a:ext>
            </a:extLst>
          </p:cNvPr>
          <p:cNvSpPr txBox="1"/>
          <p:nvPr/>
        </p:nvSpPr>
        <p:spPr>
          <a:xfrm>
            <a:off x="3678623" y="2417379"/>
            <a:ext cx="2543501" cy="37856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remains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visible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troughout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night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Only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seen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in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polar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circles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It's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because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Earth's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axis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7B9816F-D23A-9ABD-1E6C-416DA8D38F6D}"/>
              </a:ext>
            </a:extLst>
          </p:cNvPr>
          <p:cNvSpPr txBox="1"/>
          <p:nvPr/>
        </p:nvSpPr>
        <p:spPr>
          <a:xfrm>
            <a:off x="6687403" y="313899"/>
            <a:ext cx="1542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photo</a:t>
            </a:r>
            <a:r>
              <a:rPr lang="fi-FI" dirty="0"/>
              <a:t> is </a:t>
            </a:r>
            <a:r>
              <a:rPr lang="fi-FI" dirty="0" err="1"/>
              <a:t>taken</a:t>
            </a:r>
            <a:r>
              <a:rPr lang="fi-FI" dirty="0"/>
              <a:t> at </a:t>
            </a:r>
            <a:r>
              <a:rPr lang="fi-FI" dirty="0" err="1"/>
              <a:t>night</a:t>
            </a:r>
            <a:r>
              <a:rPr lang="fi-FI" dirty="0"/>
              <a:t> (11.30 PM)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/>
          <p:cNvPicPr>
            <a:picLocks noChangeAspect="1"/>
          </p:cNvPicPr>
          <p:nvPr/>
        </p:nvPicPr>
        <p:blipFill rotWithShape="1">
          <a:blip r:embed="rId2"/>
          <a:srcRect l="3550" r="844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3783013" y="5316538"/>
            <a:ext cx="8408987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u="sng">
                <a:solidFill>
                  <a:schemeClr val="bg1"/>
                </a:solidFill>
              </a:rPr>
              <a:t>Northern Lights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B1274E0-A4AD-40D7-80E7-FBFFE0FE2AFF}"/>
              </a:ext>
            </a:extLst>
          </p:cNvPr>
          <p:cNvSpPr txBox="1"/>
          <p:nvPr/>
        </p:nvSpPr>
        <p:spPr>
          <a:xfrm>
            <a:off x="1748288" y="303363"/>
            <a:ext cx="2944483" cy="224676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A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natural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light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display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in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sky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Mostly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seen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near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poles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Happens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when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solar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winds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touch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atmosphere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Freeform: Shape 104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8" name="Group 104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05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79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5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5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5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5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1028" name="Picture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FE87660-0A37-C1D9-409F-FC02555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685800"/>
            <a:ext cx="2225675" cy="103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rändi">
            <a:extLst>
              <a:ext uri="{FF2B5EF4-FFF2-40B4-BE49-F238E27FC236}">
                <a16:creationId xmlns:a16="http://schemas.microsoft.com/office/drawing/2014/main" id="{1685DAD5-7F4C-59B7-D22E-B9E9F04A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685800"/>
            <a:ext cx="1790700" cy="103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kia logo | Nokia">
            <a:extLst>
              <a:ext uri="{FF2B5EF4-FFF2-40B4-BE49-F238E27FC236}">
                <a16:creationId xmlns:a16="http://schemas.microsoft.com/office/drawing/2014/main" id="{EF5A00FD-ECF8-1E96-66C8-2F3A34FB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685800"/>
            <a:ext cx="2249488" cy="846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WF ja Fiskars yhteistyössä luonnon monimuotoisuuden hyväksi – WWF Suomi">
            <a:extLst>
              <a:ext uri="{FF2B5EF4-FFF2-40B4-BE49-F238E27FC236}">
                <a16:creationId xmlns:a16="http://schemas.microsoft.com/office/drawing/2014/main" id="{8AB47967-2D41-D73F-FF82-77D9847B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1593850"/>
            <a:ext cx="2249488" cy="130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t">
            <a:extLst>
              <a:ext uri="{FF2B5EF4-FFF2-40B4-BE49-F238E27FC236}">
                <a16:creationId xmlns:a16="http://schemas.microsoft.com/office/drawing/2014/main" id="{D99111BA-C228-3C78-87E8-754E8A02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85938"/>
            <a:ext cx="3186113" cy="1011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percell logo font - forum | dafont.com">
            <a:extLst>
              <a:ext uri="{FF2B5EF4-FFF2-40B4-BE49-F238E27FC236}">
                <a16:creationId xmlns:a16="http://schemas.microsoft.com/office/drawing/2014/main" id="{56D389C1-909D-AB43-75EA-19E60F7B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2859088"/>
            <a:ext cx="3186113" cy="2649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225B6F7-4A6E-D90B-9429-2011959F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5568950"/>
            <a:ext cx="3186113" cy="220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B0CCFD3-3C08-8F4E-9D6E-29E73084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1785938"/>
            <a:ext cx="3143250" cy="4005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6BF11AD-E0DE-933B-F1EF-3FDCABFE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Finnish companies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216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898755" y="1623082"/>
            <a:ext cx="2338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https://www.youtube.com/watch?v=LXAI2hGVw7Y</a:t>
            </a:r>
            <a:r>
              <a:rPr lang="fi-FI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98754" y="481570"/>
            <a:ext cx="8229601" cy="7034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For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seventh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year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in a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row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, Finland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chosen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happiest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country in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world</a:t>
            </a:r>
            <a:r>
              <a:rPr lang="fi-FI" altLang="fi-FI" sz="2400" dirty="0"/>
              <a:t>  </a:t>
            </a:r>
            <a:r>
              <a:rPr lang="fi-FI" altLang="fi-FI" sz="2000" dirty="0"/>
              <a:t>(</a:t>
            </a:r>
            <a:r>
              <a:rPr lang="fi-FI" altLang="fi-FI" sz="2000" dirty="0" err="1"/>
              <a:t>year</a:t>
            </a:r>
            <a:r>
              <a:rPr lang="fi-FI" altLang="fi-FI" sz="2000"/>
              <a:t> 2024)</a:t>
            </a:r>
            <a:endParaRPr lang="fi-FI" altLang="fi-FI" sz="2000" dirty="0">
              <a:latin typeface="Arial" panose="020B0604020202020204" pitchFamily="34" charset="0"/>
            </a:endParaRPr>
          </a:p>
        </p:txBody>
      </p:sp>
      <p:pic>
        <p:nvPicPr>
          <p:cNvPr id="3076" name="Picture 4" descr="https://suomenkuvalehti.fi/wp-content/uploads/2018/03/sk1218ukkolak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23" y="1353261"/>
            <a:ext cx="3271811" cy="50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3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309</Words>
  <Application>Microsoft Office PowerPoint</Application>
  <PresentationFormat>Laajakuva</PresentationFormat>
  <Paragraphs>51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inherit</vt:lpstr>
      <vt:lpstr>Office Theme</vt:lpstr>
      <vt:lpstr>Finland</vt:lpstr>
      <vt:lpstr>PowerPoint-esitys</vt:lpstr>
      <vt:lpstr>Important to us Finns</vt:lpstr>
      <vt:lpstr>Finnish nature</vt:lpstr>
      <vt:lpstr>PowerPoint-esitys</vt:lpstr>
      <vt:lpstr>PowerPoint-esitys</vt:lpstr>
      <vt:lpstr>Northern Lights</vt:lpstr>
      <vt:lpstr>Finnish companies </vt:lpstr>
      <vt:lpstr>PowerPoint-esitys</vt:lpstr>
      <vt:lpstr>Helsinki </vt:lpstr>
      <vt:lpstr>Helsinki</vt:lpstr>
      <vt:lpstr>Finnish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1</cp:revision>
  <dcterms:created xsi:type="dcterms:W3CDTF">2022-10-16T13:47:03Z</dcterms:created>
  <dcterms:modified xsi:type="dcterms:W3CDTF">2024-03-20T10:05:04Z</dcterms:modified>
</cp:coreProperties>
</file>