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5" r:id="rId4"/>
    <p:sldId id="261" r:id="rId5"/>
    <p:sldId id="260" r:id="rId6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0BBCE35-E1E9-4CA1-AEC9-B9AD5C744837}" v="25" dt="2024-05-05T07:53:48.61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79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microsoft.com/office/2016/11/relationships/changesInfo" Target="changesInfos/changesInfo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erja Lippojoki" userId="0561bf73-c5ba-4b0e-aa6d-2077de117223" providerId="ADAL" clId="{F0BBCE35-E1E9-4CA1-AEC9-B9AD5C744837}"/>
    <pc:docChg chg="custSel addSld delSld modSld sldOrd">
      <pc:chgData name="Merja Lippojoki" userId="0561bf73-c5ba-4b0e-aa6d-2077de117223" providerId="ADAL" clId="{F0BBCE35-E1E9-4CA1-AEC9-B9AD5C744837}" dt="2024-05-05T07:53:48.603" v="262" actId="20577"/>
      <pc:docMkLst>
        <pc:docMk/>
      </pc:docMkLst>
      <pc:sldChg chg="modSp mod">
        <pc:chgData name="Merja Lippojoki" userId="0561bf73-c5ba-4b0e-aa6d-2077de117223" providerId="ADAL" clId="{F0BBCE35-E1E9-4CA1-AEC9-B9AD5C744837}" dt="2024-05-05T07:43:59.903" v="260" actId="14100"/>
        <pc:sldMkLst>
          <pc:docMk/>
          <pc:sldMk cId="782385677" sldId="256"/>
        </pc:sldMkLst>
        <pc:spChg chg="mod">
          <ac:chgData name="Merja Lippojoki" userId="0561bf73-c5ba-4b0e-aa6d-2077de117223" providerId="ADAL" clId="{F0BBCE35-E1E9-4CA1-AEC9-B9AD5C744837}" dt="2024-05-05T07:43:59.903" v="260" actId="14100"/>
          <ac:spMkLst>
            <pc:docMk/>
            <pc:sldMk cId="782385677" sldId="256"/>
            <ac:spMk id="2" creationId="{00000000-0000-0000-0000-000000000000}"/>
          </ac:spMkLst>
        </pc:spChg>
        <pc:spChg chg="mod">
          <ac:chgData name="Merja Lippojoki" userId="0561bf73-c5ba-4b0e-aa6d-2077de117223" providerId="ADAL" clId="{F0BBCE35-E1E9-4CA1-AEC9-B9AD5C744837}" dt="2024-05-05T07:42:52.078" v="248" actId="255"/>
          <ac:spMkLst>
            <pc:docMk/>
            <pc:sldMk cId="782385677" sldId="256"/>
            <ac:spMk id="3" creationId="{00000000-0000-0000-0000-000000000000}"/>
          </ac:spMkLst>
        </pc:spChg>
      </pc:sldChg>
      <pc:sldChg chg="addSp delSp modSp mod">
        <pc:chgData name="Merja Lippojoki" userId="0561bf73-c5ba-4b0e-aa6d-2077de117223" providerId="ADAL" clId="{F0BBCE35-E1E9-4CA1-AEC9-B9AD5C744837}" dt="2024-05-05T07:34:01.945" v="222" actId="26606"/>
        <pc:sldMkLst>
          <pc:docMk/>
          <pc:sldMk cId="1420034556" sldId="257"/>
        </pc:sldMkLst>
        <pc:spChg chg="mod">
          <ac:chgData name="Merja Lippojoki" userId="0561bf73-c5ba-4b0e-aa6d-2077de117223" providerId="ADAL" clId="{F0BBCE35-E1E9-4CA1-AEC9-B9AD5C744837}" dt="2024-05-05T07:34:01.945" v="222" actId="26606"/>
          <ac:spMkLst>
            <pc:docMk/>
            <pc:sldMk cId="1420034556" sldId="257"/>
            <ac:spMk id="2" creationId="{D6AD395F-4A47-B8AB-E2B6-D1E2F611EEBD}"/>
          </ac:spMkLst>
        </pc:spChg>
        <pc:spChg chg="del">
          <ac:chgData name="Merja Lippojoki" userId="0561bf73-c5ba-4b0e-aa6d-2077de117223" providerId="ADAL" clId="{F0BBCE35-E1E9-4CA1-AEC9-B9AD5C744837}" dt="2024-05-05T07:34:01.945" v="222" actId="26606"/>
          <ac:spMkLst>
            <pc:docMk/>
            <pc:sldMk cId="1420034556" sldId="257"/>
            <ac:spMk id="37" creationId="{B50AB553-2A96-4A92-96F2-93548E096954}"/>
          </ac:spMkLst>
        </pc:spChg>
        <pc:spChg chg="add">
          <ac:chgData name="Merja Lippojoki" userId="0561bf73-c5ba-4b0e-aa6d-2077de117223" providerId="ADAL" clId="{F0BBCE35-E1E9-4CA1-AEC9-B9AD5C744837}" dt="2024-05-05T07:34:01.945" v="222" actId="26606"/>
          <ac:spMkLst>
            <pc:docMk/>
            <pc:sldMk cId="1420034556" sldId="257"/>
            <ac:spMk id="42" creationId="{2C61293E-6EBE-43EF-A52C-9BEBFD7679D4}"/>
          </ac:spMkLst>
        </pc:spChg>
        <pc:spChg chg="add">
          <ac:chgData name="Merja Lippojoki" userId="0561bf73-c5ba-4b0e-aa6d-2077de117223" providerId="ADAL" clId="{F0BBCE35-E1E9-4CA1-AEC9-B9AD5C744837}" dt="2024-05-05T07:34:01.945" v="222" actId="26606"/>
          <ac:spMkLst>
            <pc:docMk/>
            <pc:sldMk cId="1420034556" sldId="257"/>
            <ac:spMk id="44" creationId="{3FCFB1DE-0B7E-48CC-BA90-B2AB0889F9D6}"/>
          </ac:spMkLst>
        </pc:spChg>
        <pc:graphicFrameChg chg="mod modGraphic">
          <ac:chgData name="Merja Lippojoki" userId="0561bf73-c5ba-4b0e-aa6d-2077de117223" providerId="ADAL" clId="{F0BBCE35-E1E9-4CA1-AEC9-B9AD5C744837}" dt="2024-05-05T07:34:01.945" v="222" actId="26606"/>
          <ac:graphicFrameMkLst>
            <pc:docMk/>
            <pc:sldMk cId="1420034556" sldId="257"/>
            <ac:graphicFrameMk id="5" creationId="{C9C90A94-F2F6-EED9-034F-568C81819B89}"/>
          </ac:graphicFrameMkLst>
        </pc:graphicFrameChg>
        <pc:picChg chg="mod ord">
          <ac:chgData name="Merja Lippojoki" userId="0561bf73-c5ba-4b0e-aa6d-2077de117223" providerId="ADAL" clId="{F0BBCE35-E1E9-4CA1-AEC9-B9AD5C744837}" dt="2024-05-05T07:34:01.945" v="222" actId="26606"/>
          <ac:picMkLst>
            <pc:docMk/>
            <pc:sldMk cId="1420034556" sldId="257"/>
            <ac:picMk id="28" creationId="{D74B04DC-69CA-DF87-1DFE-5FBB82720305}"/>
          </ac:picMkLst>
        </pc:picChg>
      </pc:sldChg>
      <pc:sldChg chg="modSp mod">
        <pc:chgData name="Merja Lippojoki" userId="0561bf73-c5ba-4b0e-aa6d-2077de117223" providerId="ADAL" clId="{F0BBCE35-E1E9-4CA1-AEC9-B9AD5C744837}" dt="2024-05-05T07:41:45.116" v="232" actId="14100"/>
        <pc:sldMkLst>
          <pc:docMk/>
          <pc:sldMk cId="1722489447" sldId="260"/>
        </pc:sldMkLst>
        <pc:spChg chg="mod">
          <ac:chgData name="Merja Lippojoki" userId="0561bf73-c5ba-4b0e-aa6d-2077de117223" providerId="ADAL" clId="{F0BBCE35-E1E9-4CA1-AEC9-B9AD5C744837}" dt="2024-05-05T07:41:45.116" v="232" actId="14100"/>
          <ac:spMkLst>
            <pc:docMk/>
            <pc:sldMk cId="1722489447" sldId="260"/>
            <ac:spMk id="3" creationId="{4C4CA198-0C3C-05D5-1077-791D13202DBD}"/>
          </ac:spMkLst>
        </pc:spChg>
      </pc:sldChg>
      <pc:sldChg chg="ord">
        <pc:chgData name="Merja Lippojoki" userId="0561bf73-c5ba-4b0e-aa6d-2077de117223" providerId="ADAL" clId="{F0BBCE35-E1E9-4CA1-AEC9-B9AD5C744837}" dt="2024-05-05T07:42:00.590" v="234"/>
        <pc:sldMkLst>
          <pc:docMk/>
          <pc:sldMk cId="857805704" sldId="261"/>
        </pc:sldMkLst>
      </pc:sldChg>
      <pc:sldChg chg="modSp del mod">
        <pc:chgData name="Merja Lippojoki" userId="0561bf73-c5ba-4b0e-aa6d-2077de117223" providerId="ADAL" clId="{F0BBCE35-E1E9-4CA1-AEC9-B9AD5C744837}" dt="2024-05-05T07:35:54.524" v="226" actId="2696"/>
        <pc:sldMkLst>
          <pc:docMk/>
          <pc:sldMk cId="2313943385" sldId="262"/>
        </pc:sldMkLst>
        <pc:spChg chg="mod">
          <ac:chgData name="Merja Lippojoki" userId="0561bf73-c5ba-4b0e-aa6d-2077de117223" providerId="ADAL" clId="{F0BBCE35-E1E9-4CA1-AEC9-B9AD5C744837}" dt="2024-05-05T07:21:09.092" v="1" actId="113"/>
          <ac:spMkLst>
            <pc:docMk/>
            <pc:sldMk cId="2313943385" sldId="262"/>
            <ac:spMk id="9" creationId="{CC5BF60D-1E53-DA0E-47A4-383C15B1C4E8}"/>
          </ac:spMkLst>
        </pc:spChg>
      </pc:sldChg>
      <pc:sldChg chg="delSp modSp del mod">
        <pc:chgData name="Merja Lippojoki" userId="0561bf73-c5ba-4b0e-aa6d-2077de117223" providerId="ADAL" clId="{F0BBCE35-E1E9-4CA1-AEC9-B9AD5C744837}" dt="2024-05-05T07:35:50.252" v="225" actId="2696"/>
        <pc:sldMkLst>
          <pc:docMk/>
          <pc:sldMk cId="2971326684" sldId="263"/>
        </pc:sldMkLst>
        <pc:picChg chg="mod">
          <ac:chgData name="Merja Lippojoki" userId="0561bf73-c5ba-4b0e-aa6d-2077de117223" providerId="ADAL" clId="{F0BBCE35-E1E9-4CA1-AEC9-B9AD5C744837}" dt="2024-05-05T07:19:48.715" v="0" actId="1076"/>
          <ac:picMkLst>
            <pc:docMk/>
            <pc:sldMk cId="2971326684" sldId="263"/>
            <ac:picMk id="5" creationId="{21968048-00FE-2F8D-4187-C8E915F703AC}"/>
          </ac:picMkLst>
        </pc:picChg>
        <pc:picChg chg="del">
          <ac:chgData name="Merja Lippojoki" userId="0561bf73-c5ba-4b0e-aa6d-2077de117223" providerId="ADAL" clId="{F0BBCE35-E1E9-4CA1-AEC9-B9AD5C744837}" dt="2024-05-05T07:26:07.889" v="194" actId="21"/>
          <ac:picMkLst>
            <pc:docMk/>
            <pc:sldMk cId="2971326684" sldId="263"/>
            <ac:picMk id="6" creationId="{BD461062-3FEB-5C07-E1A8-DB420A74190B}"/>
          </ac:picMkLst>
        </pc:picChg>
      </pc:sldChg>
      <pc:sldChg chg="addSp delSp modSp new del mod">
        <pc:chgData name="Merja Lippojoki" userId="0561bf73-c5ba-4b0e-aa6d-2077de117223" providerId="ADAL" clId="{F0BBCE35-E1E9-4CA1-AEC9-B9AD5C744837}" dt="2024-05-05T07:35:43.684" v="224" actId="2696"/>
        <pc:sldMkLst>
          <pc:docMk/>
          <pc:sldMk cId="3333362117" sldId="264"/>
        </pc:sldMkLst>
        <pc:spChg chg="mod">
          <ac:chgData name="Merja Lippojoki" userId="0561bf73-c5ba-4b0e-aa6d-2077de117223" providerId="ADAL" clId="{F0BBCE35-E1E9-4CA1-AEC9-B9AD5C744837}" dt="2024-05-05T07:29:47.463" v="208" actId="21"/>
          <ac:spMkLst>
            <pc:docMk/>
            <pc:sldMk cId="3333362117" sldId="264"/>
            <ac:spMk id="2" creationId="{112E8659-00CC-6DE5-87B7-3E8D576E776B}"/>
          </ac:spMkLst>
        </pc:spChg>
        <pc:spChg chg="mod">
          <ac:chgData name="Merja Lippojoki" userId="0561bf73-c5ba-4b0e-aa6d-2077de117223" providerId="ADAL" clId="{F0BBCE35-E1E9-4CA1-AEC9-B9AD5C744837}" dt="2024-05-05T07:32:46.136" v="216" actId="21"/>
          <ac:spMkLst>
            <pc:docMk/>
            <pc:sldMk cId="3333362117" sldId="264"/>
            <ac:spMk id="3" creationId="{EB2069EE-008B-E532-9740-A0DABC11BA7B}"/>
          </ac:spMkLst>
        </pc:spChg>
        <pc:picChg chg="add del mod">
          <ac:chgData name="Merja Lippojoki" userId="0561bf73-c5ba-4b0e-aa6d-2077de117223" providerId="ADAL" clId="{F0BBCE35-E1E9-4CA1-AEC9-B9AD5C744837}" dt="2024-05-05T07:33:00.655" v="219" actId="21"/>
          <ac:picMkLst>
            <pc:docMk/>
            <pc:sldMk cId="3333362117" sldId="264"/>
            <ac:picMk id="6" creationId="{BD461062-3FEB-5C07-E1A8-DB420A74190B}"/>
          </ac:picMkLst>
        </pc:picChg>
      </pc:sldChg>
      <pc:sldChg chg="addSp delSp modSp new mod setBg">
        <pc:chgData name="Merja Lippojoki" userId="0561bf73-c5ba-4b0e-aa6d-2077de117223" providerId="ADAL" clId="{F0BBCE35-E1E9-4CA1-AEC9-B9AD5C744837}" dt="2024-05-05T07:53:48.603" v="262" actId="20577"/>
        <pc:sldMkLst>
          <pc:docMk/>
          <pc:sldMk cId="2426680838" sldId="265"/>
        </pc:sldMkLst>
        <pc:spChg chg="mod">
          <ac:chgData name="Merja Lippojoki" userId="0561bf73-c5ba-4b0e-aa6d-2077de117223" providerId="ADAL" clId="{F0BBCE35-E1E9-4CA1-AEC9-B9AD5C744837}" dt="2024-05-05T07:35:16.360" v="223" actId="26606"/>
          <ac:spMkLst>
            <pc:docMk/>
            <pc:sldMk cId="2426680838" sldId="265"/>
            <ac:spMk id="2" creationId="{19DF5858-4962-6F07-6ABD-22517E7C8438}"/>
          </ac:spMkLst>
        </pc:spChg>
        <pc:spChg chg="mod ord">
          <ac:chgData name="Merja Lippojoki" userId="0561bf73-c5ba-4b0e-aa6d-2077de117223" providerId="ADAL" clId="{F0BBCE35-E1E9-4CA1-AEC9-B9AD5C744837}" dt="2024-05-05T07:53:48.603" v="262" actId="20577"/>
          <ac:spMkLst>
            <pc:docMk/>
            <pc:sldMk cId="2426680838" sldId="265"/>
            <ac:spMk id="3" creationId="{1D9ADB22-3436-DB3B-81EE-3EF5E91C0B6E}"/>
          </ac:spMkLst>
        </pc:spChg>
        <pc:spChg chg="add del">
          <ac:chgData name="Merja Lippojoki" userId="0561bf73-c5ba-4b0e-aa6d-2077de117223" providerId="ADAL" clId="{F0BBCE35-E1E9-4CA1-AEC9-B9AD5C744837}" dt="2024-05-05T07:35:16.360" v="223" actId="26606"/>
          <ac:spMkLst>
            <pc:docMk/>
            <pc:sldMk cId="2426680838" sldId="265"/>
            <ac:spMk id="11" creationId="{2C61293E-6EBE-43EF-A52C-9BEBFD7679D4}"/>
          </ac:spMkLst>
        </pc:spChg>
        <pc:spChg chg="add del">
          <ac:chgData name="Merja Lippojoki" userId="0561bf73-c5ba-4b0e-aa6d-2077de117223" providerId="ADAL" clId="{F0BBCE35-E1E9-4CA1-AEC9-B9AD5C744837}" dt="2024-05-05T07:35:16.360" v="223" actId="26606"/>
          <ac:spMkLst>
            <pc:docMk/>
            <pc:sldMk cId="2426680838" sldId="265"/>
            <ac:spMk id="13" creationId="{3FCFB1DE-0B7E-48CC-BA90-B2AB0889F9D6}"/>
          </ac:spMkLst>
        </pc:spChg>
        <pc:spChg chg="add">
          <ac:chgData name="Merja Lippojoki" userId="0561bf73-c5ba-4b0e-aa6d-2077de117223" providerId="ADAL" clId="{F0BBCE35-E1E9-4CA1-AEC9-B9AD5C744837}" dt="2024-05-05T07:35:16.360" v="223" actId="26606"/>
          <ac:spMkLst>
            <pc:docMk/>
            <pc:sldMk cId="2426680838" sldId="265"/>
            <ac:spMk id="18" creationId="{9F7D5CDA-D291-4307-BF55-1381FED29634}"/>
          </ac:spMkLst>
        </pc:spChg>
        <pc:picChg chg="add mod ord">
          <ac:chgData name="Merja Lippojoki" userId="0561bf73-c5ba-4b0e-aa6d-2077de117223" providerId="ADAL" clId="{F0BBCE35-E1E9-4CA1-AEC9-B9AD5C744837}" dt="2024-05-05T07:35:16.360" v="223" actId="26606"/>
          <ac:picMkLst>
            <pc:docMk/>
            <pc:sldMk cId="2426680838" sldId="265"/>
            <ac:picMk id="6" creationId="{BD461062-3FEB-5C07-E1A8-DB420A74190B}"/>
          </ac:picMkLst>
        </pc:pic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32B8B06-2E92-4DDD-A210-09A9E455DE81}" type="doc">
      <dgm:prSet loTypeId="urn:microsoft.com/office/officeart/2005/8/layout/vList2" loCatId="list" qsTypeId="urn:microsoft.com/office/officeart/2005/8/quickstyle/simple1" qsCatId="simple" csTypeId="urn:microsoft.com/office/officeart/2005/8/colors/accent0_3" csCatId="mainScheme" phldr="1"/>
      <dgm:spPr/>
      <dgm:t>
        <a:bodyPr/>
        <a:lstStyle/>
        <a:p>
          <a:endParaRPr lang="en-US"/>
        </a:p>
      </dgm:t>
    </dgm:pt>
    <dgm:pt modelId="{830CEA1E-53A2-410C-A9D5-A11C83A9EEA3}">
      <dgm:prSet/>
      <dgm:spPr/>
      <dgm:t>
        <a:bodyPr/>
        <a:lstStyle/>
        <a:p>
          <a:pPr rtl="0"/>
          <a:r>
            <a:rPr lang="fi-FI"/>
            <a:t>Spinnova is a </a:t>
          </a:r>
          <a:r>
            <a:rPr lang="fi-FI" err="1"/>
            <a:t>Finnish</a:t>
          </a:r>
          <a:r>
            <a:rPr lang="fi-FI"/>
            <a:t> </a:t>
          </a:r>
          <a:r>
            <a:rPr lang="fi-FI" err="1"/>
            <a:t>ecological</a:t>
          </a:r>
          <a:r>
            <a:rPr lang="fi-FI"/>
            <a:t> </a:t>
          </a:r>
          <a:r>
            <a:rPr lang="fi-FI" err="1"/>
            <a:t>fiber</a:t>
          </a:r>
          <a:r>
            <a:rPr lang="fi-FI">
              <a:latin typeface="Calibri Light" panose="020F0302020204030204"/>
            </a:rPr>
            <a:t> </a:t>
          </a:r>
          <a:r>
            <a:rPr lang="fi-FI" err="1">
              <a:latin typeface="Calibri Light" panose="020F0302020204030204"/>
            </a:rPr>
            <a:t>that</a:t>
          </a:r>
          <a:r>
            <a:rPr lang="fi-FI">
              <a:latin typeface="Calibri Light" panose="020F0302020204030204"/>
            </a:rPr>
            <a:t> is </a:t>
          </a:r>
          <a:r>
            <a:rPr lang="fi-FI" err="1">
              <a:latin typeface="Calibri Light" panose="020F0302020204030204"/>
            </a:rPr>
            <a:t>produced</a:t>
          </a:r>
          <a:r>
            <a:rPr lang="fi-FI"/>
            <a:t> </a:t>
          </a:r>
          <a:r>
            <a:rPr lang="fi-FI" err="1"/>
            <a:t>from</a:t>
          </a:r>
          <a:r>
            <a:rPr lang="fi-FI"/>
            <a:t> </a:t>
          </a:r>
          <a:r>
            <a:rPr lang="fi-FI" err="1"/>
            <a:t>wood</a:t>
          </a:r>
          <a:r>
            <a:rPr lang="fi-FI"/>
            <a:t> </a:t>
          </a:r>
          <a:r>
            <a:rPr lang="fi-FI" err="1"/>
            <a:t>or</a:t>
          </a:r>
          <a:r>
            <a:rPr lang="fi-FI"/>
            <a:t> </a:t>
          </a:r>
          <a:r>
            <a:rPr lang="fi-FI" err="1"/>
            <a:t>waste</a:t>
          </a:r>
          <a:r>
            <a:rPr lang="fi-FI"/>
            <a:t> </a:t>
          </a:r>
          <a:r>
            <a:rPr lang="fi-FI" err="1"/>
            <a:t>streams</a:t>
          </a:r>
          <a:r>
            <a:rPr lang="fi-FI"/>
            <a:t> </a:t>
          </a:r>
          <a:r>
            <a:rPr lang="fi-FI" err="1"/>
            <a:t>without</a:t>
          </a:r>
          <a:r>
            <a:rPr lang="fi-FI"/>
            <a:t> </a:t>
          </a:r>
          <a:r>
            <a:rPr lang="fi-FI" err="1"/>
            <a:t>harmful</a:t>
          </a:r>
          <a:r>
            <a:rPr lang="fi-FI"/>
            <a:t> </a:t>
          </a:r>
          <a:r>
            <a:rPr lang="fi-FI" err="1"/>
            <a:t>chemicals</a:t>
          </a:r>
          <a:r>
            <a:rPr lang="fi-FI"/>
            <a:t>.</a:t>
          </a:r>
          <a:endParaRPr lang="en-US">
            <a:latin typeface="Calibri Light" panose="020F0302020204030204"/>
          </a:endParaRPr>
        </a:p>
      </dgm:t>
    </dgm:pt>
    <dgm:pt modelId="{6AD4D596-29DA-4307-91CA-93D6BF171D0E}" type="parTrans" cxnId="{A3A94601-267E-4011-84A3-89959460FF41}">
      <dgm:prSet/>
      <dgm:spPr/>
      <dgm:t>
        <a:bodyPr/>
        <a:lstStyle/>
        <a:p>
          <a:endParaRPr lang="en-US"/>
        </a:p>
      </dgm:t>
    </dgm:pt>
    <dgm:pt modelId="{140865F3-7B8F-4C1B-BA62-F426765EBF5A}" type="sibTrans" cxnId="{A3A94601-267E-4011-84A3-89959460FF41}">
      <dgm:prSet/>
      <dgm:spPr/>
      <dgm:t>
        <a:bodyPr/>
        <a:lstStyle/>
        <a:p>
          <a:endParaRPr lang="en-US"/>
        </a:p>
      </dgm:t>
    </dgm:pt>
    <dgm:pt modelId="{CAC0AE0A-E872-4630-B1C7-3926A1240437}">
      <dgm:prSet phldr="0"/>
      <dgm:spPr/>
      <dgm:t>
        <a:bodyPr/>
        <a:lstStyle/>
        <a:p>
          <a:pPr rtl="0"/>
          <a:r>
            <a:rPr lang="fi-FI"/>
            <a:t>In </a:t>
          </a:r>
          <a:r>
            <a:rPr lang="fi-FI" err="1"/>
            <a:t>the</a:t>
          </a:r>
          <a:r>
            <a:rPr lang="fi-FI"/>
            <a:t> </a:t>
          </a:r>
          <a:r>
            <a:rPr lang="fi-FI" err="1"/>
            <a:t>process</a:t>
          </a:r>
          <a:r>
            <a:rPr lang="fi-FI"/>
            <a:t>, </a:t>
          </a:r>
          <a:r>
            <a:rPr lang="fi-FI" err="1"/>
            <a:t>the</a:t>
          </a:r>
          <a:r>
            <a:rPr lang="fi-FI"/>
            <a:t> </a:t>
          </a:r>
          <a:r>
            <a:rPr lang="fi-FI" err="1"/>
            <a:t>pulp</a:t>
          </a:r>
          <a:r>
            <a:rPr lang="fi-FI"/>
            <a:t> </a:t>
          </a:r>
          <a:r>
            <a:rPr lang="fi-FI" err="1"/>
            <a:t>fiber</a:t>
          </a:r>
          <a:r>
            <a:rPr lang="fi-FI"/>
            <a:t> is </a:t>
          </a:r>
          <a:r>
            <a:rPr lang="fi-FI" err="1"/>
            <a:t>mechanically</a:t>
          </a:r>
          <a:r>
            <a:rPr lang="fi-FI"/>
            <a:t> </a:t>
          </a:r>
          <a:r>
            <a:rPr lang="fi-FI" err="1"/>
            <a:t>shredded</a:t>
          </a:r>
          <a:r>
            <a:rPr lang="fi-FI"/>
            <a:t> into a </a:t>
          </a:r>
          <a:r>
            <a:rPr lang="fi-FI" err="1"/>
            <a:t>very</a:t>
          </a:r>
          <a:r>
            <a:rPr lang="fi-FI"/>
            <a:t> </a:t>
          </a:r>
          <a:r>
            <a:rPr lang="fi-FI" err="1"/>
            <a:t>fine</a:t>
          </a:r>
          <a:r>
            <a:rPr lang="fi-FI"/>
            <a:t> </a:t>
          </a:r>
          <a:r>
            <a:rPr lang="fi-FI" err="1"/>
            <a:t>paste</a:t>
          </a:r>
          <a:r>
            <a:rPr lang="fi-FI"/>
            <a:t>, </a:t>
          </a:r>
          <a:r>
            <a:rPr lang="fi-FI" err="1"/>
            <a:t>which</a:t>
          </a:r>
          <a:r>
            <a:rPr lang="fi-FI"/>
            <a:t> is </a:t>
          </a:r>
          <a:r>
            <a:rPr lang="fi-FI" err="1"/>
            <a:t>forced</a:t>
          </a:r>
          <a:r>
            <a:rPr lang="fi-FI"/>
            <a:t> </a:t>
          </a:r>
          <a:r>
            <a:rPr lang="fi-FI" err="1"/>
            <a:t>through</a:t>
          </a:r>
          <a:r>
            <a:rPr lang="fi-FI"/>
            <a:t> a </a:t>
          </a:r>
          <a:r>
            <a:rPr lang="fi-FI" err="1"/>
            <a:t>nozzle</a:t>
          </a:r>
          <a:r>
            <a:rPr lang="fi-FI"/>
            <a:t> into a </a:t>
          </a:r>
          <a:r>
            <a:rPr lang="fi-FI" err="1"/>
            <a:t>thin</a:t>
          </a:r>
          <a:r>
            <a:rPr lang="fi-FI"/>
            <a:t> </a:t>
          </a:r>
          <a:r>
            <a:rPr lang="fi-FI" err="1"/>
            <a:t>fiber</a:t>
          </a:r>
          <a:r>
            <a:rPr lang="fi-FI"/>
            <a:t>.</a:t>
          </a:r>
          <a:r>
            <a:rPr lang="fi-FI">
              <a:latin typeface="Calibri Light" panose="020F0302020204030204"/>
            </a:rPr>
            <a:t> </a:t>
          </a:r>
        </a:p>
      </dgm:t>
    </dgm:pt>
    <dgm:pt modelId="{9796FA7B-ECEB-453F-8947-704CDF84E3C2}" type="parTrans" cxnId="{043D9A84-AC30-4C26-96AB-5A632AB342C5}">
      <dgm:prSet/>
      <dgm:spPr/>
      <dgm:t>
        <a:bodyPr/>
        <a:lstStyle/>
        <a:p>
          <a:endParaRPr lang="fi-FI"/>
        </a:p>
      </dgm:t>
    </dgm:pt>
    <dgm:pt modelId="{C1F803FF-B6ED-4468-A701-75EF23464A51}" type="sibTrans" cxnId="{043D9A84-AC30-4C26-96AB-5A632AB342C5}">
      <dgm:prSet/>
      <dgm:spPr/>
      <dgm:t>
        <a:bodyPr/>
        <a:lstStyle/>
        <a:p>
          <a:endParaRPr lang="fi-FI"/>
        </a:p>
      </dgm:t>
    </dgm:pt>
    <dgm:pt modelId="{AB5B7F32-F1BB-4704-8DE0-69E4F2090DFD}">
      <dgm:prSet phldr="0"/>
      <dgm:spPr/>
      <dgm:t>
        <a:bodyPr/>
        <a:lstStyle/>
        <a:p>
          <a:pPr rtl="0"/>
          <a:r>
            <a:rPr lang="fi-FI" err="1"/>
            <a:t>The</a:t>
          </a:r>
          <a:r>
            <a:rPr lang="fi-FI"/>
            <a:t> </a:t>
          </a:r>
          <a:r>
            <a:rPr lang="fi-FI" err="1"/>
            <a:t>only</a:t>
          </a:r>
          <a:r>
            <a:rPr lang="fi-FI"/>
            <a:t> </a:t>
          </a:r>
          <a:r>
            <a:rPr lang="fi-FI" err="1"/>
            <a:t>byproduct</a:t>
          </a:r>
          <a:r>
            <a:rPr lang="fi-FI"/>
            <a:t> of </a:t>
          </a:r>
          <a:r>
            <a:rPr lang="fi-FI" err="1"/>
            <a:t>the</a:t>
          </a:r>
          <a:r>
            <a:rPr lang="fi-FI"/>
            <a:t> </a:t>
          </a:r>
          <a:r>
            <a:rPr lang="fi-FI" err="1"/>
            <a:t>fiber</a:t>
          </a:r>
          <a:r>
            <a:rPr lang="fi-FI"/>
            <a:t> is </a:t>
          </a:r>
          <a:r>
            <a:rPr lang="fi-FI" err="1"/>
            <a:t>water</a:t>
          </a:r>
          <a:r>
            <a:rPr lang="fi-FI"/>
            <a:t>, </a:t>
          </a:r>
          <a:r>
            <a:rPr lang="fi-FI" err="1"/>
            <a:t>which</a:t>
          </a:r>
          <a:r>
            <a:rPr lang="fi-FI"/>
            <a:t> </a:t>
          </a:r>
          <a:r>
            <a:rPr lang="fi-FI" err="1"/>
            <a:t>evaporates</a:t>
          </a:r>
          <a:r>
            <a:rPr lang="fi-FI"/>
            <a:t> into </a:t>
          </a:r>
          <a:r>
            <a:rPr lang="fi-FI" err="1"/>
            <a:t>the</a:t>
          </a:r>
          <a:r>
            <a:rPr lang="fi-FI"/>
            <a:t> air </a:t>
          </a:r>
          <a:r>
            <a:rPr lang="fi-FI" err="1"/>
            <a:t>during</a:t>
          </a:r>
          <a:r>
            <a:rPr lang="fi-FI"/>
            <a:t> </a:t>
          </a:r>
          <a:r>
            <a:rPr lang="fi-FI" err="1"/>
            <a:t>the</a:t>
          </a:r>
          <a:r>
            <a:rPr lang="fi-FI"/>
            <a:t> </a:t>
          </a:r>
          <a:r>
            <a:rPr lang="fi-FI" err="1"/>
            <a:t>drying</a:t>
          </a:r>
          <a:r>
            <a:rPr lang="fi-FI"/>
            <a:t> </a:t>
          </a:r>
          <a:r>
            <a:rPr lang="fi-FI" err="1"/>
            <a:t>process</a:t>
          </a:r>
          <a:r>
            <a:rPr lang="fi-FI"/>
            <a:t>.</a:t>
          </a:r>
          <a:endParaRPr lang="fi-FI">
            <a:latin typeface="Calibri Light" panose="020F0302020204030204"/>
          </a:endParaRPr>
        </a:p>
      </dgm:t>
    </dgm:pt>
    <dgm:pt modelId="{1068BAAA-E7DF-4E04-BCA3-2779A30E1C74}" type="parTrans" cxnId="{EE8E106B-372C-49B2-BFDA-DF70CFDE40E2}">
      <dgm:prSet/>
      <dgm:spPr/>
      <dgm:t>
        <a:bodyPr/>
        <a:lstStyle/>
        <a:p>
          <a:endParaRPr lang="fi-FI"/>
        </a:p>
      </dgm:t>
    </dgm:pt>
    <dgm:pt modelId="{9712F7F2-F84A-4F35-829D-D3ADD79FA69F}" type="sibTrans" cxnId="{EE8E106B-372C-49B2-BFDA-DF70CFDE40E2}">
      <dgm:prSet/>
      <dgm:spPr/>
      <dgm:t>
        <a:bodyPr/>
        <a:lstStyle/>
        <a:p>
          <a:endParaRPr lang="fi-FI"/>
        </a:p>
      </dgm:t>
    </dgm:pt>
    <dgm:pt modelId="{F52E0A3D-7BA2-4E99-9E00-5AA6E107E771}">
      <dgm:prSet phldr="0"/>
      <dgm:spPr/>
      <dgm:t>
        <a:bodyPr/>
        <a:lstStyle/>
        <a:p>
          <a:pPr rtl="0"/>
          <a:r>
            <a:rPr lang="fi-FI" err="1"/>
            <a:t>Fiber</a:t>
          </a:r>
          <a:r>
            <a:rPr lang="fi-FI"/>
            <a:t> </a:t>
          </a:r>
          <a:r>
            <a:rPr lang="fi-FI" err="1"/>
            <a:t>production</a:t>
          </a:r>
          <a:r>
            <a:rPr lang="fi-FI"/>
            <a:t> </a:t>
          </a:r>
          <a:r>
            <a:rPr lang="fi-FI" err="1"/>
            <a:t>also</a:t>
          </a:r>
          <a:r>
            <a:rPr lang="fi-FI"/>
            <a:t> </a:t>
          </a:r>
          <a:r>
            <a:rPr lang="fi-FI" err="1"/>
            <a:t>consumes</a:t>
          </a:r>
          <a:r>
            <a:rPr lang="fi-FI"/>
            <a:t> </a:t>
          </a:r>
          <a:r>
            <a:rPr lang="fi-FI" err="1"/>
            <a:t>significantly</a:t>
          </a:r>
          <a:r>
            <a:rPr lang="fi-FI"/>
            <a:t> </a:t>
          </a:r>
          <a:r>
            <a:rPr lang="fi-FI" err="1"/>
            <a:t>less</a:t>
          </a:r>
          <a:r>
            <a:rPr lang="fi-FI"/>
            <a:t> </a:t>
          </a:r>
          <a:r>
            <a:rPr lang="fi-FI" err="1"/>
            <a:t>water</a:t>
          </a:r>
          <a:r>
            <a:rPr lang="fi-FI"/>
            <a:t> and </a:t>
          </a:r>
          <a:r>
            <a:rPr lang="fi-FI" err="1"/>
            <a:t>energy</a:t>
          </a:r>
          <a:r>
            <a:rPr lang="fi-FI"/>
            <a:t> </a:t>
          </a:r>
          <a:r>
            <a:rPr lang="fi-FI" err="1"/>
            <a:t>than</a:t>
          </a:r>
          <a:r>
            <a:rPr lang="fi-FI"/>
            <a:t> </a:t>
          </a:r>
          <a:r>
            <a:rPr lang="fi-FI" err="1"/>
            <a:t>cotton</a:t>
          </a:r>
          <a:r>
            <a:rPr lang="fi-FI"/>
            <a:t> production.</a:t>
          </a:r>
          <a:endParaRPr lang="en-US">
            <a:latin typeface="Calibri Light" panose="020F0302020204030204"/>
          </a:endParaRPr>
        </a:p>
      </dgm:t>
    </dgm:pt>
    <dgm:pt modelId="{A759BD2C-44E4-4B29-80B2-873FEA870ADE}" type="parTrans" cxnId="{D1630793-F695-4E28-9176-3D7C6FEA1A27}">
      <dgm:prSet/>
      <dgm:spPr/>
      <dgm:t>
        <a:bodyPr/>
        <a:lstStyle/>
        <a:p>
          <a:endParaRPr lang="fi-FI"/>
        </a:p>
      </dgm:t>
    </dgm:pt>
    <dgm:pt modelId="{983E1968-8EC1-4922-93CC-1ACF035CE36C}" type="sibTrans" cxnId="{D1630793-F695-4E28-9176-3D7C6FEA1A27}">
      <dgm:prSet/>
      <dgm:spPr/>
      <dgm:t>
        <a:bodyPr/>
        <a:lstStyle/>
        <a:p>
          <a:endParaRPr lang="fi-FI"/>
        </a:p>
      </dgm:t>
    </dgm:pt>
    <dgm:pt modelId="{0CEF8D28-9E1C-4047-B055-C7768DE63240}">
      <dgm:prSet phldr="0"/>
      <dgm:spPr/>
      <dgm:t>
        <a:bodyPr/>
        <a:lstStyle/>
        <a:p>
          <a:r>
            <a:rPr lang="fi-FI" dirty="0"/>
            <a:t>Spinnova is </a:t>
          </a:r>
          <a:r>
            <a:rPr lang="fi-FI" dirty="0" err="1"/>
            <a:t>produced</a:t>
          </a:r>
          <a:r>
            <a:rPr lang="fi-FI" dirty="0"/>
            <a:t> in Central Finland, Jyväskylä</a:t>
          </a:r>
        </a:p>
      </dgm:t>
    </dgm:pt>
    <dgm:pt modelId="{48DB5703-549C-4A0F-B501-0817C4FA9CFD}" type="parTrans" cxnId="{4FB1B912-69A9-4E65-8DF1-F23F3742F53E}">
      <dgm:prSet/>
      <dgm:spPr/>
      <dgm:t>
        <a:bodyPr/>
        <a:lstStyle/>
        <a:p>
          <a:endParaRPr lang="fi-FI"/>
        </a:p>
      </dgm:t>
    </dgm:pt>
    <dgm:pt modelId="{E96C2E38-1F46-4725-B04B-8A385B59E6BC}" type="sibTrans" cxnId="{4FB1B912-69A9-4E65-8DF1-F23F3742F53E}">
      <dgm:prSet/>
      <dgm:spPr/>
      <dgm:t>
        <a:bodyPr/>
        <a:lstStyle/>
        <a:p>
          <a:endParaRPr lang="en-US"/>
        </a:p>
      </dgm:t>
    </dgm:pt>
    <dgm:pt modelId="{9A948238-3AB8-447B-9519-A2B67D324197}" type="pres">
      <dgm:prSet presAssocID="{432B8B06-2E92-4DDD-A210-09A9E455DE81}" presName="linear" presStyleCnt="0">
        <dgm:presLayoutVars>
          <dgm:animLvl val="lvl"/>
          <dgm:resizeHandles val="exact"/>
        </dgm:presLayoutVars>
      </dgm:prSet>
      <dgm:spPr/>
    </dgm:pt>
    <dgm:pt modelId="{AA69A9BE-6596-4BB3-B299-6136211638B9}" type="pres">
      <dgm:prSet presAssocID="{830CEA1E-53A2-410C-A9D5-A11C83A9EEA3}" presName="parentText" presStyleLbl="node1" presStyleIdx="0" presStyleCnt="5">
        <dgm:presLayoutVars>
          <dgm:chMax val="0"/>
          <dgm:bulletEnabled val="1"/>
        </dgm:presLayoutVars>
      </dgm:prSet>
      <dgm:spPr/>
    </dgm:pt>
    <dgm:pt modelId="{7F883B3C-82F1-4C62-A43C-54DEF6AC0C11}" type="pres">
      <dgm:prSet presAssocID="{140865F3-7B8F-4C1B-BA62-F426765EBF5A}" presName="spacer" presStyleCnt="0"/>
      <dgm:spPr/>
    </dgm:pt>
    <dgm:pt modelId="{B09EA213-A166-4ADF-986F-5ACF8BB8F545}" type="pres">
      <dgm:prSet presAssocID="{CAC0AE0A-E872-4630-B1C7-3926A1240437}" presName="parentText" presStyleLbl="node1" presStyleIdx="1" presStyleCnt="5">
        <dgm:presLayoutVars>
          <dgm:chMax val="0"/>
          <dgm:bulletEnabled val="1"/>
        </dgm:presLayoutVars>
      </dgm:prSet>
      <dgm:spPr/>
    </dgm:pt>
    <dgm:pt modelId="{81D83754-905C-49B9-AA6B-AC9780F30731}" type="pres">
      <dgm:prSet presAssocID="{C1F803FF-B6ED-4468-A701-75EF23464A51}" presName="spacer" presStyleCnt="0"/>
      <dgm:spPr/>
    </dgm:pt>
    <dgm:pt modelId="{C7D75522-BE66-4CF2-B684-5B5FC7396982}" type="pres">
      <dgm:prSet presAssocID="{AB5B7F32-F1BB-4704-8DE0-69E4F2090DFD}" presName="parentText" presStyleLbl="node1" presStyleIdx="2" presStyleCnt="5">
        <dgm:presLayoutVars>
          <dgm:chMax val="0"/>
          <dgm:bulletEnabled val="1"/>
        </dgm:presLayoutVars>
      </dgm:prSet>
      <dgm:spPr/>
    </dgm:pt>
    <dgm:pt modelId="{547544F8-53C0-4D6C-85C0-2316C5BD9FBB}" type="pres">
      <dgm:prSet presAssocID="{9712F7F2-F84A-4F35-829D-D3ADD79FA69F}" presName="spacer" presStyleCnt="0"/>
      <dgm:spPr/>
    </dgm:pt>
    <dgm:pt modelId="{8898DB0E-8A9C-4242-917C-BE74388AAE71}" type="pres">
      <dgm:prSet presAssocID="{F52E0A3D-7BA2-4E99-9E00-5AA6E107E771}" presName="parentText" presStyleLbl="node1" presStyleIdx="3" presStyleCnt="5">
        <dgm:presLayoutVars>
          <dgm:chMax val="0"/>
          <dgm:bulletEnabled val="1"/>
        </dgm:presLayoutVars>
      </dgm:prSet>
      <dgm:spPr/>
    </dgm:pt>
    <dgm:pt modelId="{41D84A75-2950-46A1-AE39-0FBEDFB293E9}" type="pres">
      <dgm:prSet presAssocID="{983E1968-8EC1-4922-93CC-1ACF035CE36C}" presName="spacer" presStyleCnt="0"/>
      <dgm:spPr/>
    </dgm:pt>
    <dgm:pt modelId="{46E685A0-2813-4A8A-99EE-5F936BE9EBE1}" type="pres">
      <dgm:prSet presAssocID="{0CEF8D28-9E1C-4047-B055-C7768DE63240}" presName="parentText" presStyleLbl="node1" presStyleIdx="4" presStyleCnt="5">
        <dgm:presLayoutVars>
          <dgm:chMax val="0"/>
          <dgm:bulletEnabled val="1"/>
        </dgm:presLayoutVars>
      </dgm:prSet>
      <dgm:spPr/>
    </dgm:pt>
  </dgm:ptLst>
  <dgm:cxnLst>
    <dgm:cxn modelId="{A3A94601-267E-4011-84A3-89959460FF41}" srcId="{432B8B06-2E92-4DDD-A210-09A9E455DE81}" destId="{830CEA1E-53A2-410C-A9D5-A11C83A9EEA3}" srcOrd="0" destOrd="0" parTransId="{6AD4D596-29DA-4307-91CA-93D6BF171D0E}" sibTransId="{140865F3-7B8F-4C1B-BA62-F426765EBF5A}"/>
    <dgm:cxn modelId="{33E51B07-16D1-4182-8286-12E88AC46727}" type="presOf" srcId="{830CEA1E-53A2-410C-A9D5-A11C83A9EEA3}" destId="{AA69A9BE-6596-4BB3-B299-6136211638B9}" srcOrd="0" destOrd="0" presId="urn:microsoft.com/office/officeart/2005/8/layout/vList2"/>
    <dgm:cxn modelId="{4FB1B912-69A9-4E65-8DF1-F23F3742F53E}" srcId="{432B8B06-2E92-4DDD-A210-09A9E455DE81}" destId="{0CEF8D28-9E1C-4047-B055-C7768DE63240}" srcOrd="4" destOrd="0" parTransId="{48DB5703-549C-4A0F-B501-0817C4FA9CFD}" sibTransId="{E96C2E38-1F46-4725-B04B-8A385B59E6BC}"/>
    <dgm:cxn modelId="{4612CC1D-220D-4ED3-B549-898662A5BAEE}" type="presOf" srcId="{AB5B7F32-F1BB-4704-8DE0-69E4F2090DFD}" destId="{C7D75522-BE66-4CF2-B684-5B5FC7396982}" srcOrd="0" destOrd="0" presId="urn:microsoft.com/office/officeart/2005/8/layout/vList2"/>
    <dgm:cxn modelId="{C019F928-5B63-4459-B6CC-AE5475B032E9}" type="presOf" srcId="{432B8B06-2E92-4DDD-A210-09A9E455DE81}" destId="{9A948238-3AB8-447B-9519-A2B67D324197}" srcOrd="0" destOrd="0" presId="urn:microsoft.com/office/officeart/2005/8/layout/vList2"/>
    <dgm:cxn modelId="{C3C1203E-B7AE-4C00-A7C5-E0B586F26AEF}" type="presOf" srcId="{F52E0A3D-7BA2-4E99-9E00-5AA6E107E771}" destId="{8898DB0E-8A9C-4242-917C-BE74388AAE71}" srcOrd="0" destOrd="0" presId="urn:microsoft.com/office/officeart/2005/8/layout/vList2"/>
    <dgm:cxn modelId="{EE8E106B-372C-49B2-BFDA-DF70CFDE40E2}" srcId="{432B8B06-2E92-4DDD-A210-09A9E455DE81}" destId="{AB5B7F32-F1BB-4704-8DE0-69E4F2090DFD}" srcOrd="2" destOrd="0" parTransId="{1068BAAA-E7DF-4E04-BCA3-2779A30E1C74}" sibTransId="{9712F7F2-F84A-4F35-829D-D3ADD79FA69F}"/>
    <dgm:cxn modelId="{D841124C-0D78-4734-B440-3706103395D4}" type="presOf" srcId="{CAC0AE0A-E872-4630-B1C7-3926A1240437}" destId="{B09EA213-A166-4ADF-986F-5ACF8BB8F545}" srcOrd="0" destOrd="0" presId="urn:microsoft.com/office/officeart/2005/8/layout/vList2"/>
    <dgm:cxn modelId="{043D9A84-AC30-4C26-96AB-5A632AB342C5}" srcId="{432B8B06-2E92-4DDD-A210-09A9E455DE81}" destId="{CAC0AE0A-E872-4630-B1C7-3926A1240437}" srcOrd="1" destOrd="0" parTransId="{9796FA7B-ECEB-453F-8947-704CDF84E3C2}" sibTransId="{C1F803FF-B6ED-4468-A701-75EF23464A51}"/>
    <dgm:cxn modelId="{D1630793-F695-4E28-9176-3D7C6FEA1A27}" srcId="{432B8B06-2E92-4DDD-A210-09A9E455DE81}" destId="{F52E0A3D-7BA2-4E99-9E00-5AA6E107E771}" srcOrd="3" destOrd="0" parTransId="{A759BD2C-44E4-4B29-80B2-873FEA870ADE}" sibTransId="{983E1968-8EC1-4922-93CC-1ACF035CE36C}"/>
    <dgm:cxn modelId="{AE1A0DA7-0A3D-4005-BE6D-8CD67480D1BD}" type="presOf" srcId="{0CEF8D28-9E1C-4047-B055-C7768DE63240}" destId="{46E685A0-2813-4A8A-99EE-5F936BE9EBE1}" srcOrd="0" destOrd="0" presId="urn:microsoft.com/office/officeart/2005/8/layout/vList2"/>
    <dgm:cxn modelId="{6C537284-C5EA-45C2-A700-6FDF8AD139A1}" type="presParOf" srcId="{9A948238-3AB8-447B-9519-A2B67D324197}" destId="{AA69A9BE-6596-4BB3-B299-6136211638B9}" srcOrd="0" destOrd="0" presId="urn:microsoft.com/office/officeart/2005/8/layout/vList2"/>
    <dgm:cxn modelId="{47070848-8186-46C3-99ED-A84EAB17175C}" type="presParOf" srcId="{9A948238-3AB8-447B-9519-A2B67D324197}" destId="{7F883B3C-82F1-4C62-A43C-54DEF6AC0C11}" srcOrd="1" destOrd="0" presId="urn:microsoft.com/office/officeart/2005/8/layout/vList2"/>
    <dgm:cxn modelId="{1460ED50-E6EC-4A50-9D3C-37CFB157BAA6}" type="presParOf" srcId="{9A948238-3AB8-447B-9519-A2B67D324197}" destId="{B09EA213-A166-4ADF-986F-5ACF8BB8F545}" srcOrd="2" destOrd="0" presId="urn:microsoft.com/office/officeart/2005/8/layout/vList2"/>
    <dgm:cxn modelId="{7047B3BF-0BE2-43DD-A149-7B9DED810D74}" type="presParOf" srcId="{9A948238-3AB8-447B-9519-A2B67D324197}" destId="{81D83754-905C-49B9-AA6B-AC9780F30731}" srcOrd="3" destOrd="0" presId="urn:microsoft.com/office/officeart/2005/8/layout/vList2"/>
    <dgm:cxn modelId="{234DED84-5AAE-45D5-8665-055A2D8C61D7}" type="presParOf" srcId="{9A948238-3AB8-447B-9519-A2B67D324197}" destId="{C7D75522-BE66-4CF2-B684-5B5FC7396982}" srcOrd="4" destOrd="0" presId="urn:microsoft.com/office/officeart/2005/8/layout/vList2"/>
    <dgm:cxn modelId="{94BCC1B6-48E3-4AD3-AFAE-3100D1D92DA5}" type="presParOf" srcId="{9A948238-3AB8-447B-9519-A2B67D324197}" destId="{547544F8-53C0-4D6C-85C0-2316C5BD9FBB}" srcOrd="5" destOrd="0" presId="urn:microsoft.com/office/officeart/2005/8/layout/vList2"/>
    <dgm:cxn modelId="{AC0CC620-ECB6-4B7E-A7C0-FF24DF138225}" type="presParOf" srcId="{9A948238-3AB8-447B-9519-A2B67D324197}" destId="{8898DB0E-8A9C-4242-917C-BE74388AAE71}" srcOrd="6" destOrd="0" presId="urn:microsoft.com/office/officeart/2005/8/layout/vList2"/>
    <dgm:cxn modelId="{507CA4D6-879B-4590-AEF4-7AC73AAED007}" type="presParOf" srcId="{9A948238-3AB8-447B-9519-A2B67D324197}" destId="{41D84A75-2950-46A1-AE39-0FBEDFB293E9}" srcOrd="7" destOrd="0" presId="urn:microsoft.com/office/officeart/2005/8/layout/vList2"/>
    <dgm:cxn modelId="{10D0AA3E-7BC2-4893-A655-7C71D50DC666}" type="presParOf" srcId="{9A948238-3AB8-447B-9519-A2B67D324197}" destId="{46E685A0-2813-4A8A-99EE-5F936BE9EBE1}" srcOrd="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A69A9BE-6596-4BB3-B299-6136211638B9}">
      <dsp:nvSpPr>
        <dsp:cNvPr id="0" name=""/>
        <dsp:cNvSpPr/>
      </dsp:nvSpPr>
      <dsp:spPr>
        <a:xfrm>
          <a:off x="0" y="58571"/>
          <a:ext cx="6894576" cy="636480"/>
        </a:xfrm>
        <a:prstGeom prst="round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600" kern="1200"/>
            <a:t>Spinnova is a </a:t>
          </a:r>
          <a:r>
            <a:rPr lang="fi-FI" sz="1600" kern="1200" err="1"/>
            <a:t>Finnish</a:t>
          </a:r>
          <a:r>
            <a:rPr lang="fi-FI" sz="1600" kern="1200"/>
            <a:t> </a:t>
          </a:r>
          <a:r>
            <a:rPr lang="fi-FI" sz="1600" kern="1200" err="1"/>
            <a:t>ecological</a:t>
          </a:r>
          <a:r>
            <a:rPr lang="fi-FI" sz="1600" kern="1200"/>
            <a:t> </a:t>
          </a:r>
          <a:r>
            <a:rPr lang="fi-FI" sz="1600" kern="1200" err="1"/>
            <a:t>fiber</a:t>
          </a:r>
          <a:r>
            <a:rPr lang="fi-FI" sz="1600" kern="1200">
              <a:latin typeface="Calibri Light" panose="020F0302020204030204"/>
            </a:rPr>
            <a:t> </a:t>
          </a:r>
          <a:r>
            <a:rPr lang="fi-FI" sz="1600" kern="1200" err="1">
              <a:latin typeface="Calibri Light" panose="020F0302020204030204"/>
            </a:rPr>
            <a:t>that</a:t>
          </a:r>
          <a:r>
            <a:rPr lang="fi-FI" sz="1600" kern="1200">
              <a:latin typeface="Calibri Light" panose="020F0302020204030204"/>
            </a:rPr>
            <a:t> is </a:t>
          </a:r>
          <a:r>
            <a:rPr lang="fi-FI" sz="1600" kern="1200" err="1">
              <a:latin typeface="Calibri Light" panose="020F0302020204030204"/>
            </a:rPr>
            <a:t>produced</a:t>
          </a:r>
          <a:r>
            <a:rPr lang="fi-FI" sz="1600" kern="1200"/>
            <a:t> </a:t>
          </a:r>
          <a:r>
            <a:rPr lang="fi-FI" sz="1600" kern="1200" err="1"/>
            <a:t>from</a:t>
          </a:r>
          <a:r>
            <a:rPr lang="fi-FI" sz="1600" kern="1200"/>
            <a:t> </a:t>
          </a:r>
          <a:r>
            <a:rPr lang="fi-FI" sz="1600" kern="1200" err="1"/>
            <a:t>wood</a:t>
          </a:r>
          <a:r>
            <a:rPr lang="fi-FI" sz="1600" kern="1200"/>
            <a:t> </a:t>
          </a:r>
          <a:r>
            <a:rPr lang="fi-FI" sz="1600" kern="1200" err="1"/>
            <a:t>or</a:t>
          </a:r>
          <a:r>
            <a:rPr lang="fi-FI" sz="1600" kern="1200"/>
            <a:t> </a:t>
          </a:r>
          <a:r>
            <a:rPr lang="fi-FI" sz="1600" kern="1200" err="1"/>
            <a:t>waste</a:t>
          </a:r>
          <a:r>
            <a:rPr lang="fi-FI" sz="1600" kern="1200"/>
            <a:t> </a:t>
          </a:r>
          <a:r>
            <a:rPr lang="fi-FI" sz="1600" kern="1200" err="1"/>
            <a:t>streams</a:t>
          </a:r>
          <a:r>
            <a:rPr lang="fi-FI" sz="1600" kern="1200"/>
            <a:t> </a:t>
          </a:r>
          <a:r>
            <a:rPr lang="fi-FI" sz="1600" kern="1200" err="1"/>
            <a:t>without</a:t>
          </a:r>
          <a:r>
            <a:rPr lang="fi-FI" sz="1600" kern="1200"/>
            <a:t> </a:t>
          </a:r>
          <a:r>
            <a:rPr lang="fi-FI" sz="1600" kern="1200" err="1"/>
            <a:t>harmful</a:t>
          </a:r>
          <a:r>
            <a:rPr lang="fi-FI" sz="1600" kern="1200"/>
            <a:t> </a:t>
          </a:r>
          <a:r>
            <a:rPr lang="fi-FI" sz="1600" kern="1200" err="1"/>
            <a:t>chemicals</a:t>
          </a:r>
          <a:r>
            <a:rPr lang="fi-FI" sz="1600" kern="1200"/>
            <a:t>.</a:t>
          </a:r>
          <a:endParaRPr lang="en-US" sz="1600" kern="1200">
            <a:latin typeface="Calibri Light" panose="020F0302020204030204"/>
          </a:endParaRPr>
        </a:p>
      </dsp:txBody>
      <dsp:txXfrm>
        <a:off x="31070" y="89641"/>
        <a:ext cx="6832436" cy="574340"/>
      </dsp:txXfrm>
    </dsp:sp>
    <dsp:sp modelId="{B09EA213-A166-4ADF-986F-5ACF8BB8F545}">
      <dsp:nvSpPr>
        <dsp:cNvPr id="0" name=""/>
        <dsp:cNvSpPr/>
      </dsp:nvSpPr>
      <dsp:spPr>
        <a:xfrm>
          <a:off x="0" y="741131"/>
          <a:ext cx="6894576" cy="636480"/>
        </a:xfrm>
        <a:prstGeom prst="round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600" kern="1200"/>
            <a:t>In </a:t>
          </a:r>
          <a:r>
            <a:rPr lang="fi-FI" sz="1600" kern="1200" err="1"/>
            <a:t>the</a:t>
          </a:r>
          <a:r>
            <a:rPr lang="fi-FI" sz="1600" kern="1200"/>
            <a:t> </a:t>
          </a:r>
          <a:r>
            <a:rPr lang="fi-FI" sz="1600" kern="1200" err="1"/>
            <a:t>process</a:t>
          </a:r>
          <a:r>
            <a:rPr lang="fi-FI" sz="1600" kern="1200"/>
            <a:t>, </a:t>
          </a:r>
          <a:r>
            <a:rPr lang="fi-FI" sz="1600" kern="1200" err="1"/>
            <a:t>the</a:t>
          </a:r>
          <a:r>
            <a:rPr lang="fi-FI" sz="1600" kern="1200"/>
            <a:t> </a:t>
          </a:r>
          <a:r>
            <a:rPr lang="fi-FI" sz="1600" kern="1200" err="1"/>
            <a:t>pulp</a:t>
          </a:r>
          <a:r>
            <a:rPr lang="fi-FI" sz="1600" kern="1200"/>
            <a:t> </a:t>
          </a:r>
          <a:r>
            <a:rPr lang="fi-FI" sz="1600" kern="1200" err="1"/>
            <a:t>fiber</a:t>
          </a:r>
          <a:r>
            <a:rPr lang="fi-FI" sz="1600" kern="1200"/>
            <a:t> is </a:t>
          </a:r>
          <a:r>
            <a:rPr lang="fi-FI" sz="1600" kern="1200" err="1"/>
            <a:t>mechanically</a:t>
          </a:r>
          <a:r>
            <a:rPr lang="fi-FI" sz="1600" kern="1200"/>
            <a:t> </a:t>
          </a:r>
          <a:r>
            <a:rPr lang="fi-FI" sz="1600" kern="1200" err="1"/>
            <a:t>shredded</a:t>
          </a:r>
          <a:r>
            <a:rPr lang="fi-FI" sz="1600" kern="1200"/>
            <a:t> into a </a:t>
          </a:r>
          <a:r>
            <a:rPr lang="fi-FI" sz="1600" kern="1200" err="1"/>
            <a:t>very</a:t>
          </a:r>
          <a:r>
            <a:rPr lang="fi-FI" sz="1600" kern="1200"/>
            <a:t> </a:t>
          </a:r>
          <a:r>
            <a:rPr lang="fi-FI" sz="1600" kern="1200" err="1"/>
            <a:t>fine</a:t>
          </a:r>
          <a:r>
            <a:rPr lang="fi-FI" sz="1600" kern="1200"/>
            <a:t> </a:t>
          </a:r>
          <a:r>
            <a:rPr lang="fi-FI" sz="1600" kern="1200" err="1"/>
            <a:t>paste</a:t>
          </a:r>
          <a:r>
            <a:rPr lang="fi-FI" sz="1600" kern="1200"/>
            <a:t>, </a:t>
          </a:r>
          <a:r>
            <a:rPr lang="fi-FI" sz="1600" kern="1200" err="1"/>
            <a:t>which</a:t>
          </a:r>
          <a:r>
            <a:rPr lang="fi-FI" sz="1600" kern="1200"/>
            <a:t> is </a:t>
          </a:r>
          <a:r>
            <a:rPr lang="fi-FI" sz="1600" kern="1200" err="1"/>
            <a:t>forced</a:t>
          </a:r>
          <a:r>
            <a:rPr lang="fi-FI" sz="1600" kern="1200"/>
            <a:t> </a:t>
          </a:r>
          <a:r>
            <a:rPr lang="fi-FI" sz="1600" kern="1200" err="1"/>
            <a:t>through</a:t>
          </a:r>
          <a:r>
            <a:rPr lang="fi-FI" sz="1600" kern="1200"/>
            <a:t> a </a:t>
          </a:r>
          <a:r>
            <a:rPr lang="fi-FI" sz="1600" kern="1200" err="1"/>
            <a:t>nozzle</a:t>
          </a:r>
          <a:r>
            <a:rPr lang="fi-FI" sz="1600" kern="1200"/>
            <a:t> into a </a:t>
          </a:r>
          <a:r>
            <a:rPr lang="fi-FI" sz="1600" kern="1200" err="1"/>
            <a:t>thin</a:t>
          </a:r>
          <a:r>
            <a:rPr lang="fi-FI" sz="1600" kern="1200"/>
            <a:t> </a:t>
          </a:r>
          <a:r>
            <a:rPr lang="fi-FI" sz="1600" kern="1200" err="1"/>
            <a:t>fiber</a:t>
          </a:r>
          <a:r>
            <a:rPr lang="fi-FI" sz="1600" kern="1200"/>
            <a:t>.</a:t>
          </a:r>
          <a:r>
            <a:rPr lang="fi-FI" sz="1600" kern="1200">
              <a:latin typeface="Calibri Light" panose="020F0302020204030204"/>
            </a:rPr>
            <a:t> </a:t>
          </a:r>
        </a:p>
      </dsp:txBody>
      <dsp:txXfrm>
        <a:off x="31070" y="772201"/>
        <a:ext cx="6832436" cy="574340"/>
      </dsp:txXfrm>
    </dsp:sp>
    <dsp:sp modelId="{C7D75522-BE66-4CF2-B684-5B5FC7396982}">
      <dsp:nvSpPr>
        <dsp:cNvPr id="0" name=""/>
        <dsp:cNvSpPr/>
      </dsp:nvSpPr>
      <dsp:spPr>
        <a:xfrm>
          <a:off x="0" y="1423691"/>
          <a:ext cx="6894576" cy="636480"/>
        </a:xfrm>
        <a:prstGeom prst="round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600" kern="1200" err="1"/>
            <a:t>The</a:t>
          </a:r>
          <a:r>
            <a:rPr lang="fi-FI" sz="1600" kern="1200"/>
            <a:t> </a:t>
          </a:r>
          <a:r>
            <a:rPr lang="fi-FI" sz="1600" kern="1200" err="1"/>
            <a:t>only</a:t>
          </a:r>
          <a:r>
            <a:rPr lang="fi-FI" sz="1600" kern="1200"/>
            <a:t> </a:t>
          </a:r>
          <a:r>
            <a:rPr lang="fi-FI" sz="1600" kern="1200" err="1"/>
            <a:t>byproduct</a:t>
          </a:r>
          <a:r>
            <a:rPr lang="fi-FI" sz="1600" kern="1200"/>
            <a:t> of </a:t>
          </a:r>
          <a:r>
            <a:rPr lang="fi-FI" sz="1600" kern="1200" err="1"/>
            <a:t>the</a:t>
          </a:r>
          <a:r>
            <a:rPr lang="fi-FI" sz="1600" kern="1200"/>
            <a:t> </a:t>
          </a:r>
          <a:r>
            <a:rPr lang="fi-FI" sz="1600" kern="1200" err="1"/>
            <a:t>fiber</a:t>
          </a:r>
          <a:r>
            <a:rPr lang="fi-FI" sz="1600" kern="1200"/>
            <a:t> is </a:t>
          </a:r>
          <a:r>
            <a:rPr lang="fi-FI" sz="1600" kern="1200" err="1"/>
            <a:t>water</a:t>
          </a:r>
          <a:r>
            <a:rPr lang="fi-FI" sz="1600" kern="1200"/>
            <a:t>, </a:t>
          </a:r>
          <a:r>
            <a:rPr lang="fi-FI" sz="1600" kern="1200" err="1"/>
            <a:t>which</a:t>
          </a:r>
          <a:r>
            <a:rPr lang="fi-FI" sz="1600" kern="1200"/>
            <a:t> </a:t>
          </a:r>
          <a:r>
            <a:rPr lang="fi-FI" sz="1600" kern="1200" err="1"/>
            <a:t>evaporates</a:t>
          </a:r>
          <a:r>
            <a:rPr lang="fi-FI" sz="1600" kern="1200"/>
            <a:t> into </a:t>
          </a:r>
          <a:r>
            <a:rPr lang="fi-FI" sz="1600" kern="1200" err="1"/>
            <a:t>the</a:t>
          </a:r>
          <a:r>
            <a:rPr lang="fi-FI" sz="1600" kern="1200"/>
            <a:t> air </a:t>
          </a:r>
          <a:r>
            <a:rPr lang="fi-FI" sz="1600" kern="1200" err="1"/>
            <a:t>during</a:t>
          </a:r>
          <a:r>
            <a:rPr lang="fi-FI" sz="1600" kern="1200"/>
            <a:t> </a:t>
          </a:r>
          <a:r>
            <a:rPr lang="fi-FI" sz="1600" kern="1200" err="1"/>
            <a:t>the</a:t>
          </a:r>
          <a:r>
            <a:rPr lang="fi-FI" sz="1600" kern="1200"/>
            <a:t> </a:t>
          </a:r>
          <a:r>
            <a:rPr lang="fi-FI" sz="1600" kern="1200" err="1"/>
            <a:t>drying</a:t>
          </a:r>
          <a:r>
            <a:rPr lang="fi-FI" sz="1600" kern="1200"/>
            <a:t> </a:t>
          </a:r>
          <a:r>
            <a:rPr lang="fi-FI" sz="1600" kern="1200" err="1"/>
            <a:t>process</a:t>
          </a:r>
          <a:r>
            <a:rPr lang="fi-FI" sz="1600" kern="1200"/>
            <a:t>.</a:t>
          </a:r>
          <a:endParaRPr lang="fi-FI" sz="1600" kern="1200">
            <a:latin typeface="Calibri Light" panose="020F0302020204030204"/>
          </a:endParaRPr>
        </a:p>
      </dsp:txBody>
      <dsp:txXfrm>
        <a:off x="31070" y="1454761"/>
        <a:ext cx="6832436" cy="574340"/>
      </dsp:txXfrm>
    </dsp:sp>
    <dsp:sp modelId="{8898DB0E-8A9C-4242-917C-BE74388AAE71}">
      <dsp:nvSpPr>
        <dsp:cNvPr id="0" name=""/>
        <dsp:cNvSpPr/>
      </dsp:nvSpPr>
      <dsp:spPr>
        <a:xfrm>
          <a:off x="0" y="2106252"/>
          <a:ext cx="6894576" cy="636480"/>
        </a:xfrm>
        <a:prstGeom prst="round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600" kern="1200" err="1"/>
            <a:t>Fiber</a:t>
          </a:r>
          <a:r>
            <a:rPr lang="fi-FI" sz="1600" kern="1200"/>
            <a:t> </a:t>
          </a:r>
          <a:r>
            <a:rPr lang="fi-FI" sz="1600" kern="1200" err="1"/>
            <a:t>production</a:t>
          </a:r>
          <a:r>
            <a:rPr lang="fi-FI" sz="1600" kern="1200"/>
            <a:t> </a:t>
          </a:r>
          <a:r>
            <a:rPr lang="fi-FI" sz="1600" kern="1200" err="1"/>
            <a:t>also</a:t>
          </a:r>
          <a:r>
            <a:rPr lang="fi-FI" sz="1600" kern="1200"/>
            <a:t> </a:t>
          </a:r>
          <a:r>
            <a:rPr lang="fi-FI" sz="1600" kern="1200" err="1"/>
            <a:t>consumes</a:t>
          </a:r>
          <a:r>
            <a:rPr lang="fi-FI" sz="1600" kern="1200"/>
            <a:t> </a:t>
          </a:r>
          <a:r>
            <a:rPr lang="fi-FI" sz="1600" kern="1200" err="1"/>
            <a:t>significantly</a:t>
          </a:r>
          <a:r>
            <a:rPr lang="fi-FI" sz="1600" kern="1200"/>
            <a:t> </a:t>
          </a:r>
          <a:r>
            <a:rPr lang="fi-FI" sz="1600" kern="1200" err="1"/>
            <a:t>less</a:t>
          </a:r>
          <a:r>
            <a:rPr lang="fi-FI" sz="1600" kern="1200"/>
            <a:t> </a:t>
          </a:r>
          <a:r>
            <a:rPr lang="fi-FI" sz="1600" kern="1200" err="1"/>
            <a:t>water</a:t>
          </a:r>
          <a:r>
            <a:rPr lang="fi-FI" sz="1600" kern="1200"/>
            <a:t> and </a:t>
          </a:r>
          <a:r>
            <a:rPr lang="fi-FI" sz="1600" kern="1200" err="1"/>
            <a:t>energy</a:t>
          </a:r>
          <a:r>
            <a:rPr lang="fi-FI" sz="1600" kern="1200"/>
            <a:t> </a:t>
          </a:r>
          <a:r>
            <a:rPr lang="fi-FI" sz="1600" kern="1200" err="1"/>
            <a:t>than</a:t>
          </a:r>
          <a:r>
            <a:rPr lang="fi-FI" sz="1600" kern="1200"/>
            <a:t> </a:t>
          </a:r>
          <a:r>
            <a:rPr lang="fi-FI" sz="1600" kern="1200" err="1"/>
            <a:t>cotton</a:t>
          </a:r>
          <a:r>
            <a:rPr lang="fi-FI" sz="1600" kern="1200"/>
            <a:t> production.</a:t>
          </a:r>
          <a:endParaRPr lang="en-US" sz="1600" kern="1200">
            <a:latin typeface="Calibri Light" panose="020F0302020204030204"/>
          </a:endParaRPr>
        </a:p>
      </dsp:txBody>
      <dsp:txXfrm>
        <a:off x="31070" y="2137322"/>
        <a:ext cx="6832436" cy="574340"/>
      </dsp:txXfrm>
    </dsp:sp>
    <dsp:sp modelId="{46E685A0-2813-4A8A-99EE-5F936BE9EBE1}">
      <dsp:nvSpPr>
        <dsp:cNvPr id="0" name=""/>
        <dsp:cNvSpPr/>
      </dsp:nvSpPr>
      <dsp:spPr>
        <a:xfrm>
          <a:off x="0" y="2788812"/>
          <a:ext cx="6894576" cy="636480"/>
        </a:xfrm>
        <a:prstGeom prst="round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600" kern="1200" dirty="0"/>
            <a:t>Spinnova is </a:t>
          </a:r>
          <a:r>
            <a:rPr lang="fi-FI" sz="1600" kern="1200" dirty="0" err="1"/>
            <a:t>produced</a:t>
          </a:r>
          <a:r>
            <a:rPr lang="fi-FI" sz="1600" kern="1200" dirty="0"/>
            <a:t> in Central Finland, Jyväskylä</a:t>
          </a:r>
        </a:p>
      </dsp:txBody>
      <dsp:txXfrm>
        <a:off x="31070" y="2819882"/>
        <a:ext cx="6832436" cy="57434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5.5.2024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224435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5.5.2024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120343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5.5.2024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064553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5.5.2024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18757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5.5.2024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257720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5.5.2024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683715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5.5.2024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343650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5.5.2024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38764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5.5.2024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836157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5.5.2024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270746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5.5.2024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399815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2ABAE3-D89C-4001-9AEC-5083F82B749C}" type="datetimeFigureOut">
              <a:rPr lang="fi-FI" smtClean="0"/>
              <a:t>5.5.2024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345201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www.youtube.com/watch?v=oapK8edFWgY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s://www.youtube.com/watch?v=quPDIYQxQVY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RhsVW3zrfYA" TargetMode="Externa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6F5A5072-7B47-4D32-B52A-4EBBF590B8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715DAF0-AE1B-46C9-8A6B-DB2AA05AB9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-2" y="-22693"/>
            <a:ext cx="12191999" cy="4374129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rgbClr val="000000"/>
              </a:gs>
            </a:gsLst>
            <a:lin ang="15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016219D-510E-4184-9090-6D5578A87B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3908719" y="-3931841"/>
            <a:ext cx="4374557" cy="12192000"/>
          </a:xfrm>
          <a:prstGeom prst="rect">
            <a:avLst/>
          </a:prstGeom>
          <a:gradFill>
            <a:gsLst>
              <a:gs pos="40000">
                <a:schemeClr val="accent1">
                  <a:alpha val="0"/>
                </a:schemeClr>
              </a:gs>
              <a:gs pos="100000">
                <a:schemeClr val="accent1">
                  <a:lumMod val="75000"/>
                  <a:alpha val="52000"/>
                </a:schemeClr>
              </a:gs>
            </a:gsLst>
            <a:lin ang="2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AFF4A713-7B75-4B21-90D7-5AB19547C7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4136696" y="-3703868"/>
            <a:ext cx="4374128" cy="11736479"/>
          </a:xfrm>
          <a:prstGeom prst="rect">
            <a:avLst/>
          </a:prstGeom>
          <a:gradFill>
            <a:gsLst>
              <a:gs pos="17000">
                <a:schemeClr val="accent1">
                  <a:alpha val="0"/>
                </a:schemeClr>
              </a:gs>
              <a:gs pos="100000">
                <a:srgbClr val="000000">
                  <a:alpha val="37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C631C0B-6DA6-4E57-8231-CE32B3434A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5" y="-22690"/>
            <a:ext cx="8542485" cy="4374126"/>
          </a:xfrm>
          <a:prstGeom prst="rect">
            <a:avLst/>
          </a:prstGeom>
          <a:gradFill>
            <a:gsLst>
              <a:gs pos="0">
                <a:schemeClr val="accent1">
                  <a:lumMod val="50000"/>
                  <a:alpha val="0"/>
                </a:schemeClr>
              </a:gs>
              <a:gs pos="100000">
                <a:srgbClr val="000000">
                  <a:alpha val="25000"/>
                </a:srgbClr>
              </a:gs>
            </a:gsLst>
            <a:lin ang="18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C29501E6-A978-4A61-9689-9085AF97A5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2508972">
            <a:off x="5945431" y="-1032053"/>
            <a:ext cx="4990147" cy="4439131"/>
          </a:xfrm>
          <a:custGeom>
            <a:avLst/>
            <a:gdLst>
              <a:gd name="connsiteX0" fmla="*/ 4990147 w 4990147"/>
              <a:gd name="connsiteY0" fmla="*/ 2229378 h 4439131"/>
              <a:gd name="connsiteX1" fmla="*/ 917384 w 4990147"/>
              <a:gd name="connsiteY1" fmla="*/ 4439131 h 4439131"/>
              <a:gd name="connsiteX2" fmla="*/ 910814 w 4990147"/>
              <a:gd name="connsiteY2" fmla="*/ 4434219 h 4439131"/>
              <a:gd name="connsiteX3" fmla="*/ 0 w 4990147"/>
              <a:gd name="connsiteY3" fmla="*/ 2502877 h 4439131"/>
              <a:gd name="connsiteX4" fmla="*/ 2502877 w 4990147"/>
              <a:gd name="connsiteY4" fmla="*/ 0 h 4439131"/>
              <a:gd name="connsiteX5" fmla="*/ 4954904 w 4990147"/>
              <a:gd name="connsiteY5" fmla="*/ 1998460 h 44391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990147" h="4439131">
                <a:moveTo>
                  <a:pt x="4990147" y="2229378"/>
                </a:moveTo>
                <a:lnTo>
                  <a:pt x="917384" y="4439131"/>
                </a:lnTo>
                <a:lnTo>
                  <a:pt x="910814" y="4434219"/>
                </a:lnTo>
                <a:cubicBezTo>
                  <a:pt x="354557" y="3975154"/>
                  <a:pt x="0" y="3280421"/>
                  <a:pt x="0" y="2502877"/>
                </a:cubicBezTo>
                <a:cubicBezTo>
                  <a:pt x="0" y="1120576"/>
                  <a:pt x="1120576" y="0"/>
                  <a:pt x="2502877" y="0"/>
                </a:cubicBezTo>
                <a:cubicBezTo>
                  <a:pt x="3712390" y="0"/>
                  <a:pt x="4721520" y="857941"/>
                  <a:pt x="4954904" y="1998460"/>
                </a:cubicBezTo>
                <a:close/>
              </a:path>
            </a:pathLst>
          </a:custGeom>
          <a:gradFill>
            <a:gsLst>
              <a:gs pos="0">
                <a:schemeClr val="accent1">
                  <a:alpha val="22000"/>
                </a:schemeClr>
              </a:gs>
              <a:gs pos="87000">
                <a:schemeClr val="accent1">
                  <a:lumMod val="60000"/>
                  <a:lumOff val="40000"/>
                  <a:alpha val="2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04912" y="1575582"/>
            <a:ext cx="11380762" cy="1195753"/>
          </a:xfrm>
        </p:spPr>
        <p:txBody>
          <a:bodyPr anchor="b">
            <a:normAutofit/>
          </a:bodyPr>
          <a:lstStyle/>
          <a:p>
            <a:pPr algn="l"/>
            <a:r>
              <a:rPr lang="fi-FI" dirty="0" err="1">
                <a:solidFill>
                  <a:srgbClr val="FFFFFF"/>
                </a:solidFill>
                <a:cs typeface="Calibri Light"/>
              </a:rPr>
              <a:t>Finnish</a:t>
            </a:r>
            <a:r>
              <a:rPr lang="fi-FI" dirty="0">
                <a:solidFill>
                  <a:srgbClr val="FFFFFF"/>
                </a:solidFill>
                <a:cs typeface="Calibri Light"/>
              </a:rPr>
              <a:t> </a:t>
            </a:r>
            <a:r>
              <a:rPr lang="fi-FI" dirty="0" err="1">
                <a:solidFill>
                  <a:srgbClr val="FFFFFF"/>
                </a:solidFill>
                <a:cs typeface="Calibri Light"/>
              </a:rPr>
              <a:t>inventions</a:t>
            </a:r>
            <a:r>
              <a:rPr lang="fi-FI" dirty="0">
                <a:solidFill>
                  <a:srgbClr val="FFFFFF"/>
                </a:solidFill>
                <a:cs typeface="Calibri Light"/>
              </a:rPr>
              <a:t> to </a:t>
            </a:r>
            <a:r>
              <a:rPr lang="fi-FI" dirty="0" err="1">
                <a:solidFill>
                  <a:srgbClr val="FFFFFF"/>
                </a:solidFill>
                <a:cs typeface="Calibri Light"/>
              </a:rPr>
              <a:t>replace</a:t>
            </a:r>
            <a:r>
              <a:rPr lang="fi-FI" dirty="0">
                <a:solidFill>
                  <a:srgbClr val="FFFFFF"/>
                </a:solidFill>
                <a:cs typeface="Calibri Light"/>
              </a:rPr>
              <a:t> </a:t>
            </a:r>
            <a:r>
              <a:rPr lang="fi-FI" dirty="0" err="1">
                <a:solidFill>
                  <a:srgbClr val="FFFFFF"/>
                </a:solidFill>
                <a:cs typeface="Calibri Light"/>
              </a:rPr>
              <a:t>plastic</a:t>
            </a:r>
            <a:endParaRPr lang="fi-FI" dirty="0">
              <a:solidFill>
                <a:srgbClr val="FFFFFF"/>
              </a:solidFill>
              <a:cs typeface="Calibri Light"/>
            </a:endParaRP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50682" y="4870824"/>
            <a:ext cx="10005951" cy="1458258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l"/>
            <a:r>
              <a:rPr lang="fi-FI" sz="4000" dirty="0">
                <a:cs typeface="Calibri"/>
              </a:rPr>
              <a:t>Spinnova, </a:t>
            </a:r>
            <a:r>
              <a:rPr lang="fi-FI" sz="4000" dirty="0" err="1">
                <a:cs typeface="Calibri"/>
              </a:rPr>
              <a:t>woodly</a:t>
            </a:r>
            <a:r>
              <a:rPr lang="fi-FI" sz="4000" dirty="0">
                <a:cs typeface="Calibri"/>
              </a:rPr>
              <a:t> and </a:t>
            </a:r>
            <a:r>
              <a:rPr lang="fi-FI" sz="4000" dirty="0" err="1">
                <a:cs typeface="Calibri"/>
              </a:rPr>
              <a:t>paptic</a:t>
            </a:r>
            <a:endParaRPr lang="fi-FI" sz="4000" dirty="0"/>
          </a:p>
        </p:txBody>
      </p:sp>
    </p:spTree>
    <p:extLst>
      <p:ext uri="{BB962C8B-B14F-4D97-AF65-F5344CB8AC3E}">
        <p14:creationId xmlns:p14="http://schemas.microsoft.com/office/powerpoint/2010/main" val="7823856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wd">
                                    <p:tmPct val="1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 type="wd">
                                    <p:tmPct val="15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2" name="Rectangle 41">
            <a:extLst>
              <a:ext uri="{FF2B5EF4-FFF2-40B4-BE49-F238E27FC236}">
                <a16:creationId xmlns:a16="http://schemas.microsoft.com/office/drawing/2014/main" id="{2C61293E-6EBE-43EF-A52C-9BEBFD7679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D6AD395F-4A47-B8AB-E2B6-D1E2F611EE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54296" y="329184"/>
            <a:ext cx="6894576" cy="1783080"/>
          </a:xfrm>
        </p:spPr>
        <p:txBody>
          <a:bodyPr anchor="b">
            <a:normAutofit/>
          </a:bodyPr>
          <a:lstStyle/>
          <a:p>
            <a:r>
              <a:rPr lang="fi-FI" sz="5400">
                <a:cs typeface="Calibri Light"/>
              </a:rPr>
              <a:t>Spinnova (fiber)</a:t>
            </a:r>
          </a:p>
        </p:txBody>
      </p:sp>
      <p:pic>
        <p:nvPicPr>
          <p:cNvPr id="28" name="Picture 27">
            <a:extLst>
              <a:ext uri="{FF2B5EF4-FFF2-40B4-BE49-F238E27FC236}">
                <a16:creationId xmlns:a16="http://schemas.microsoft.com/office/drawing/2014/main" id="{D74B04DC-69CA-DF87-1DFE-5FBB82720305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8835" r="37926"/>
          <a:stretch/>
        </p:blipFill>
        <p:spPr>
          <a:xfrm>
            <a:off x="20" y="1"/>
            <a:ext cx="4052522" cy="6858000"/>
          </a:xfrm>
          <a:custGeom>
            <a:avLst/>
            <a:gdLst/>
            <a:ahLst/>
            <a:cxnLst/>
            <a:rect l="l" t="t" r="r" b="b"/>
            <a:pathLst>
              <a:path w="4052542" h="6858000">
                <a:moveTo>
                  <a:pt x="0" y="0"/>
                </a:moveTo>
                <a:lnTo>
                  <a:pt x="4020923" y="0"/>
                </a:lnTo>
                <a:lnTo>
                  <a:pt x="4022656" y="14697"/>
                </a:lnTo>
                <a:cubicBezTo>
                  <a:pt x="4037606" y="98462"/>
                  <a:pt x="4035072" y="183369"/>
                  <a:pt x="4039126" y="267642"/>
                </a:cubicBezTo>
                <a:cubicBezTo>
                  <a:pt x="4043941" y="370699"/>
                  <a:pt x="4037860" y="474136"/>
                  <a:pt x="4035579" y="577446"/>
                </a:cubicBezTo>
                <a:cubicBezTo>
                  <a:pt x="4033805" y="665399"/>
                  <a:pt x="4025063" y="753226"/>
                  <a:pt x="4027724" y="841306"/>
                </a:cubicBezTo>
                <a:cubicBezTo>
                  <a:pt x="4027914" y="844352"/>
                  <a:pt x="4027914" y="847398"/>
                  <a:pt x="4027724" y="850444"/>
                </a:cubicBezTo>
                <a:cubicBezTo>
                  <a:pt x="4019615" y="947281"/>
                  <a:pt x="4019615" y="1044626"/>
                  <a:pt x="4027724" y="1141464"/>
                </a:cubicBezTo>
                <a:cubicBezTo>
                  <a:pt x="4030296" y="1181772"/>
                  <a:pt x="4029574" y="1222221"/>
                  <a:pt x="4025570" y="1262415"/>
                </a:cubicBezTo>
                <a:cubicBezTo>
                  <a:pt x="4021769" y="1313563"/>
                  <a:pt x="4009606" y="1365472"/>
                  <a:pt x="4018348" y="1416238"/>
                </a:cubicBezTo>
                <a:cubicBezTo>
                  <a:pt x="4024037" y="1458058"/>
                  <a:pt x="4027166" y="1500194"/>
                  <a:pt x="4027724" y="1542394"/>
                </a:cubicBezTo>
                <a:cubicBezTo>
                  <a:pt x="4032158" y="1636820"/>
                  <a:pt x="4027977" y="1731753"/>
                  <a:pt x="4026330" y="1826433"/>
                </a:cubicBezTo>
                <a:cubicBezTo>
                  <a:pt x="4024556" y="1936724"/>
                  <a:pt x="4027344" y="2047015"/>
                  <a:pt x="4018475" y="2157432"/>
                </a:cubicBezTo>
                <a:cubicBezTo>
                  <a:pt x="4013597" y="2246629"/>
                  <a:pt x="4013597" y="2336029"/>
                  <a:pt x="4018475" y="2425226"/>
                </a:cubicBezTo>
                <a:cubicBezTo>
                  <a:pt x="4020882" y="2506961"/>
                  <a:pt x="4033172" y="2587934"/>
                  <a:pt x="4031145" y="2670557"/>
                </a:cubicBezTo>
                <a:cubicBezTo>
                  <a:pt x="4028737" y="2766886"/>
                  <a:pt x="4017335" y="2862962"/>
                  <a:pt x="4020882" y="2959546"/>
                </a:cubicBezTo>
                <a:cubicBezTo>
                  <a:pt x="4022529" y="3005617"/>
                  <a:pt x="4022656" y="3051688"/>
                  <a:pt x="4023543" y="3097758"/>
                </a:cubicBezTo>
                <a:cubicBezTo>
                  <a:pt x="4024683" y="3153221"/>
                  <a:pt x="4034692" y="3208556"/>
                  <a:pt x="4029117" y="3263892"/>
                </a:cubicBezTo>
                <a:cubicBezTo>
                  <a:pt x="4019869" y="3356161"/>
                  <a:pt x="3995923" y="3446906"/>
                  <a:pt x="4010873" y="3541459"/>
                </a:cubicBezTo>
                <a:cubicBezTo>
                  <a:pt x="4019108" y="3593495"/>
                  <a:pt x="4028357" y="3645658"/>
                  <a:pt x="4033172" y="3698201"/>
                </a:cubicBezTo>
                <a:cubicBezTo>
                  <a:pt x="4037353" y="3745160"/>
                  <a:pt x="4047868" y="3792881"/>
                  <a:pt x="4039886" y="3839586"/>
                </a:cubicBezTo>
                <a:cubicBezTo>
                  <a:pt x="4033045" y="3879565"/>
                  <a:pt x="4036592" y="3919544"/>
                  <a:pt x="4031271" y="3959523"/>
                </a:cubicBezTo>
                <a:cubicBezTo>
                  <a:pt x="4024303" y="4011939"/>
                  <a:pt x="4020629" y="4065244"/>
                  <a:pt x="4015308" y="4118042"/>
                </a:cubicBezTo>
                <a:cubicBezTo>
                  <a:pt x="4010620" y="4165889"/>
                  <a:pt x="4006946" y="4213610"/>
                  <a:pt x="4019615" y="4258539"/>
                </a:cubicBezTo>
                <a:cubicBezTo>
                  <a:pt x="4050656" y="4371622"/>
                  <a:pt x="4033679" y="4484070"/>
                  <a:pt x="4022023" y="4596391"/>
                </a:cubicBezTo>
                <a:cubicBezTo>
                  <a:pt x="4016321" y="4650965"/>
                  <a:pt x="4007959" y="4708712"/>
                  <a:pt x="4020629" y="4758718"/>
                </a:cubicBezTo>
                <a:cubicBezTo>
                  <a:pt x="4043941" y="4847432"/>
                  <a:pt x="4025697" y="4931705"/>
                  <a:pt x="4015561" y="5016866"/>
                </a:cubicBezTo>
                <a:cubicBezTo>
                  <a:pt x="4003335" y="5100174"/>
                  <a:pt x="4005096" y="5184929"/>
                  <a:pt x="4020756" y="5267654"/>
                </a:cubicBezTo>
                <a:cubicBezTo>
                  <a:pt x="4033172" y="5326035"/>
                  <a:pt x="4033172" y="5385432"/>
                  <a:pt x="4034692" y="5444194"/>
                </a:cubicBezTo>
                <a:cubicBezTo>
                  <a:pt x="4035579" y="5481001"/>
                  <a:pt x="4022023" y="5518441"/>
                  <a:pt x="4013027" y="5555120"/>
                </a:cubicBezTo>
                <a:cubicBezTo>
                  <a:pt x="3996937" y="5621371"/>
                  <a:pt x="3991109" y="5688636"/>
                  <a:pt x="4013027" y="5753237"/>
                </a:cubicBezTo>
                <a:cubicBezTo>
                  <a:pt x="4043561" y="5842713"/>
                  <a:pt x="4061045" y="5932189"/>
                  <a:pt x="4048375" y="6026870"/>
                </a:cubicBezTo>
                <a:cubicBezTo>
                  <a:pt x="4041027" y="6085251"/>
                  <a:pt x="4039380" y="6144902"/>
                  <a:pt x="4028357" y="6202522"/>
                </a:cubicBezTo>
                <a:cubicBezTo>
                  <a:pt x="4010240" y="6298091"/>
                  <a:pt x="4016701" y="6393024"/>
                  <a:pt x="4031145" y="6487196"/>
                </a:cubicBezTo>
                <a:cubicBezTo>
                  <a:pt x="4041293" y="6565885"/>
                  <a:pt x="4042395" y="6645474"/>
                  <a:pt x="4034439" y="6724403"/>
                </a:cubicBezTo>
                <a:lnTo>
                  <a:pt x="4025206" y="6858000"/>
                </a:lnTo>
                <a:lnTo>
                  <a:pt x="0" y="6858000"/>
                </a:lnTo>
                <a:close/>
              </a:path>
            </a:pathLst>
          </a:custGeom>
        </p:spPr>
      </p:pic>
      <p:sp>
        <p:nvSpPr>
          <p:cNvPr id="44" name="sketchy line">
            <a:extLst>
              <a:ext uri="{FF2B5EF4-FFF2-40B4-BE49-F238E27FC236}">
                <a16:creationId xmlns:a16="http://schemas.microsoft.com/office/drawing/2014/main" id="{3FCFB1DE-0B7E-48CC-BA90-B2AB0889F9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54296" y="2395728"/>
            <a:ext cx="4243589" cy="18288"/>
          </a:xfrm>
          <a:custGeom>
            <a:avLst/>
            <a:gdLst>
              <a:gd name="connsiteX0" fmla="*/ 0 w 4243589"/>
              <a:gd name="connsiteY0" fmla="*/ 0 h 18288"/>
              <a:gd name="connsiteX1" fmla="*/ 478919 w 4243589"/>
              <a:gd name="connsiteY1" fmla="*/ 0 h 18288"/>
              <a:gd name="connsiteX2" fmla="*/ 957839 w 4243589"/>
              <a:gd name="connsiteY2" fmla="*/ 0 h 18288"/>
              <a:gd name="connsiteX3" fmla="*/ 1521630 w 4243589"/>
              <a:gd name="connsiteY3" fmla="*/ 0 h 18288"/>
              <a:gd name="connsiteX4" fmla="*/ 2212729 w 4243589"/>
              <a:gd name="connsiteY4" fmla="*/ 0 h 18288"/>
              <a:gd name="connsiteX5" fmla="*/ 2734084 w 4243589"/>
              <a:gd name="connsiteY5" fmla="*/ 0 h 18288"/>
              <a:gd name="connsiteX6" fmla="*/ 3255439 w 4243589"/>
              <a:gd name="connsiteY6" fmla="*/ 0 h 18288"/>
              <a:gd name="connsiteX7" fmla="*/ 4243589 w 4243589"/>
              <a:gd name="connsiteY7" fmla="*/ 0 h 18288"/>
              <a:gd name="connsiteX8" fmla="*/ 4243589 w 4243589"/>
              <a:gd name="connsiteY8" fmla="*/ 18288 h 18288"/>
              <a:gd name="connsiteX9" fmla="*/ 3594926 w 4243589"/>
              <a:gd name="connsiteY9" fmla="*/ 18288 h 18288"/>
              <a:gd name="connsiteX10" fmla="*/ 3073571 w 4243589"/>
              <a:gd name="connsiteY10" fmla="*/ 18288 h 18288"/>
              <a:gd name="connsiteX11" fmla="*/ 2552216 w 4243589"/>
              <a:gd name="connsiteY11" fmla="*/ 18288 h 18288"/>
              <a:gd name="connsiteX12" fmla="*/ 1903553 w 4243589"/>
              <a:gd name="connsiteY12" fmla="*/ 18288 h 18288"/>
              <a:gd name="connsiteX13" fmla="*/ 1212454 w 4243589"/>
              <a:gd name="connsiteY13" fmla="*/ 18288 h 18288"/>
              <a:gd name="connsiteX14" fmla="*/ 733535 w 4243589"/>
              <a:gd name="connsiteY14" fmla="*/ 18288 h 18288"/>
              <a:gd name="connsiteX15" fmla="*/ 0 w 4243589"/>
              <a:gd name="connsiteY15" fmla="*/ 18288 h 18288"/>
              <a:gd name="connsiteX16" fmla="*/ 0 w 4243589"/>
              <a:gd name="connsiteY16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18288" fill="none" extrusionOk="0">
                <a:moveTo>
                  <a:pt x="0" y="0"/>
                </a:moveTo>
                <a:cubicBezTo>
                  <a:pt x="213395" y="-21006"/>
                  <a:pt x="307421" y="-18116"/>
                  <a:pt x="478919" y="0"/>
                </a:cubicBezTo>
                <a:cubicBezTo>
                  <a:pt x="650417" y="18116"/>
                  <a:pt x="831092" y="-21237"/>
                  <a:pt x="957839" y="0"/>
                </a:cubicBezTo>
                <a:cubicBezTo>
                  <a:pt x="1084586" y="21237"/>
                  <a:pt x="1301682" y="25124"/>
                  <a:pt x="1521630" y="0"/>
                </a:cubicBezTo>
                <a:cubicBezTo>
                  <a:pt x="1741578" y="-25124"/>
                  <a:pt x="1970269" y="-29139"/>
                  <a:pt x="2212729" y="0"/>
                </a:cubicBezTo>
                <a:cubicBezTo>
                  <a:pt x="2455189" y="29139"/>
                  <a:pt x="2558847" y="-4796"/>
                  <a:pt x="2734084" y="0"/>
                </a:cubicBezTo>
                <a:cubicBezTo>
                  <a:pt x="2909321" y="4796"/>
                  <a:pt x="3097217" y="-13409"/>
                  <a:pt x="3255439" y="0"/>
                </a:cubicBezTo>
                <a:cubicBezTo>
                  <a:pt x="3413662" y="13409"/>
                  <a:pt x="3979999" y="-10121"/>
                  <a:pt x="4243589" y="0"/>
                </a:cubicBezTo>
                <a:cubicBezTo>
                  <a:pt x="4244484" y="8974"/>
                  <a:pt x="4243043" y="9359"/>
                  <a:pt x="4243589" y="18288"/>
                </a:cubicBezTo>
                <a:cubicBezTo>
                  <a:pt x="4058777" y="31246"/>
                  <a:pt x="3910348" y="3158"/>
                  <a:pt x="3594926" y="18288"/>
                </a:cubicBezTo>
                <a:cubicBezTo>
                  <a:pt x="3279504" y="33418"/>
                  <a:pt x="3319955" y="-3977"/>
                  <a:pt x="3073571" y="18288"/>
                </a:cubicBezTo>
                <a:cubicBezTo>
                  <a:pt x="2827187" y="40553"/>
                  <a:pt x="2767387" y="1863"/>
                  <a:pt x="2552216" y="18288"/>
                </a:cubicBezTo>
                <a:cubicBezTo>
                  <a:pt x="2337046" y="34713"/>
                  <a:pt x="2181871" y="19527"/>
                  <a:pt x="1903553" y="18288"/>
                </a:cubicBezTo>
                <a:cubicBezTo>
                  <a:pt x="1625235" y="17049"/>
                  <a:pt x="1557672" y="24174"/>
                  <a:pt x="1212454" y="18288"/>
                </a:cubicBezTo>
                <a:cubicBezTo>
                  <a:pt x="867236" y="12402"/>
                  <a:pt x="874382" y="15627"/>
                  <a:pt x="733535" y="18288"/>
                </a:cubicBezTo>
                <a:cubicBezTo>
                  <a:pt x="592688" y="20949"/>
                  <a:pt x="183477" y="14753"/>
                  <a:pt x="0" y="18288"/>
                </a:cubicBezTo>
                <a:cubicBezTo>
                  <a:pt x="-229" y="14222"/>
                  <a:pt x="509" y="5816"/>
                  <a:pt x="0" y="0"/>
                </a:cubicBezTo>
                <a:close/>
              </a:path>
              <a:path w="4243589" h="18288" stroke="0" extrusionOk="0">
                <a:moveTo>
                  <a:pt x="0" y="0"/>
                </a:moveTo>
                <a:cubicBezTo>
                  <a:pt x="143690" y="16630"/>
                  <a:pt x="266667" y="14847"/>
                  <a:pt x="521355" y="0"/>
                </a:cubicBezTo>
                <a:cubicBezTo>
                  <a:pt x="776043" y="-14847"/>
                  <a:pt x="814491" y="-17363"/>
                  <a:pt x="1000275" y="0"/>
                </a:cubicBezTo>
                <a:cubicBezTo>
                  <a:pt x="1186059" y="17363"/>
                  <a:pt x="1352504" y="-23507"/>
                  <a:pt x="1521630" y="0"/>
                </a:cubicBezTo>
                <a:cubicBezTo>
                  <a:pt x="1690756" y="23507"/>
                  <a:pt x="1889525" y="5871"/>
                  <a:pt x="2127857" y="0"/>
                </a:cubicBezTo>
                <a:cubicBezTo>
                  <a:pt x="2366189" y="-5871"/>
                  <a:pt x="2620628" y="-27997"/>
                  <a:pt x="2776520" y="0"/>
                </a:cubicBezTo>
                <a:cubicBezTo>
                  <a:pt x="2932412" y="27997"/>
                  <a:pt x="3131683" y="-25073"/>
                  <a:pt x="3467618" y="0"/>
                </a:cubicBezTo>
                <a:cubicBezTo>
                  <a:pt x="3803553" y="25073"/>
                  <a:pt x="4017371" y="3071"/>
                  <a:pt x="4243589" y="0"/>
                </a:cubicBezTo>
                <a:cubicBezTo>
                  <a:pt x="4243134" y="6162"/>
                  <a:pt x="4243492" y="11775"/>
                  <a:pt x="4243589" y="18288"/>
                </a:cubicBezTo>
                <a:cubicBezTo>
                  <a:pt x="4017834" y="-5779"/>
                  <a:pt x="3834586" y="13376"/>
                  <a:pt x="3594926" y="18288"/>
                </a:cubicBezTo>
                <a:cubicBezTo>
                  <a:pt x="3355266" y="23200"/>
                  <a:pt x="3204179" y="2869"/>
                  <a:pt x="2903827" y="18288"/>
                </a:cubicBezTo>
                <a:cubicBezTo>
                  <a:pt x="2603475" y="33707"/>
                  <a:pt x="2526187" y="46187"/>
                  <a:pt x="2212729" y="18288"/>
                </a:cubicBezTo>
                <a:cubicBezTo>
                  <a:pt x="1899271" y="-9611"/>
                  <a:pt x="1966289" y="29692"/>
                  <a:pt x="1733809" y="18288"/>
                </a:cubicBezTo>
                <a:cubicBezTo>
                  <a:pt x="1501329" y="6884"/>
                  <a:pt x="1343612" y="12492"/>
                  <a:pt x="1085146" y="18288"/>
                </a:cubicBezTo>
                <a:cubicBezTo>
                  <a:pt x="826680" y="24084"/>
                  <a:pt x="778184" y="35607"/>
                  <a:pt x="521355" y="18288"/>
                </a:cubicBezTo>
                <a:cubicBezTo>
                  <a:pt x="264526" y="969"/>
                  <a:pt x="120277" y="4268"/>
                  <a:pt x="0" y="18288"/>
                </a:cubicBezTo>
                <a:cubicBezTo>
                  <a:pt x="766" y="10800"/>
                  <a:pt x="-457" y="8180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445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2727557108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Sisällön paikkamerkki 2">
            <a:extLst>
              <a:ext uri="{FF2B5EF4-FFF2-40B4-BE49-F238E27FC236}">
                <a16:creationId xmlns:a16="http://schemas.microsoft.com/office/drawing/2014/main" id="{C9C90A94-F2F6-EED9-034F-568C81819B8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90875062"/>
              </p:ext>
            </p:extLst>
          </p:nvPr>
        </p:nvGraphicFramePr>
        <p:xfrm>
          <a:off x="4654296" y="2706624"/>
          <a:ext cx="6894576" cy="34838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4200345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8" name="Slide Background">
            <a:extLst>
              <a:ext uri="{FF2B5EF4-FFF2-40B4-BE49-F238E27FC236}">
                <a16:creationId xmlns:a16="http://schemas.microsoft.com/office/drawing/2014/main" id="{9F7D5CDA-D291-4307-BF55-1381FED2963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19DF5858-4962-6F07-6ABD-22517E7C84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1800" y="762001"/>
            <a:ext cx="5334197" cy="1708242"/>
          </a:xfrm>
        </p:spPr>
        <p:txBody>
          <a:bodyPr anchor="ctr">
            <a:normAutofit/>
          </a:bodyPr>
          <a:lstStyle/>
          <a:p>
            <a:r>
              <a:rPr lang="fi-FI" sz="4000"/>
              <a:t>Spinnova (products) 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D9ADB22-3436-DB3B-81EE-3EF5E91C0B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1800" y="2470244"/>
            <a:ext cx="5334197" cy="3769835"/>
          </a:xfrm>
        </p:spPr>
        <p:txBody>
          <a:bodyPr anchor="ctr">
            <a:normAutofit/>
          </a:bodyPr>
          <a:lstStyle/>
          <a:p>
            <a:r>
              <a:rPr lang="fi-FI" sz="2000" dirty="0"/>
              <a:t>Spinnova </a:t>
            </a:r>
            <a:r>
              <a:rPr lang="fi-FI" sz="2000" dirty="0" err="1"/>
              <a:t>fiber</a:t>
            </a:r>
            <a:r>
              <a:rPr lang="fi-FI" sz="2000" dirty="0"/>
              <a:t> </a:t>
            </a:r>
            <a:r>
              <a:rPr lang="fi-FI" sz="2000" dirty="0" err="1"/>
              <a:t>can</a:t>
            </a:r>
            <a:r>
              <a:rPr lang="fi-FI" sz="2000" dirty="0"/>
              <a:t> </a:t>
            </a:r>
            <a:r>
              <a:rPr lang="fi-FI" sz="2000" dirty="0" err="1"/>
              <a:t>be</a:t>
            </a:r>
            <a:r>
              <a:rPr lang="fi-FI" sz="2000" dirty="0"/>
              <a:t> made into </a:t>
            </a:r>
            <a:r>
              <a:rPr lang="fi-FI" sz="2000" dirty="0" err="1"/>
              <a:t>fabric</a:t>
            </a:r>
            <a:r>
              <a:rPr lang="fi-FI" sz="2000" dirty="0"/>
              <a:t>, </a:t>
            </a:r>
            <a:r>
              <a:rPr lang="fi-FI" sz="2000" dirty="0" err="1"/>
              <a:t>which</a:t>
            </a:r>
            <a:r>
              <a:rPr lang="fi-FI" sz="2000" dirty="0"/>
              <a:t> is </a:t>
            </a:r>
            <a:r>
              <a:rPr lang="fi-FI" sz="2000" dirty="0" err="1"/>
              <a:t>well</a:t>
            </a:r>
            <a:r>
              <a:rPr lang="fi-FI" sz="2000" dirty="0"/>
              <a:t> </a:t>
            </a:r>
            <a:r>
              <a:rPr lang="fi-FI" sz="2000" dirty="0" err="1"/>
              <a:t>suited</a:t>
            </a:r>
            <a:r>
              <a:rPr lang="fi-FI" sz="2000" dirty="0"/>
              <a:t> for </a:t>
            </a:r>
            <a:r>
              <a:rPr lang="fi-FI" sz="2000" dirty="0" err="1"/>
              <a:t>use</a:t>
            </a:r>
            <a:r>
              <a:rPr lang="fi-FI" sz="2000" dirty="0"/>
              <a:t> in </a:t>
            </a:r>
            <a:r>
              <a:rPr lang="fi-FI" sz="2000" dirty="0" err="1"/>
              <a:t>the</a:t>
            </a:r>
            <a:r>
              <a:rPr lang="fi-FI" sz="2000" dirty="0"/>
              <a:t> </a:t>
            </a:r>
            <a:r>
              <a:rPr lang="fi-FI" sz="2000" dirty="0" err="1"/>
              <a:t>clothing</a:t>
            </a:r>
            <a:r>
              <a:rPr lang="fi-FI" sz="2000" dirty="0"/>
              <a:t> and </a:t>
            </a:r>
            <a:r>
              <a:rPr lang="fi-FI" sz="2000" dirty="0" err="1"/>
              <a:t>textile</a:t>
            </a:r>
            <a:r>
              <a:rPr lang="fi-FI" sz="2000" dirty="0"/>
              <a:t> </a:t>
            </a:r>
            <a:r>
              <a:rPr lang="fi-FI" sz="2000" dirty="0" err="1"/>
              <a:t>industry</a:t>
            </a:r>
            <a:r>
              <a:rPr lang="fi-FI" sz="2000" dirty="0"/>
              <a:t>.  </a:t>
            </a:r>
          </a:p>
          <a:p>
            <a:r>
              <a:rPr lang="fi-FI" sz="2000" dirty="0"/>
              <a:t>Spinnova </a:t>
            </a:r>
            <a:r>
              <a:rPr lang="fi-FI" sz="2000" dirty="0" err="1"/>
              <a:t>fiber</a:t>
            </a:r>
            <a:r>
              <a:rPr lang="fi-FI" sz="2000" dirty="0"/>
              <a:t> </a:t>
            </a:r>
            <a:r>
              <a:rPr lang="fi-FI" sz="2000" dirty="0" err="1"/>
              <a:t>can</a:t>
            </a:r>
            <a:r>
              <a:rPr lang="fi-FI" sz="2000" dirty="0"/>
              <a:t> </a:t>
            </a:r>
            <a:r>
              <a:rPr lang="fi-FI" sz="2000" dirty="0" err="1"/>
              <a:t>be</a:t>
            </a:r>
            <a:r>
              <a:rPr lang="fi-FI" sz="2000" dirty="0"/>
              <a:t> </a:t>
            </a:r>
            <a:r>
              <a:rPr lang="fi-FI" sz="2000" dirty="0" err="1"/>
              <a:t>recycled</a:t>
            </a:r>
            <a:r>
              <a:rPr lang="fi-FI" sz="2000" dirty="0"/>
              <a:t> </a:t>
            </a:r>
            <a:r>
              <a:rPr lang="fi-FI" sz="2000" dirty="0" err="1"/>
              <a:t>many</a:t>
            </a:r>
            <a:r>
              <a:rPr lang="fi-FI" sz="2000" dirty="0"/>
              <a:t> </a:t>
            </a:r>
            <a:r>
              <a:rPr lang="fi-FI" sz="2000" dirty="0" err="1"/>
              <a:t>times</a:t>
            </a:r>
            <a:r>
              <a:rPr lang="fi-FI" sz="2000" dirty="0"/>
              <a:t>.</a:t>
            </a:r>
          </a:p>
          <a:p>
            <a:r>
              <a:rPr lang="en-US" sz="2000">
                <a:hlinkClick r:id="rId2"/>
              </a:rPr>
              <a:t>https://www.youtube.com/watch?v=oapK8edFWgY</a:t>
            </a:r>
            <a:r>
              <a:rPr lang="en-US" sz="2000"/>
              <a:t> </a:t>
            </a:r>
            <a:endParaRPr lang="fi-FI" sz="2000" dirty="0"/>
          </a:p>
          <a:p>
            <a:endParaRPr lang="fi-FI" sz="2000" dirty="0"/>
          </a:p>
          <a:p>
            <a:endParaRPr lang="fi-FI" sz="2000" dirty="0"/>
          </a:p>
        </p:txBody>
      </p:sp>
      <p:pic>
        <p:nvPicPr>
          <p:cNvPr id="6" name="Sisällön paikkamerkki 5">
            <a:extLst>
              <a:ext uri="{FF2B5EF4-FFF2-40B4-BE49-F238E27FC236}">
                <a16:creationId xmlns:a16="http://schemas.microsoft.com/office/drawing/2014/main" id="{BD461062-3FEB-5C07-E1A8-DB420A74190B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14776" b="7089"/>
          <a:stretch/>
        </p:blipFill>
        <p:spPr>
          <a:xfrm>
            <a:off x="6857797" y="-10886"/>
            <a:ext cx="5334204" cy="6868886"/>
          </a:xfrm>
          <a:prstGeom prst="rect">
            <a:avLst/>
          </a:prstGeom>
          <a:effectLst>
            <a:outerShdw blurRad="127000" dist="50800" dir="10800000" sx="99000" sy="99000" algn="r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24266808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3" name="Rectangle 42">
            <a:extLst>
              <a:ext uri="{FF2B5EF4-FFF2-40B4-BE49-F238E27FC236}">
                <a16:creationId xmlns:a16="http://schemas.microsoft.com/office/drawing/2014/main" id="{45D37F4E-DDB4-456B-97E0-9937730A03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D86C7CFD-75C8-F960-38B7-FAC6704042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2493" y="238539"/>
            <a:ext cx="11018520" cy="1434415"/>
          </a:xfrm>
        </p:spPr>
        <p:txBody>
          <a:bodyPr anchor="b">
            <a:normAutofit/>
          </a:bodyPr>
          <a:lstStyle/>
          <a:p>
            <a:r>
              <a:rPr lang="fi-FI" sz="5400">
                <a:cs typeface="Calibri Light"/>
              </a:rPr>
              <a:t>Woodly</a:t>
            </a:r>
            <a:endParaRPr lang="fi-FI" sz="5400"/>
          </a:p>
        </p:txBody>
      </p:sp>
      <p:sp>
        <p:nvSpPr>
          <p:cNvPr id="54" name="sketchy line">
            <a:extLst>
              <a:ext uri="{FF2B5EF4-FFF2-40B4-BE49-F238E27FC236}">
                <a16:creationId xmlns:a16="http://schemas.microsoft.com/office/drawing/2014/main" id="{B2DD41CD-8F47-4F56-AD12-4E2FF76969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2493" y="1681544"/>
            <a:ext cx="10972800" cy="18288"/>
          </a:xfrm>
          <a:custGeom>
            <a:avLst/>
            <a:gdLst>
              <a:gd name="connsiteX0" fmla="*/ 0 w 10972800"/>
              <a:gd name="connsiteY0" fmla="*/ 0 h 18288"/>
              <a:gd name="connsiteX1" fmla="*/ 356616 w 10972800"/>
              <a:gd name="connsiteY1" fmla="*/ 0 h 18288"/>
              <a:gd name="connsiteX2" fmla="*/ 1042416 w 10972800"/>
              <a:gd name="connsiteY2" fmla="*/ 0 h 18288"/>
              <a:gd name="connsiteX3" fmla="*/ 1947672 w 10972800"/>
              <a:gd name="connsiteY3" fmla="*/ 0 h 18288"/>
              <a:gd name="connsiteX4" fmla="*/ 2633472 w 10972800"/>
              <a:gd name="connsiteY4" fmla="*/ 0 h 18288"/>
              <a:gd name="connsiteX5" fmla="*/ 2990088 w 10972800"/>
              <a:gd name="connsiteY5" fmla="*/ 0 h 18288"/>
              <a:gd name="connsiteX6" fmla="*/ 3456432 w 10972800"/>
              <a:gd name="connsiteY6" fmla="*/ 0 h 18288"/>
              <a:gd name="connsiteX7" fmla="*/ 4361688 w 10972800"/>
              <a:gd name="connsiteY7" fmla="*/ 0 h 18288"/>
              <a:gd name="connsiteX8" fmla="*/ 5266944 w 10972800"/>
              <a:gd name="connsiteY8" fmla="*/ 0 h 18288"/>
              <a:gd name="connsiteX9" fmla="*/ 6172200 w 10972800"/>
              <a:gd name="connsiteY9" fmla="*/ 0 h 18288"/>
              <a:gd name="connsiteX10" fmla="*/ 6528816 w 10972800"/>
              <a:gd name="connsiteY10" fmla="*/ 0 h 18288"/>
              <a:gd name="connsiteX11" fmla="*/ 7214616 w 10972800"/>
              <a:gd name="connsiteY11" fmla="*/ 0 h 18288"/>
              <a:gd name="connsiteX12" fmla="*/ 7790688 w 10972800"/>
              <a:gd name="connsiteY12" fmla="*/ 0 h 18288"/>
              <a:gd name="connsiteX13" fmla="*/ 8147304 w 10972800"/>
              <a:gd name="connsiteY13" fmla="*/ 0 h 18288"/>
              <a:gd name="connsiteX14" fmla="*/ 9052560 w 10972800"/>
              <a:gd name="connsiteY14" fmla="*/ 0 h 18288"/>
              <a:gd name="connsiteX15" fmla="*/ 9409176 w 10972800"/>
              <a:gd name="connsiteY15" fmla="*/ 0 h 18288"/>
              <a:gd name="connsiteX16" fmla="*/ 9765792 w 10972800"/>
              <a:gd name="connsiteY16" fmla="*/ 0 h 18288"/>
              <a:gd name="connsiteX17" fmla="*/ 10341864 w 10972800"/>
              <a:gd name="connsiteY17" fmla="*/ 0 h 18288"/>
              <a:gd name="connsiteX18" fmla="*/ 10972800 w 10972800"/>
              <a:gd name="connsiteY18" fmla="*/ 0 h 18288"/>
              <a:gd name="connsiteX19" fmla="*/ 10972800 w 10972800"/>
              <a:gd name="connsiteY19" fmla="*/ 18288 h 18288"/>
              <a:gd name="connsiteX20" fmla="*/ 10177272 w 10972800"/>
              <a:gd name="connsiteY20" fmla="*/ 18288 h 18288"/>
              <a:gd name="connsiteX21" fmla="*/ 9820656 w 10972800"/>
              <a:gd name="connsiteY21" fmla="*/ 18288 h 18288"/>
              <a:gd name="connsiteX22" fmla="*/ 9464040 w 10972800"/>
              <a:gd name="connsiteY22" fmla="*/ 18288 h 18288"/>
              <a:gd name="connsiteX23" fmla="*/ 8778240 w 10972800"/>
              <a:gd name="connsiteY23" fmla="*/ 18288 h 18288"/>
              <a:gd name="connsiteX24" fmla="*/ 8421624 w 10972800"/>
              <a:gd name="connsiteY24" fmla="*/ 18288 h 18288"/>
              <a:gd name="connsiteX25" fmla="*/ 7735824 w 10972800"/>
              <a:gd name="connsiteY25" fmla="*/ 18288 h 18288"/>
              <a:gd name="connsiteX26" fmla="*/ 6940296 w 10972800"/>
              <a:gd name="connsiteY26" fmla="*/ 18288 h 18288"/>
              <a:gd name="connsiteX27" fmla="*/ 6254496 w 10972800"/>
              <a:gd name="connsiteY27" fmla="*/ 18288 h 18288"/>
              <a:gd name="connsiteX28" fmla="*/ 5458968 w 10972800"/>
              <a:gd name="connsiteY28" fmla="*/ 18288 h 18288"/>
              <a:gd name="connsiteX29" fmla="*/ 4663440 w 10972800"/>
              <a:gd name="connsiteY29" fmla="*/ 18288 h 18288"/>
              <a:gd name="connsiteX30" fmla="*/ 4306824 w 10972800"/>
              <a:gd name="connsiteY30" fmla="*/ 18288 h 18288"/>
              <a:gd name="connsiteX31" fmla="*/ 3840480 w 10972800"/>
              <a:gd name="connsiteY31" fmla="*/ 18288 h 18288"/>
              <a:gd name="connsiteX32" fmla="*/ 3264408 w 10972800"/>
              <a:gd name="connsiteY32" fmla="*/ 18288 h 18288"/>
              <a:gd name="connsiteX33" fmla="*/ 2578608 w 10972800"/>
              <a:gd name="connsiteY33" fmla="*/ 18288 h 18288"/>
              <a:gd name="connsiteX34" fmla="*/ 1673352 w 10972800"/>
              <a:gd name="connsiteY34" fmla="*/ 18288 h 18288"/>
              <a:gd name="connsiteX35" fmla="*/ 877824 w 10972800"/>
              <a:gd name="connsiteY35" fmla="*/ 18288 h 18288"/>
              <a:gd name="connsiteX36" fmla="*/ 0 w 10972800"/>
              <a:gd name="connsiteY36" fmla="*/ 18288 h 18288"/>
              <a:gd name="connsiteX37" fmla="*/ 0 w 10972800"/>
              <a:gd name="connsiteY37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</a:cxnLst>
            <a:rect l="l" t="t" r="r" b="b"/>
            <a:pathLst>
              <a:path w="10972800" h="18288" fill="none" extrusionOk="0">
                <a:moveTo>
                  <a:pt x="0" y="0"/>
                </a:moveTo>
                <a:cubicBezTo>
                  <a:pt x="165916" y="-1866"/>
                  <a:pt x="188720" y="13756"/>
                  <a:pt x="356616" y="0"/>
                </a:cubicBezTo>
                <a:cubicBezTo>
                  <a:pt x="524512" y="-13756"/>
                  <a:pt x="734781" y="8922"/>
                  <a:pt x="1042416" y="0"/>
                </a:cubicBezTo>
                <a:cubicBezTo>
                  <a:pt x="1350051" y="-8922"/>
                  <a:pt x="1595982" y="-26315"/>
                  <a:pt x="1947672" y="0"/>
                </a:cubicBezTo>
                <a:cubicBezTo>
                  <a:pt x="2299362" y="26315"/>
                  <a:pt x="2292691" y="-19526"/>
                  <a:pt x="2633472" y="0"/>
                </a:cubicBezTo>
                <a:cubicBezTo>
                  <a:pt x="2974253" y="19526"/>
                  <a:pt x="2857309" y="10773"/>
                  <a:pt x="2990088" y="0"/>
                </a:cubicBezTo>
                <a:cubicBezTo>
                  <a:pt x="3122867" y="-10773"/>
                  <a:pt x="3359343" y="7194"/>
                  <a:pt x="3456432" y="0"/>
                </a:cubicBezTo>
                <a:cubicBezTo>
                  <a:pt x="3553521" y="-7194"/>
                  <a:pt x="4136258" y="5108"/>
                  <a:pt x="4361688" y="0"/>
                </a:cubicBezTo>
                <a:cubicBezTo>
                  <a:pt x="4587118" y="-5108"/>
                  <a:pt x="4992424" y="-42958"/>
                  <a:pt x="5266944" y="0"/>
                </a:cubicBezTo>
                <a:cubicBezTo>
                  <a:pt x="5541464" y="42958"/>
                  <a:pt x="5882966" y="-3430"/>
                  <a:pt x="6172200" y="0"/>
                </a:cubicBezTo>
                <a:cubicBezTo>
                  <a:pt x="6461434" y="3430"/>
                  <a:pt x="6432127" y="6688"/>
                  <a:pt x="6528816" y="0"/>
                </a:cubicBezTo>
                <a:cubicBezTo>
                  <a:pt x="6625505" y="-6688"/>
                  <a:pt x="6916805" y="-436"/>
                  <a:pt x="7214616" y="0"/>
                </a:cubicBezTo>
                <a:cubicBezTo>
                  <a:pt x="7512427" y="436"/>
                  <a:pt x="7626159" y="-6909"/>
                  <a:pt x="7790688" y="0"/>
                </a:cubicBezTo>
                <a:cubicBezTo>
                  <a:pt x="7955217" y="6909"/>
                  <a:pt x="8048891" y="15307"/>
                  <a:pt x="8147304" y="0"/>
                </a:cubicBezTo>
                <a:cubicBezTo>
                  <a:pt x="8245717" y="-15307"/>
                  <a:pt x="8645618" y="-11734"/>
                  <a:pt x="9052560" y="0"/>
                </a:cubicBezTo>
                <a:cubicBezTo>
                  <a:pt x="9459502" y="11734"/>
                  <a:pt x="9320584" y="8388"/>
                  <a:pt x="9409176" y="0"/>
                </a:cubicBezTo>
                <a:cubicBezTo>
                  <a:pt x="9497768" y="-8388"/>
                  <a:pt x="9644192" y="8379"/>
                  <a:pt x="9765792" y="0"/>
                </a:cubicBezTo>
                <a:cubicBezTo>
                  <a:pt x="9887392" y="-8379"/>
                  <a:pt x="10105220" y="-12663"/>
                  <a:pt x="10341864" y="0"/>
                </a:cubicBezTo>
                <a:cubicBezTo>
                  <a:pt x="10578508" y="12663"/>
                  <a:pt x="10773103" y="-5786"/>
                  <a:pt x="10972800" y="0"/>
                </a:cubicBezTo>
                <a:cubicBezTo>
                  <a:pt x="10972146" y="8818"/>
                  <a:pt x="10972240" y="13823"/>
                  <a:pt x="10972800" y="18288"/>
                </a:cubicBezTo>
                <a:cubicBezTo>
                  <a:pt x="10588778" y="31598"/>
                  <a:pt x="10543381" y="-12698"/>
                  <a:pt x="10177272" y="18288"/>
                </a:cubicBezTo>
                <a:cubicBezTo>
                  <a:pt x="9811163" y="49274"/>
                  <a:pt x="9996817" y="25662"/>
                  <a:pt x="9820656" y="18288"/>
                </a:cubicBezTo>
                <a:cubicBezTo>
                  <a:pt x="9644495" y="10914"/>
                  <a:pt x="9607007" y="31631"/>
                  <a:pt x="9464040" y="18288"/>
                </a:cubicBezTo>
                <a:cubicBezTo>
                  <a:pt x="9321073" y="4945"/>
                  <a:pt x="9114189" y="28940"/>
                  <a:pt x="8778240" y="18288"/>
                </a:cubicBezTo>
                <a:cubicBezTo>
                  <a:pt x="8442291" y="7636"/>
                  <a:pt x="8594763" y="987"/>
                  <a:pt x="8421624" y="18288"/>
                </a:cubicBezTo>
                <a:cubicBezTo>
                  <a:pt x="8248485" y="35589"/>
                  <a:pt x="7929515" y="37573"/>
                  <a:pt x="7735824" y="18288"/>
                </a:cubicBezTo>
                <a:cubicBezTo>
                  <a:pt x="7542133" y="-997"/>
                  <a:pt x="7252504" y="33858"/>
                  <a:pt x="6940296" y="18288"/>
                </a:cubicBezTo>
                <a:cubicBezTo>
                  <a:pt x="6628088" y="2718"/>
                  <a:pt x="6528503" y="48389"/>
                  <a:pt x="6254496" y="18288"/>
                </a:cubicBezTo>
                <a:cubicBezTo>
                  <a:pt x="5980489" y="-11813"/>
                  <a:pt x="5695784" y="-3740"/>
                  <a:pt x="5458968" y="18288"/>
                </a:cubicBezTo>
                <a:cubicBezTo>
                  <a:pt x="5222152" y="40316"/>
                  <a:pt x="5010751" y="19095"/>
                  <a:pt x="4663440" y="18288"/>
                </a:cubicBezTo>
                <a:cubicBezTo>
                  <a:pt x="4316129" y="17481"/>
                  <a:pt x="4425552" y="1606"/>
                  <a:pt x="4306824" y="18288"/>
                </a:cubicBezTo>
                <a:cubicBezTo>
                  <a:pt x="4188096" y="34970"/>
                  <a:pt x="3941535" y="7481"/>
                  <a:pt x="3840480" y="18288"/>
                </a:cubicBezTo>
                <a:cubicBezTo>
                  <a:pt x="3739425" y="29095"/>
                  <a:pt x="3402388" y="17641"/>
                  <a:pt x="3264408" y="18288"/>
                </a:cubicBezTo>
                <a:cubicBezTo>
                  <a:pt x="3126428" y="18935"/>
                  <a:pt x="2776779" y="9983"/>
                  <a:pt x="2578608" y="18288"/>
                </a:cubicBezTo>
                <a:cubicBezTo>
                  <a:pt x="2380437" y="26593"/>
                  <a:pt x="1909468" y="25818"/>
                  <a:pt x="1673352" y="18288"/>
                </a:cubicBezTo>
                <a:cubicBezTo>
                  <a:pt x="1437236" y="10758"/>
                  <a:pt x="1131180" y="49884"/>
                  <a:pt x="877824" y="18288"/>
                </a:cubicBezTo>
                <a:cubicBezTo>
                  <a:pt x="624468" y="-13308"/>
                  <a:pt x="206753" y="2195"/>
                  <a:pt x="0" y="18288"/>
                </a:cubicBezTo>
                <a:cubicBezTo>
                  <a:pt x="313" y="10654"/>
                  <a:pt x="-263" y="4056"/>
                  <a:pt x="0" y="0"/>
                </a:cubicBezTo>
                <a:close/>
              </a:path>
              <a:path w="10972800" h="18288" stroke="0" extrusionOk="0">
                <a:moveTo>
                  <a:pt x="0" y="0"/>
                </a:moveTo>
                <a:cubicBezTo>
                  <a:pt x="164017" y="-17675"/>
                  <a:pt x="309425" y="9913"/>
                  <a:pt x="466344" y="0"/>
                </a:cubicBezTo>
                <a:cubicBezTo>
                  <a:pt x="623263" y="-9913"/>
                  <a:pt x="659300" y="-14524"/>
                  <a:pt x="822960" y="0"/>
                </a:cubicBezTo>
                <a:cubicBezTo>
                  <a:pt x="986620" y="14524"/>
                  <a:pt x="1105222" y="-16481"/>
                  <a:pt x="1289304" y="0"/>
                </a:cubicBezTo>
                <a:cubicBezTo>
                  <a:pt x="1473386" y="16481"/>
                  <a:pt x="1693223" y="26161"/>
                  <a:pt x="1975104" y="0"/>
                </a:cubicBezTo>
                <a:cubicBezTo>
                  <a:pt x="2256985" y="-26161"/>
                  <a:pt x="2435781" y="23061"/>
                  <a:pt x="2770632" y="0"/>
                </a:cubicBezTo>
                <a:cubicBezTo>
                  <a:pt x="3105483" y="-23061"/>
                  <a:pt x="3247479" y="-44011"/>
                  <a:pt x="3675888" y="0"/>
                </a:cubicBezTo>
                <a:cubicBezTo>
                  <a:pt x="4104297" y="44011"/>
                  <a:pt x="4280918" y="4017"/>
                  <a:pt x="4581144" y="0"/>
                </a:cubicBezTo>
                <a:cubicBezTo>
                  <a:pt x="4881370" y="-4017"/>
                  <a:pt x="5021699" y="-11889"/>
                  <a:pt x="5157216" y="0"/>
                </a:cubicBezTo>
                <a:cubicBezTo>
                  <a:pt x="5292733" y="11889"/>
                  <a:pt x="5603398" y="-17698"/>
                  <a:pt x="5952744" y="0"/>
                </a:cubicBezTo>
                <a:cubicBezTo>
                  <a:pt x="6302090" y="17698"/>
                  <a:pt x="6353093" y="-11909"/>
                  <a:pt x="6638544" y="0"/>
                </a:cubicBezTo>
                <a:cubicBezTo>
                  <a:pt x="6923995" y="11909"/>
                  <a:pt x="7053404" y="21630"/>
                  <a:pt x="7214616" y="0"/>
                </a:cubicBezTo>
                <a:cubicBezTo>
                  <a:pt x="7375828" y="-21630"/>
                  <a:pt x="7837963" y="3886"/>
                  <a:pt x="8010144" y="0"/>
                </a:cubicBezTo>
                <a:cubicBezTo>
                  <a:pt x="8182325" y="-3886"/>
                  <a:pt x="8224183" y="16009"/>
                  <a:pt x="8366760" y="0"/>
                </a:cubicBezTo>
                <a:cubicBezTo>
                  <a:pt x="8509337" y="-16009"/>
                  <a:pt x="8687920" y="-5720"/>
                  <a:pt x="8942832" y="0"/>
                </a:cubicBezTo>
                <a:cubicBezTo>
                  <a:pt x="9197744" y="5720"/>
                  <a:pt x="9368437" y="20479"/>
                  <a:pt x="9628632" y="0"/>
                </a:cubicBezTo>
                <a:cubicBezTo>
                  <a:pt x="9888827" y="-20479"/>
                  <a:pt x="10560858" y="-20746"/>
                  <a:pt x="10972800" y="0"/>
                </a:cubicBezTo>
                <a:cubicBezTo>
                  <a:pt x="10972186" y="5722"/>
                  <a:pt x="10972980" y="12495"/>
                  <a:pt x="10972800" y="18288"/>
                </a:cubicBezTo>
                <a:cubicBezTo>
                  <a:pt x="10786146" y="12536"/>
                  <a:pt x="10623717" y="14033"/>
                  <a:pt x="10506456" y="18288"/>
                </a:cubicBezTo>
                <a:cubicBezTo>
                  <a:pt x="10389195" y="22543"/>
                  <a:pt x="10296178" y="20107"/>
                  <a:pt x="10149840" y="18288"/>
                </a:cubicBezTo>
                <a:cubicBezTo>
                  <a:pt x="10003502" y="16469"/>
                  <a:pt x="9767530" y="28891"/>
                  <a:pt x="9464040" y="18288"/>
                </a:cubicBezTo>
                <a:cubicBezTo>
                  <a:pt x="9160550" y="7685"/>
                  <a:pt x="9229050" y="2659"/>
                  <a:pt x="8997696" y="18288"/>
                </a:cubicBezTo>
                <a:cubicBezTo>
                  <a:pt x="8766342" y="33917"/>
                  <a:pt x="8340136" y="34864"/>
                  <a:pt x="8092440" y="18288"/>
                </a:cubicBezTo>
                <a:cubicBezTo>
                  <a:pt x="7844744" y="1712"/>
                  <a:pt x="7863720" y="27405"/>
                  <a:pt x="7735824" y="18288"/>
                </a:cubicBezTo>
                <a:cubicBezTo>
                  <a:pt x="7607928" y="9171"/>
                  <a:pt x="7323619" y="461"/>
                  <a:pt x="7050024" y="18288"/>
                </a:cubicBezTo>
                <a:cubicBezTo>
                  <a:pt x="6776429" y="36115"/>
                  <a:pt x="6787899" y="28206"/>
                  <a:pt x="6693408" y="18288"/>
                </a:cubicBezTo>
                <a:cubicBezTo>
                  <a:pt x="6598917" y="8370"/>
                  <a:pt x="6395231" y="19114"/>
                  <a:pt x="6227064" y="18288"/>
                </a:cubicBezTo>
                <a:cubicBezTo>
                  <a:pt x="6058897" y="17462"/>
                  <a:pt x="5618582" y="1091"/>
                  <a:pt x="5431536" y="18288"/>
                </a:cubicBezTo>
                <a:cubicBezTo>
                  <a:pt x="5244490" y="35485"/>
                  <a:pt x="4729797" y="-9650"/>
                  <a:pt x="4526280" y="18288"/>
                </a:cubicBezTo>
                <a:cubicBezTo>
                  <a:pt x="4322763" y="46226"/>
                  <a:pt x="4216797" y="756"/>
                  <a:pt x="4059936" y="18288"/>
                </a:cubicBezTo>
                <a:cubicBezTo>
                  <a:pt x="3903075" y="35820"/>
                  <a:pt x="3537912" y="42098"/>
                  <a:pt x="3374136" y="18288"/>
                </a:cubicBezTo>
                <a:cubicBezTo>
                  <a:pt x="3210360" y="-5522"/>
                  <a:pt x="3126842" y="39135"/>
                  <a:pt x="2907792" y="18288"/>
                </a:cubicBezTo>
                <a:cubicBezTo>
                  <a:pt x="2688742" y="-2559"/>
                  <a:pt x="2490436" y="34100"/>
                  <a:pt x="2112264" y="18288"/>
                </a:cubicBezTo>
                <a:cubicBezTo>
                  <a:pt x="1734092" y="2476"/>
                  <a:pt x="1744622" y="-7274"/>
                  <a:pt x="1536192" y="18288"/>
                </a:cubicBezTo>
                <a:cubicBezTo>
                  <a:pt x="1327762" y="43850"/>
                  <a:pt x="1189025" y="6435"/>
                  <a:pt x="1069848" y="18288"/>
                </a:cubicBezTo>
                <a:cubicBezTo>
                  <a:pt x="950671" y="30141"/>
                  <a:pt x="858345" y="33684"/>
                  <a:pt x="713232" y="18288"/>
                </a:cubicBezTo>
                <a:cubicBezTo>
                  <a:pt x="568119" y="2892"/>
                  <a:pt x="250292" y="5410"/>
                  <a:pt x="0" y="18288"/>
                </a:cubicBezTo>
                <a:cubicBezTo>
                  <a:pt x="465" y="13062"/>
                  <a:pt x="-894" y="9029"/>
                  <a:pt x="0" y="0"/>
                </a:cubicBezTo>
                <a:close/>
              </a:path>
            </a:pathLst>
          </a:custGeom>
          <a:solidFill>
            <a:schemeClr val="accent2">
              <a:alpha val="75000"/>
            </a:schemeClr>
          </a:solidFill>
          <a:ln w="44450" cap="rnd">
            <a:solidFill>
              <a:schemeClr val="accent2">
                <a:alpha val="75000"/>
              </a:schemeClr>
            </a:solidFill>
            <a:round/>
            <a:extLst>
              <a:ext uri="{C807C97D-BFC1-408E-A445-0C87EB9F89A2}">
                <ask:lineSketchStyleProps xmlns:ask="http://schemas.microsoft.com/office/drawing/2018/sketchyshapes" sd="2727557108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3BCC6A1-46A6-17A0-7981-5DA4280B0A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2493" y="2071316"/>
            <a:ext cx="6713552" cy="4119172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fi-FI" sz="2400" dirty="0" err="1">
                <a:ea typeface="+mn-lt"/>
                <a:cs typeface="+mn-lt"/>
              </a:rPr>
              <a:t>Woodly</a:t>
            </a:r>
            <a:r>
              <a:rPr lang="fi-FI" sz="2400" dirty="0">
                <a:ea typeface="+mn-lt"/>
                <a:cs typeface="+mn-lt"/>
              </a:rPr>
              <a:t> is a </a:t>
            </a:r>
            <a:r>
              <a:rPr lang="fi-FI" sz="2400" dirty="0" err="1">
                <a:ea typeface="+mn-lt"/>
                <a:cs typeface="+mn-lt"/>
              </a:rPr>
              <a:t>completely</a:t>
            </a:r>
            <a:r>
              <a:rPr lang="fi-FI" sz="2400" dirty="0">
                <a:ea typeface="+mn-lt"/>
                <a:cs typeface="+mn-lt"/>
              </a:rPr>
              <a:t> </a:t>
            </a:r>
            <a:r>
              <a:rPr lang="fi-FI" sz="2400" dirty="0" err="1">
                <a:ea typeface="+mn-lt"/>
                <a:cs typeface="+mn-lt"/>
              </a:rPr>
              <a:t>new</a:t>
            </a:r>
            <a:r>
              <a:rPr lang="fi-FI" sz="2400" dirty="0">
                <a:ea typeface="+mn-lt"/>
                <a:cs typeface="+mn-lt"/>
              </a:rPr>
              <a:t> </a:t>
            </a:r>
            <a:r>
              <a:rPr lang="fi-FI" sz="2400" dirty="0" err="1">
                <a:ea typeface="+mn-lt"/>
                <a:cs typeface="+mn-lt"/>
              </a:rPr>
              <a:t>kind</a:t>
            </a:r>
            <a:r>
              <a:rPr lang="fi-FI" sz="2400" dirty="0">
                <a:ea typeface="+mn-lt"/>
                <a:cs typeface="+mn-lt"/>
              </a:rPr>
              <a:t> of </a:t>
            </a:r>
            <a:r>
              <a:rPr lang="fi-FI" sz="2400" dirty="0" err="1">
                <a:ea typeface="+mn-lt"/>
                <a:cs typeface="+mn-lt"/>
              </a:rPr>
              <a:t>carbon-neutral</a:t>
            </a:r>
            <a:r>
              <a:rPr lang="fi-FI" sz="2400" dirty="0">
                <a:ea typeface="+mn-lt"/>
                <a:cs typeface="+mn-lt"/>
              </a:rPr>
              <a:t>, </a:t>
            </a:r>
            <a:r>
              <a:rPr lang="fi-FI" sz="2400" dirty="0" err="1">
                <a:ea typeface="+mn-lt"/>
                <a:cs typeface="+mn-lt"/>
              </a:rPr>
              <a:t>wood-based</a:t>
            </a:r>
            <a:r>
              <a:rPr lang="fi-FI" sz="2400" dirty="0">
                <a:ea typeface="+mn-lt"/>
                <a:cs typeface="+mn-lt"/>
              </a:rPr>
              <a:t> and </a:t>
            </a:r>
            <a:r>
              <a:rPr lang="fi-FI" sz="2400" dirty="0" err="1">
                <a:ea typeface="+mn-lt"/>
                <a:cs typeface="+mn-lt"/>
              </a:rPr>
              <a:t>recyclable</a:t>
            </a:r>
            <a:r>
              <a:rPr lang="fi-FI" sz="2400" dirty="0">
                <a:ea typeface="+mn-lt"/>
                <a:cs typeface="+mn-lt"/>
              </a:rPr>
              <a:t> bio-</a:t>
            </a:r>
            <a:r>
              <a:rPr lang="fi-FI" sz="2400" dirty="0" err="1">
                <a:ea typeface="+mn-lt"/>
                <a:cs typeface="+mn-lt"/>
              </a:rPr>
              <a:t>based</a:t>
            </a:r>
            <a:r>
              <a:rPr lang="fi-FI" sz="2400" dirty="0">
                <a:ea typeface="+mn-lt"/>
                <a:cs typeface="+mn-lt"/>
              </a:rPr>
              <a:t> </a:t>
            </a:r>
            <a:r>
              <a:rPr lang="fi-FI" sz="2400" dirty="0" err="1">
                <a:ea typeface="+mn-lt"/>
                <a:cs typeface="+mn-lt"/>
              </a:rPr>
              <a:t>plastic</a:t>
            </a:r>
            <a:r>
              <a:rPr lang="fi-FI" sz="2400" dirty="0">
                <a:ea typeface="+mn-lt"/>
                <a:cs typeface="+mn-lt"/>
              </a:rPr>
              <a:t> </a:t>
            </a:r>
            <a:r>
              <a:rPr lang="fi-FI" sz="2400" dirty="0" err="1">
                <a:ea typeface="+mn-lt"/>
                <a:cs typeface="+mn-lt"/>
              </a:rPr>
              <a:t>that</a:t>
            </a:r>
            <a:r>
              <a:rPr lang="fi-FI" sz="2400" dirty="0">
                <a:ea typeface="+mn-lt"/>
                <a:cs typeface="+mn-lt"/>
              </a:rPr>
              <a:t> </a:t>
            </a:r>
            <a:r>
              <a:rPr lang="fi-FI" sz="2400" dirty="0" err="1">
                <a:ea typeface="+mn-lt"/>
                <a:cs typeface="+mn-lt"/>
              </a:rPr>
              <a:t>can</a:t>
            </a:r>
            <a:r>
              <a:rPr lang="fi-FI" sz="2400" dirty="0">
                <a:ea typeface="+mn-lt"/>
                <a:cs typeface="+mn-lt"/>
              </a:rPr>
              <a:t> </a:t>
            </a:r>
            <a:r>
              <a:rPr lang="fi-FI" sz="2400" dirty="0" err="1">
                <a:ea typeface="+mn-lt"/>
                <a:cs typeface="+mn-lt"/>
              </a:rPr>
              <a:t>be</a:t>
            </a:r>
            <a:r>
              <a:rPr lang="fi-FI" sz="2400" dirty="0">
                <a:ea typeface="+mn-lt"/>
                <a:cs typeface="+mn-lt"/>
              </a:rPr>
              <a:t> </a:t>
            </a:r>
            <a:r>
              <a:rPr lang="fi-FI" sz="2400" dirty="0" err="1">
                <a:ea typeface="+mn-lt"/>
                <a:cs typeface="+mn-lt"/>
              </a:rPr>
              <a:t>used</a:t>
            </a:r>
            <a:r>
              <a:rPr lang="fi-FI" sz="2400" dirty="0">
                <a:ea typeface="+mn-lt"/>
                <a:cs typeface="+mn-lt"/>
              </a:rPr>
              <a:t> to </a:t>
            </a:r>
            <a:r>
              <a:rPr lang="fi-FI" sz="2400" dirty="0" err="1">
                <a:ea typeface="+mn-lt"/>
                <a:cs typeface="+mn-lt"/>
              </a:rPr>
              <a:t>make</a:t>
            </a:r>
            <a:r>
              <a:rPr lang="fi-FI" sz="2400" dirty="0">
                <a:ea typeface="+mn-lt"/>
                <a:cs typeface="+mn-lt"/>
              </a:rPr>
              <a:t> </a:t>
            </a:r>
            <a:r>
              <a:rPr lang="fi-FI" sz="2400" dirty="0" err="1">
                <a:ea typeface="+mn-lt"/>
                <a:cs typeface="+mn-lt"/>
              </a:rPr>
              <a:t>various</a:t>
            </a:r>
            <a:r>
              <a:rPr lang="fi-FI" sz="2400" dirty="0">
                <a:ea typeface="+mn-lt"/>
                <a:cs typeface="+mn-lt"/>
              </a:rPr>
              <a:t> products and </a:t>
            </a:r>
            <a:r>
              <a:rPr lang="fi-FI" sz="2400" dirty="0" err="1">
                <a:ea typeface="+mn-lt"/>
                <a:cs typeface="+mn-lt"/>
              </a:rPr>
              <a:t>packaging</a:t>
            </a:r>
            <a:r>
              <a:rPr lang="fi-FI" sz="2400" dirty="0">
                <a:ea typeface="+mn-lt"/>
                <a:cs typeface="+mn-lt"/>
              </a:rPr>
              <a:t>.</a:t>
            </a:r>
          </a:p>
          <a:p>
            <a:r>
              <a:rPr lang="fi-FI" sz="2400" dirty="0" err="1">
                <a:ea typeface="+mn-lt"/>
                <a:cs typeface="+mn-lt"/>
              </a:rPr>
              <a:t>Woodly</a:t>
            </a:r>
            <a:r>
              <a:rPr lang="fi-FI" sz="2400" dirty="0">
                <a:ea typeface="+mn-lt"/>
                <a:cs typeface="+mn-lt"/>
              </a:rPr>
              <a:t> </a:t>
            </a:r>
            <a:r>
              <a:rPr lang="fi-FI" sz="2400" dirty="0" err="1">
                <a:ea typeface="+mn-lt"/>
                <a:cs typeface="+mn-lt"/>
              </a:rPr>
              <a:t>comes</a:t>
            </a:r>
            <a:r>
              <a:rPr lang="fi-FI" sz="2400" dirty="0">
                <a:ea typeface="+mn-lt"/>
                <a:cs typeface="+mn-lt"/>
              </a:rPr>
              <a:t> </a:t>
            </a:r>
            <a:r>
              <a:rPr lang="fi-FI" sz="2400" dirty="0" err="1">
                <a:ea typeface="+mn-lt"/>
                <a:cs typeface="+mn-lt"/>
              </a:rPr>
              <a:t>from</a:t>
            </a:r>
            <a:r>
              <a:rPr lang="fi-FI" sz="2400" dirty="0">
                <a:ea typeface="+mn-lt"/>
                <a:cs typeface="+mn-lt"/>
              </a:rPr>
              <a:t> </a:t>
            </a:r>
            <a:r>
              <a:rPr lang="fi-FI" sz="2400" dirty="0" err="1">
                <a:ea typeface="+mn-lt"/>
                <a:cs typeface="+mn-lt"/>
              </a:rPr>
              <a:t>renewable</a:t>
            </a:r>
            <a:r>
              <a:rPr lang="fi-FI" sz="2400" dirty="0">
                <a:ea typeface="+mn-lt"/>
                <a:cs typeface="+mn-lt"/>
              </a:rPr>
              <a:t> </a:t>
            </a:r>
            <a:r>
              <a:rPr lang="fi-FI" sz="2400" dirty="0" err="1">
                <a:ea typeface="+mn-lt"/>
                <a:cs typeface="+mn-lt"/>
              </a:rPr>
              <a:t>natural</a:t>
            </a:r>
            <a:r>
              <a:rPr lang="fi-FI" sz="2400" dirty="0">
                <a:ea typeface="+mn-lt"/>
                <a:cs typeface="+mn-lt"/>
              </a:rPr>
              <a:t> </a:t>
            </a:r>
            <a:r>
              <a:rPr lang="fi-FI" sz="2400" dirty="0" err="1">
                <a:ea typeface="+mn-lt"/>
                <a:cs typeface="+mn-lt"/>
              </a:rPr>
              <a:t>resources</a:t>
            </a:r>
            <a:r>
              <a:rPr lang="fi-FI" sz="2400" dirty="0">
                <a:ea typeface="+mn-lt"/>
                <a:cs typeface="+mn-lt"/>
              </a:rPr>
              <a:t> </a:t>
            </a:r>
            <a:r>
              <a:rPr lang="fi-FI" sz="2400" dirty="0" err="1">
                <a:ea typeface="+mn-lt"/>
                <a:cs typeface="+mn-lt"/>
              </a:rPr>
              <a:t>such</a:t>
            </a:r>
            <a:r>
              <a:rPr lang="fi-FI" sz="2400" dirty="0">
                <a:ea typeface="+mn-lt"/>
                <a:cs typeface="+mn-lt"/>
              </a:rPr>
              <a:t> as </a:t>
            </a:r>
            <a:r>
              <a:rPr lang="fi-FI" sz="2400" dirty="0" err="1">
                <a:ea typeface="+mn-lt"/>
                <a:cs typeface="+mn-lt"/>
              </a:rPr>
              <a:t>sugar</a:t>
            </a:r>
            <a:r>
              <a:rPr lang="fi-FI" sz="2400" dirty="0">
                <a:ea typeface="+mn-lt"/>
                <a:cs typeface="+mn-lt"/>
              </a:rPr>
              <a:t>, </a:t>
            </a:r>
            <a:r>
              <a:rPr lang="fi-FI" sz="2400" dirty="0" err="1">
                <a:ea typeface="+mn-lt"/>
                <a:cs typeface="+mn-lt"/>
              </a:rPr>
              <a:t>wood</a:t>
            </a:r>
            <a:r>
              <a:rPr lang="fi-FI" sz="2400" dirty="0">
                <a:ea typeface="+mn-lt"/>
                <a:cs typeface="+mn-lt"/>
              </a:rPr>
              <a:t> </a:t>
            </a:r>
            <a:r>
              <a:rPr lang="fi-FI" sz="2400" dirty="0" err="1">
                <a:ea typeface="+mn-lt"/>
                <a:cs typeface="+mn-lt"/>
              </a:rPr>
              <a:t>cellulose</a:t>
            </a:r>
            <a:r>
              <a:rPr lang="fi-FI" sz="2400" dirty="0">
                <a:ea typeface="+mn-lt"/>
                <a:cs typeface="+mn-lt"/>
              </a:rPr>
              <a:t> </a:t>
            </a:r>
            <a:r>
              <a:rPr lang="fi-FI" sz="2400" dirty="0" err="1">
                <a:ea typeface="+mn-lt"/>
                <a:cs typeface="+mn-lt"/>
              </a:rPr>
              <a:t>or</a:t>
            </a:r>
            <a:r>
              <a:rPr lang="fi-FI" sz="2400" dirty="0">
                <a:ea typeface="+mn-lt"/>
                <a:cs typeface="+mn-lt"/>
              </a:rPr>
              <a:t> corn.</a:t>
            </a:r>
            <a:endParaRPr lang="fi-FI" sz="2400" dirty="0">
              <a:cs typeface="Calibri" panose="020F0502020204030204"/>
            </a:endParaRPr>
          </a:p>
          <a:p>
            <a:r>
              <a:rPr lang="fi-FI" sz="2400" dirty="0" err="1">
                <a:ea typeface="+mn-lt"/>
                <a:cs typeface="+mn-lt"/>
              </a:rPr>
              <a:t>Woodly</a:t>
            </a:r>
            <a:r>
              <a:rPr lang="fi-FI" sz="2400" dirty="0">
                <a:ea typeface="+mn-lt"/>
                <a:cs typeface="+mn-lt"/>
              </a:rPr>
              <a:t> is </a:t>
            </a:r>
            <a:r>
              <a:rPr lang="fi-FI" sz="2400" dirty="0" err="1">
                <a:ea typeface="+mn-lt"/>
                <a:cs typeface="+mn-lt"/>
              </a:rPr>
              <a:t>not</a:t>
            </a:r>
            <a:r>
              <a:rPr lang="fi-FI" sz="2400" dirty="0">
                <a:ea typeface="+mn-lt"/>
                <a:cs typeface="+mn-lt"/>
              </a:rPr>
              <a:t> a </a:t>
            </a:r>
            <a:r>
              <a:rPr lang="fi-FI" sz="2400" dirty="0" err="1">
                <a:ea typeface="+mn-lt"/>
                <a:cs typeface="+mn-lt"/>
              </a:rPr>
              <a:t>biodegradable</a:t>
            </a:r>
            <a:r>
              <a:rPr lang="fi-FI" sz="2400" dirty="0">
                <a:ea typeface="+mn-lt"/>
                <a:cs typeface="+mn-lt"/>
              </a:rPr>
              <a:t> </a:t>
            </a:r>
            <a:r>
              <a:rPr lang="fi-FI" sz="2400" dirty="0" err="1">
                <a:ea typeface="+mn-lt"/>
                <a:cs typeface="+mn-lt"/>
              </a:rPr>
              <a:t>plastic</a:t>
            </a:r>
            <a:r>
              <a:rPr lang="fi-FI" sz="2400" dirty="0">
                <a:ea typeface="+mn-lt"/>
                <a:cs typeface="+mn-lt"/>
              </a:rPr>
              <a:t>, </a:t>
            </a:r>
            <a:r>
              <a:rPr lang="fi-FI" sz="2400" dirty="0" err="1">
                <a:ea typeface="+mn-lt"/>
                <a:cs typeface="+mn-lt"/>
              </a:rPr>
              <a:t>like</a:t>
            </a:r>
            <a:r>
              <a:rPr lang="fi-FI" sz="2400" dirty="0">
                <a:ea typeface="+mn-lt"/>
                <a:cs typeface="+mn-lt"/>
              </a:rPr>
              <a:t> </a:t>
            </a:r>
            <a:r>
              <a:rPr lang="fi-FI" sz="2400" dirty="0" err="1">
                <a:ea typeface="+mn-lt"/>
                <a:cs typeface="+mn-lt"/>
              </a:rPr>
              <a:t>biodegradable</a:t>
            </a:r>
            <a:r>
              <a:rPr lang="fi-FI" sz="2400" dirty="0">
                <a:ea typeface="+mn-lt"/>
                <a:cs typeface="+mn-lt"/>
              </a:rPr>
              <a:t> </a:t>
            </a:r>
            <a:r>
              <a:rPr lang="fi-FI" sz="2400" dirty="0" err="1">
                <a:ea typeface="+mn-lt"/>
                <a:cs typeface="+mn-lt"/>
              </a:rPr>
              <a:t>plastics</a:t>
            </a:r>
            <a:r>
              <a:rPr lang="fi-FI" sz="2400" dirty="0">
                <a:ea typeface="+mn-lt"/>
                <a:cs typeface="+mn-lt"/>
              </a:rPr>
              <a:t> </a:t>
            </a:r>
            <a:r>
              <a:rPr lang="fi-FI" sz="2400" dirty="0" err="1">
                <a:ea typeface="+mn-lt"/>
                <a:cs typeface="+mn-lt"/>
              </a:rPr>
              <a:t>can</a:t>
            </a:r>
            <a:r>
              <a:rPr lang="fi-FI" sz="2400" dirty="0">
                <a:ea typeface="+mn-lt"/>
                <a:cs typeface="+mn-lt"/>
              </a:rPr>
              <a:t> </a:t>
            </a:r>
            <a:r>
              <a:rPr lang="fi-FI" sz="2400" dirty="0" err="1">
                <a:ea typeface="+mn-lt"/>
                <a:cs typeface="+mn-lt"/>
              </a:rPr>
              <a:t>only</a:t>
            </a:r>
            <a:r>
              <a:rPr lang="fi-FI" sz="2400" dirty="0">
                <a:ea typeface="+mn-lt"/>
                <a:cs typeface="+mn-lt"/>
              </a:rPr>
              <a:t> </a:t>
            </a:r>
            <a:r>
              <a:rPr lang="fi-FI" sz="2400" dirty="0" err="1">
                <a:ea typeface="+mn-lt"/>
                <a:cs typeface="+mn-lt"/>
              </a:rPr>
              <a:t>be</a:t>
            </a:r>
            <a:r>
              <a:rPr lang="fi-FI" sz="2400" dirty="0">
                <a:ea typeface="+mn-lt"/>
                <a:cs typeface="+mn-lt"/>
              </a:rPr>
              <a:t> </a:t>
            </a:r>
            <a:r>
              <a:rPr lang="fi-FI" sz="2400" dirty="0" err="1">
                <a:ea typeface="+mn-lt"/>
                <a:cs typeface="+mn-lt"/>
              </a:rPr>
              <a:t>used</a:t>
            </a:r>
            <a:r>
              <a:rPr lang="fi-FI" sz="2400" dirty="0">
                <a:ea typeface="+mn-lt"/>
                <a:cs typeface="+mn-lt"/>
              </a:rPr>
              <a:t> </a:t>
            </a:r>
            <a:r>
              <a:rPr lang="fi-FI" sz="2400" dirty="0" err="1">
                <a:ea typeface="+mn-lt"/>
                <a:cs typeface="+mn-lt"/>
              </a:rPr>
              <a:t>once</a:t>
            </a:r>
            <a:r>
              <a:rPr lang="fi-FI" sz="2400" dirty="0">
                <a:ea typeface="+mn-lt"/>
                <a:cs typeface="+mn-lt"/>
              </a:rPr>
              <a:t>. </a:t>
            </a:r>
            <a:r>
              <a:rPr lang="fi-FI" sz="2400" dirty="0" err="1">
                <a:ea typeface="+mn-lt"/>
                <a:cs typeface="+mn-lt"/>
              </a:rPr>
              <a:t>Instead</a:t>
            </a:r>
            <a:r>
              <a:rPr lang="fi-FI" sz="2400" dirty="0">
                <a:ea typeface="+mn-lt"/>
                <a:cs typeface="+mn-lt"/>
              </a:rPr>
              <a:t>, </a:t>
            </a:r>
            <a:r>
              <a:rPr lang="fi-FI" sz="2400" dirty="0" err="1">
                <a:ea typeface="+mn-lt"/>
                <a:cs typeface="+mn-lt"/>
              </a:rPr>
              <a:t>woodly</a:t>
            </a:r>
            <a:r>
              <a:rPr lang="fi-FI" sz="2400" dirty="0">
                <a:ea typeface="+mn-lt"/>
                <a:cs typeface="+mn-lt"/>
              </a:rPr>
              <a:t> </a:t>
            </a:r>
            <a:r>
              <a:rPr lang="fi-FI" sz="2400" dirty="0" err="1">
                <a:ea typeface="+mn-lt"/>
                <a:cs typeface="+mn-lt"/>
              </a:rPr>
              <a:t>can</a:t>
            </a:r>
            <a:r>
              <a:rPr lang="fi-FI" sz="2400" dirty="0">
                <a:ea typeface="+mn-lt"/>
                <a:cs typeface="+mn-lt"/>
              </a:rPr>
              <a:t> </a:t>
            </a:r>
            <a:r>
              <a:rPr lang="fi-FI" sz="2400" dirty="0" err="1">
                <a:ea typeface="+mn-lt"/>
                <a:cs typeface="+mn-lt"/>
              </a:rPr>
              <a:t>be</a:t>
            </a:r>
            <a:r>
              <a:rPr lang="fi-FI" sz="2400" dirty="0">
                <a:ea typeface="+mn-lt"/>
                <a:cs typeface="+mn-lt"/>
              </a:rPr>
              <a:t> </a:t>
            </a:r>
            <a:r>
              <a:rPr lang="fi-FI" sz="2400" dirty="0" err="1">
                <a:ea typeface="+mn-lt"/>
                <a:cs typeface="+mn-lt"/>
              </a:rPr>
              <a:t>kept</a:t>
            </a:r>
            <a:r>
              <a:rPr lang="fi-FI" sz="2400" dirty="0">
                <a:ea typeface="+mn-lt"/>
                <a:cs typeface="+mn-lt"/>
              </a:rPr>
              <a:t> in </a:t>
            </a:r>
            <a:r>
              <a:rPr lang="fi-FI" sz="2400" dirty="0" err="1">
                <a:ea typeface="+mn-lt"/>
                <a:cs typeface="+mn-lt"/>
              </a:rPr>
              <a:t>circulation</a:t>
            </a:r>
            <a:r>
              <a:rPr lang="fi-FI" sz="2400" dirty="0">
                <a:ea typeface="+mn-lt"/>
                <a:cs typeface="+mn-lt"/>
              </a:rPr>
              <a:t> for a long </a:t>
            </a:r>
            <a:r>
              <a:rPr lang="fi-FI" sz="2400" dirty="0" err="1">
                <a:ea typeface="+mn-lt"/>
                <a:cs typeface="+mn-lt"/>
              </a:rPr>
              <a:t>time</a:t>
            </a:r>
            <a:r>
              <a:rPr lang="fi-FI" sz="2400" dirty="0">
                <a:ea typeface="+mn-lt"/>
                <a:cs typeface="+mn-lt"/>
              </a:rPr>
              <a:t>.</a:t>
            </a:r>
          </a:p>
          <a:p>
            <a:r>
              <a:rPr lang="fi-FI" sz="2400" dirty="0">
                <a:cs typeface="Calibri" panose="020F0502020204030204"/>
                <a:hlinkClick r:id="rId2"/>
              </a:rPr>
              <a:t>https://www.youtube.com/watch?v=quPDIYQxQVY</a:t>
            </a:r>
            <a:r>
              <a:rPr lang="fi-FI" sz="2400" dirty="0">
                <a:cs typeface="Calibri" panose="020F0502020204030204"/>
              </a:rPr>
              <a:t> </a:t>
            </a:r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7C51DB17-B609-7561-6C85-60F636F77791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20100" r="12518" b="-2"/>
          <a:stretch/>
        </p:blipFill>
        <p:spPr>
          <a:xfrm>
            <a:off x="7675658" y="2093976"/>
            <a:ext cx="3941064" cy="40965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578057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8" name="Rectangle 37">
            <a:extLst>
              <a:ext uri="{FF2B5EF4-FFF2-40B4-BE49-F238E27FC236}">
                <a16:creationId xmlns:a16="http://schemas.microsoft.com/office/drawing/2014/main" id="{21AC6A30-4F22-4C0F-B278-19C5B8A80C5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BB4335AD-65B1-44E4-90AF-264024FE4BD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3" y="0"/>
            <a:ext cx="12191999" cy="6858000"/>
          </a:xfrm>
          <a:prstGeom prst="rect">
            <a:avLst/>
          </a:prstGeom>
          <a:solidFill>
            <a:srgbClr val="82766A">
              <a:alpha val="15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04E3D41E-777A-49E4-F97D-6225C726D2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70366" y="609600"/>
            <a:ext cx="4267200" cy="1351472"/>
          </a:xfrm>
        </p:spPr>
        <p:txBody>
          <a:bodyPr>
            <a:normAutofit/>
          </a:bodyPr>
          <a:lstStyle/>
          <a:p>
            <a:pPr algn="ctr"/>
            <a:r>
              <a:rPr lang="fi-FI">
                <a:solidFill>
                  <a:schemeClr val="tx1">
                    <a:lumMod val="85000"/>
                    <a:lumOff val="15000"/>
                  </a:schemeClr>
                </a:solidFill>
                <a:cs typeface="Calibri Light"/>
              </a:rPr>
              <a:t>Paptic</a:t>
            </a:r>
          </a:p>
        </p:txBody>
      </p:sp>
      <p:pic>
        <p:nvPicPr>
          <p:cNvPr id="7" name="Kuva 6">
            <a:extLst>
              <a:ext uri="{FF2B5EF4-FFF2-40B4-BE49-F238E27FC236}">
                <a16:creationId xmlns:a16="http://schemas.microsoft.com/office/drawing/2014/main" id="{3EE634A3-01CF-4F42-DA3F-46B5D6A785C2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5998" r="22202"/>
          <a:stretch/>
        </p:blipFill>
        <p:spPr>
          <a:xfrm>
            <a:off x="3" y="1"/>
            <a:ext cx="3695699" cy="6858001"/>
          </a:xfrm>
          <a:custGeom>
            <a:avLst/>
            <a:gdLst/>
            <a:ahLst/>
            <a:cxnLst/>
            <a:rect l="l" t="t" r="r" b="b"/>
            <a:pathLst>
              <a:path w="3695699" h="6858001">
                <a:moveTo>
                  <a:pt x="0" y="0"/>
                </a:moveTo>
                <a:lnTo>
                  <a:pt x="3435129" y="0"/>
                </a:lnTo>
                <a:lnTo>
                  <a:pt x="3430599" y="17349"/>
                </a:lnTo>
                <a:cubicBezTo>
                  <a:pt x="3437542" y="19835"/>
                  <a:pt x="3423757" y="30822"/>
                  <a:pt x="3427683" y="38871"/>
                </a:cubicBezTo>
                <a:cubicBezTo>
                  <a:pt x="3431230" y="44698"/>
                  <a:pt x="3427877" y="49388"/>
                  <a:pt x="3427096" y="55116"/>
                </a:cubicBezTo>
                <a:cubicBezTo>
                  <a:pt x="3429620" y="62945"/>
                  <a:pt x="3421946" y="87211"/>
                  <a:pt x="3417356" y="93331"/>
                </a:cubicBezTo>
                <a:cubicBezTo>
                  <a:pt x="3401974" y="107607"/>
                  <a:pt x="3409629" y="143436"/>
                  <a:pt x="3397765" y="155370"/>
                </a:cubicBezTo>
                <a:cubicBezTo>
                  <a:pt x="3395800" y="159886"/>
                  <a:pt x="3394789" y="164378"/>
                  <a:pt x="3394373" y="168831"/>
                </a:cubicBezTo>
                <a:lnTo>
                  <a:pt x="3394553" y="181402"/>
                </a:lnTo>
                <a:lnTo>
                  <a:pt x="3397293" y="185192"/>
                </a:lnTo>
                <a:lnTo>
                  <a:pt x="3395923" y="192756"/>
                </a:lnTo>
                <a:cubicBezTo>
                  <a:pt x="3396018" y="193497"/>
                  <a:pt x="3396112" y="194237"/>
                  <a:pt x="3396207" y="194978"/>
                </a:cubicBezTo>
                <a:cubicBezTo>
                  <a:pt x="3396531" y="199154"/>
                  <a:pt x="3396856" y="203330"/>
                  <a:pt x="3397180" y="207506"/>
                </a:cubicBezTo>
                <a:cubicBezTo>
                  <a:pt x="3382438" y="200939"/>
                  <a:pt x="3394549" y="241317"/>
                  <a:pt x="3383191" y="229051"/>
                </a:cubicBezTo>
                <a:cubicBezTo>
                  <a:pt x="3382519" y="234401"/>
                  <a:pt x="3381383" y="237332"/>
                  <a:pt x="3380194" y="239137"/>
                </a:cubicBezTo>
                <a:lnTo>
                  <a:pt x="3349267" y="310262"/>
                </a:lnTo>
                <a:lnTo>
                  <a:pt x="3344455" y="381704"/>
                </a:lnTo>
                <a:cubicBezTo>
                  <a:pt x="3343420" y="464598"/>
                  <a:pt x="3338482" y="511985"/>
                  <a:pt x="3327551" y="571873"/>
                </a:cubicBezTo>
                <a:cubicBezTo>
                  <a:pt x="3316620" y="631761"/>
                  <a:pt x="3309762" y="702429"/>
                  <a:pt x="3278869" y="741030"/>
                </a:cubicBezTo>
                <a:lnTo>
                  <a:pt x="3239259" y="957888"/>
                </a:lnTo>
                <a:cubicBezTo>
                  <a:pt x="3267597" y="1021376"/>
                  <a:pt x="3235647" y="1004478"/>
                  <a:pt x="3243890" y="1047869"/>
                </a:cubicBezTo>
                <a:cubicBezTo>
                  <a:pt x="3245988" y="1077107"/>
                  <a:pt x="3228006" y="1101189"/>
                  <a:pt x="3221700" y="1118244"/>
                </a:cubicBezTo>
                <a:cubicBezTo>
                  <a:pt x="3220198" y="1120922"/>
                  <a:pt x="3213346" y="1188569"/>
                  <a:pt x="3211078" y="1190394"/>
                </a:cubicBezTo>
                <a:cubicBezTo>
                  <a:pt x="3204899" y="1218939"/>
                  <a:pt x="3210276" y="1253036"/>
                  <a:pt x="3199704" y="1304585"/>
                </a:cubicBezTo>
                <a:cubicBezTo>
                  <a:pt x="3199438" y="1346246"/>
                  <a:pt x="3168623" y="1413431"/>
                  <a:pt x="3167741" y="1449444"/>
                </a:cubicBezTo>
                <a:cubicBezTo>
                  <a:pt x="3180911" y="1471132"/>
                  <a:pt x="3193362" y="1499173"/>
                  <a:pt x="3194410" y="1520667"/>
                </a:cubicBezTo>
                <a:cubicBezTo>
                  <a:pt x="3181228" y="1513763"/>
                  <a:pt x="3199978" y="1547097"/>
                  <a:pt x="3184473" y="1547038"/>
                </a:cubicBezTo>
                <a:cubicBezTo>
                  <a:pt x="3185153" y="1550949"/>
                  <a:pt x="3186303" y="1554741"/>
                  <a:pt x="3187573" y="1558550"/>
                </a:cubicBezTo>
                <a:lnTo>
                  <a:pt x="3188231" y="1560544"/>
                </a:lnTo>
                <a:lnTo>
                  <a:pt x="3188195" y="1568317"/>
                </a:lnTo>
                <a:lnTo>
                  <a:pt x="3191518" y="1570772"/>
                </a:lnTo>
                <a:lnTo>
                  <a:pt x="3193853" y="1582659"/>
                </a:lnTo>
                <a:cubicBezTo>
                  <a:pt x="3194213" y="1587070"/>
                  <a:pt x="3193997" y="1591769"/>
                  <a:pt x="3192857" y="1596890"/>
                </a:cubicBezTo>
                <a:cubicBezTo>
                  <a:pt x="3185716" y="1609144"/>
                  <a:pt x="3191593" y="1629575"/>
                  <a:pt x="3189686" y="1647479"/>
                </a:cubicBezTo>
                <a:lnTo>
                  <a:pt x="3187125" y="1655568"/>
                </a:lnTo>
                <a:cubicBezTo>
                  <a:pt x="3187259" y="1659315"/>
                  <a:pt x="3192418" y="1733399"/>
                  <a:pt x="3192552" y="1737146"/>
                </a:cubicBezTo>
                <a:cubicBezTo>
                  <a:pt x="3236684" y="1834597"/>
                  <a:pt x="3210475" y="1851660"/>
                  <a:pt x="3219437" y="1908917"/>
                </a:cubicBezTo>
                <a:lnTo>
                  <a:pt x="3220572" y="1915235"/>
                </a:lnTo>
                <a:cubicBezTo>
                  <a:pt x="3225642" y="1919319"/>
                  <a:pt x="3228448" y="1945519"/>
                  <a:pt x="3226946" y="1954447"/>
                </a:cubicBezTo>
                <a:cubicBezTo>
                  <a:pt x="3219553" y="1979351"/>
                  <a:pt x="3239504" y="2001442"/>
                  <a:pt x="3234148" y="2021397"/>
                </a:cubicBezTo>
                <a:cubicBezTo>
                  <a:pt x="3234224" y="2026740"/>
                  <a:pt x="3235084" y="2031233"/>
                  <a:pt x="3236424" y="2035173"/>
                </a:cubicBezTo>
                <a:lnTo>
                  <a:pt x="3241339" y="2045116"/>
                </a:lnTo>
                <a:lnTo>
                  <a:pt x="3233470" y="2098623"/>
                </a:lnTo>
                <a:cubicBezTo>
                  <a:pt x="3230495" y="2129687"/>
                  <a:pt x="3232618" y="2188321"/>
                  <a:pt x="3230016" y="2240964"/>
                </a:cubicBezTo>
                <a:cubicBezTo>
                  <a:pt x="3226602" y="2283982"/>
                  <a:pt x="3232644" y="2342030"/>
                  <a:pt x="3237809" y="2379644"/>
                </a:cubicBezTo>
                <a:cubicBezTo>
                  <a:pt x="3244462" y="2409884"/>
                  <a:pt x="3221747" y="2435219"/>
                  <a:pt x="3237054" y="2459103"/>
                </a:cubicBezTo>
                <a:cubicBezTo>
                  <a:pt x="3245536" y="2488997"/>
                  <a:pt x="3251426" y="2510390"/>
                  <a:pt x="3255285" y="2538679"/>
                </a:cubicBezTo>
                <a:cubicBezTo>
                  <a:pt x="3258296" y="2574322"/>
                  <a:pt x="3245460" y="2589819"/>
                  <a:pt x="3245073" y="2622720"/>
                </a:cubicBezTo>
                <a:lnTo>
                  <a:pt x="3252960" y="2736087"/>
                </a:lnTo>
                <a:cubicBezTo>
                  <a:pt x="3245577" y="2772183"/>
                  <a:pt x="3230063" y="2856752"/>
                  <a:pt x="3218681" y="2902964"/>
                </a:cubicBezTo>
                <a:cubicBezTo>
                  <a:pt x="3212624" y="2927969"/>
                  <a:pt x="3209733" y="2973979"/>
                  <a:pt x="3203641" y="3008786"/>
                </a:cubicBezTo>
                <a:cubicBezTo>
                  <a:pt x="3197547" y="3043595"/>
                  <a:pt x="3186644" y="3093251"/>
                  <a:pt x="3182123" y="3111815"/>
                </a:cubicBezTo>
                <a:lnTo>
                  <a:pt x="3176517" y="3120169"/>
                </a:lnTo>
                <a:lnTo>
                  <a:pt x="3177035" y="3121646"/>
                </a:lnTo>
                <a:cubicBezTo>
                  <a:pt x="3177423" y="3127588"/>
                  <a:pt x="3176129" y="3130763"/>
                  <a:pt x="3174093" y="3132705"/>
                </a:cubicBezTo>
                <a:lnTo>
                  <a:pt x="3171045" y="3134220"/>
                </a:lnTo>
                <a:lnTo>
                  <a:pt x="3168274" y="3141524"/>
                </a:lnTo>
                <a:lnTo>
                  <a:pt x="3160781" y="3155149"/>
                </a:lnTo>
                <a:cubicBezTo>
                  <a:pt x="3160949" y="3156237"/>
                  <a:pt x="3161116" y="3157326"/>
                  <a:pt x="3161284" y="3158414"/>
                </a:cubicBezTo>
                <a:lnTo>
                  <a:pt x="3152950" y="3180080"/>
                </a:lnTo>
                <a:lnTo>
                  <a:pt x="3153739" y="3180719"/>
                </a:lnTo>
                <a:cubicBezTo>
                  <a:pt x="3155321" y="3182647"/>
                  <a:pt x="3156128" y="3184999"/>
                  <a:pt x="3155342" y="3188313"/>
                </a:cubicBezTo>
                <a:cubicBezTo>
                  <a:pt x="3169797" y="3188216"/>
                  <a:pt x="3159934" y="3192271"/>
                  <a:pt x="3156340" y="3202049"/>
                </a:cubicBezTo>
                <a:cubicBezTo>
                  <a:pt x="3177988" y="3204083"/>
                  <a:pt x="3159779" y="3228842"/>
                  <a:pt x="3169832" y="3237938"/>
                </a:cubicBezTo>
                <a:cubicBezTo>
                  <a:pt x="3166705" y="3245075"/>
                  <a:pt x="3163793" y="3252659"/>
                  <a:pt x="3161244" y="3260564"/>
                </a:cubicBezTo>
                <a:lnTo>
                  <a:pt x="3160005" y="3265314"/>
                </a:lnTo>
                <a:cubicBezTo>
                  <a:pt x="3160063" y="3265371"/>
                  <a:pt x="3160124" y="3265428"/>
                  <a:pt x="3160184" y="3265486"/>
                </a:cubicBezTo>
                <a:cubicBezTo>
                  <a:pt x="3160345" y="3266694"/>
                  <a:pt x="3160101" y="3268319"/>
                  <a:pt x="3159279" y="3270659"/>
                </a:cubicBezTo>
                <a:lnTo>
                  <a:pt x="3157747" y="3273971"/>
                </a:lnTo>
                <a:lnTo>
                  <a:pt x="3155343" y="3283185"/>
                </a:lnTo>
                <a:cubicBezTo>
                  <a:pt x="3155517" y="3284422"/>
                  <a:pt x="3155689" y="3285657"/>
                  <a:pt x="3155860" y="3286893"/>
                </a:cubicBezTo>
                <a:lnTo>
                  <a:pt x="3158001" y="3289146"/>
                </a:lnTo>
                <a:lnTo>
                  <a:pt x="3157508" y="3289877"/>
                </a:lnTo>
                <a:cubicBezTo>
                  <a:pt x="3151604" y="3294411"/>
                  <a:pt x="3144966" y="3293561"/>
                  <a:pt x="3159853" y="3309833"/>
                </a:cubicBezTo>
                <a:cubicBezTo>
                  <a:pt x="3149181" y="3321561"/>
                  <a:pt x="3158789" y="3329345"/>
                  <a:pt x="3157392" y="3351579"/>
                </a:cubicBezTo>
                <a:cubicBezTo>
                  <a:pt x="3148710" y="3357083"/>
                  <a:pt x="3149361" y="3365079"/>
                  <a:pt x="3152871" y="3374240"/>
                </a:cubicBezTo>
                <a:cubicBezTo>
                  <a:pt x="3148885" y="3383513"/>
                  <a:pt x="3145239" y="3392740"/>
                  <a:pt x="3142119" y="3402557"/>
                </a:cubicBezTo>
                <a:lnTo>
                  <a:pt x="3138061" y="3419585"/>
                </a:lnTo>
                <a:lnTo>
                  <a:pt x="3139796" y="3424940"/>
                </a:lnTo>
                <a:cubicBezTo>
                  <a:pt x="3142520" y="3434326"/>
                  <a:pt x="3143300" y="3443700"/>
                  <a:pt x="3137669" y="3463264"/>
                </a:cubicBezTo>
                <a:cubicBezTo>
                  <a:pt x="3147380" y="3480689"/>
                  <a:pt x="3167781" y="3490510"/>
                  <a:pt x="3168140" y="3518969"/>
                </a:cubicBezTo>
                <a:cubicBezTo>
                  <a:pt x="3159473" y="3545761"/>
                  <a:pt x="3191152" y="3574399"/>
                  <a:pt x="3179206" y="3607864"/>
                </a:cubicBezTo>
                <a:cubicBezTo>
                  <a:pt x="3176757" y="3619813"/>
                  <a:pt x="3181069" y="3654600"/>
                  <a:pt x="3189125" y="3659839"/>
                </a:cubicBezTo>
                <a:cubicBezTo>
                  <a:pt x="3191518" y="3666815"/>
                  <a:pt x="3189857" y="3675779"/>
                  <a:pt x="3198077" y="3677681"/>
                </a:cubicBezTo>
                <a:cubicBezTo>
                  <a:pt x="3208136" y="3681475"/>
                  <a:pt x="3196345" y="3709561"/>
                  <a:pt x="3207094" y="3703876"/>
                </a:cubicBezTo>
                <a:cubicBezTo>
                  <a:pt x="3199084" y="3723751"/>
                  <a:pt x="3220453" y="3734396"/>
                  <a:pt x="3227016" y="3748633"/>
                </a:cubicBezTo>
                <a:cubicBezTo>
                  <a:pt x="3218663" y="3764666"/>
                  <a:pt x="3240667" y="3778725"/>
                  <a:pt x="3246806" y="3811324"/>
                </a:cubicBezTo>
                <a:cubicBezTo>
                  <a:pt x="3237058" y="3829063"/>
                  <a:pt x="3251097" y="3833247"/>
                  <a:pt x="3239091" y="3865102"/>
                </a:cubicBezTo>
                <a:cubicBezTo>
                  <a:pt x="3240755" y="3865725"/>
                  <a:pt x="3242340" y="3866659"/>
                  <a:pt x="3243800" y="3867874"/>
                </a:cubicBezTo>
                <a:cubicBezTo>
                  <a:pt x="3252276" y="3874935"/>
                  <a:pt x="3254724" y="3889782"/>
                  <a:pt x="3249268" y="3901031"/>
                </a:cubicBezTo>
                <a:cubicBezTo>
                  <a:pt x="3234180" y="3950514"/>
                  <a:pt x="3270886" y="3938724"/>
                  <a:pt x="3271850" y="3976535"/>
                </a:cubicBezTo>
                <a:cubicBezTo>
                  <a:pt x="3275333" y="4018513"/>
                  <a:pt x="3265836" y="4033210"/>
                  <a:pt x="3253128" y="4091308"/>
                </a:cubicBezTo>
                <a:cubicBezTo>
                  <a:pt x="3262530" y="4093945"/>
                  <a:pt x="3263925" y="4100312"/>
                  <a:pt x="3261491" y="4112665"/>
                </a:cubicBezTo>
                <a:cubicBezTo>
                  <a:pt x="3263824" y="4132845"/>
                  <a:pt x="3285122" y="4124005"/>
                  <a:pt x="3275235" y="4148543"/>
                </a:cubicBezTo>
                <a:cubicBezTo>
                  <a:pt x="3282222" y="4163609"/>
                  <a:pt x="3300717" y="4191930"/>
                  <a:pt x="3303406" y="4203059"/>
                </a:cubicBezTo>
                <a:cubicBezTo>
                  <a:pt x="3307769" y="4216879"/>
                  <a:pt x="3289765" y="4198911"/>
                  <a:pt x="3291377" y="4215304"/>
                </a:cubicBezTo>
                <a:cubicBezTo>
                  <a:pt x="3295421" y="4234470"/>
                  <a:pt x="3290844" y="4240556"/>
                  <a:pt x="3303627" y="4247412"/>
                </a:cubicBezTo>
                <a:cubicBezTo>
                  <a:pt x="3300302" y="4270043"/>
                  <a:pt x="3313094" y="4269840"/>
                  <a:pt x="3323715" y="4295574"/>
                </a:cubicBezTo>
                <a:cubicBezTo>
                  <a:pt x="3318854" y="4309546"/>
                  <a:pt x="3323708" y="4317748"/>
                  <a:pt x="3331757" y="4324626"/>
                </a:cubicBezTo>
                <a:cubicBezTo>
                  <a:pt x="3334500" y="4352298"/>
                  <a:pt x="3348521" y="4373553"/>
                  <a:pt x="3357571" y="4402594"/>
                </a:cubicBezTo>
                <a:cubicBezTo>
                  <a:pt x="3395421" y="4440113"/>
                  <a:pt x="3406716" y="4492429"/>
                  <a:pt x="3416883" y="4511276"/>
                </a:cubicBezTo>
                <a:lnTo>
                  <a:pt x="3418568" y="4515669"/>
                </a:lnTo>
                <a:cubicBezTo>
                  <a:pt x="3418685" y="4519956"/>
                  <a:pt x="3418801" y="4524244"/>
                  <a:pt x="3418918" y="4528531"/>
                </a:cubicBezTo>
                <a:cubicBezTo>
                  <a:pt x="3418727" y="4530191"/>
                  <a:pt x="3418537" y="4531850"/>
                  <a:pt x="3418346" y="4533510"/>
                </a:cubicBezTo>
                <a:cubicBezTo>
                  <a:pt x="3418215" y="4536889"/>
                  <a:pt x="3418462" y="4539065"/>
                  <a:pt x="3419005" y="4540494"/>
                </a:cubicBezTo>
                <a:lnTo>
                  <a:pt x="3424268" y="4595886"/>
                </a:lnTo>
                <a:cubicBezTo>
                  <a:pt x="3429156" y="4624362"/>
                  <a:pt x="3443934" y="4682306"/>
                  <a:pt x="3448330" y="4711348"/>
                </a:cubicBezTo>
                <a:lnTo>
                  <a:pt x="3445621" y="4714874"/>
                </a:lnTo>
                <a:cubicBezTo>
                  <a:pt x="3444103" y="4718397"/>
                  <a:pt x="3443735" y="4723077"/>
                  <a:pt x="3445980" y="4730345"/>
                </a:cubicBezTo>
                <a:lnTo>
                  <a:pt x="3446976" y="4731926"/>
                </a:lnTo>
                <a:lnTo>
                  <a:pt x="3443720" y="4745408"/>
                </a:lnTo>
                <a:cubicBezTo>
                  <a:pt x="3444756" y="4771155"/>
                  <a:pt x="3455466" y="4843107"/>
                  <a:pt x="3453194" y="4886406"/>
                </a:cubicBezTo>
                <a:cubicBezTo>
                  <a:pt x="3454856" y="4906631"/>
                  <a:pt x="3481235" y="5008239"/>
                  <a:pt x="3455210" y="5025296"/>
                </a:cubicBezTo>
                <a:cubicBezTo>
                  <a:pt x="3442202" y="5116320"/>
                  <a:pt x="3464654" y="5119078"/>
                  <a:pt x="3462841" y="5211091"/>
                </a:cubicBezTo>
                <a:cubicBezTo>
                  <a:pt x="3469390" y="5269669"/>
                  <a:pt x="3462794" y="5327391"/>
                  <a:pt x="3469385" y="5356669"/>
                </a:cubicBezTo>
                <a:cubicBezTo>
                  <a:pt x="3471479" y="5361935"/>
                  <a:pt x="3474277" y="5366825"/>
                  <a:pt x="3477268" y="5371683"/>
                </a:cubicBezTo>
                <a:lnTo>
                  <a:pt x="3478824" y="5374232"/>
                </a:lnTo>
                <a:lnTo>
                  <a:pt x="3486664" y="5427532"/>
                </a:lnTo>
                <a:lnTo>
                  <a:pt x="3499845" y="5523238"/>
                </a:lnTo>
                <a:cubicBezTo>
                  <a:pt x="3496480" y="5535759"/>
                  <a:pt x="3498126" y="5574631"/>
                  <a:pt x="3505782" y="5582050"/>
                </a:cubicBezTo>
                <a:cubicBezTo>
                  <a:pt x="3507640" y="5590169"/>
                  <a:pt x="3505294" y="5599602"/>
                  <a:pt x="3513368" y="5603412"/>
                </a:cubicBezTo>
                <a:cubicBezTo>
                  <a:pt x="3518549" y="5620896"/>
                  <a:pt x="3530454" y="5660930"/>
                  <a:pt x="3536869" y="5686953"/>
                </a:cubicBezTo>
                <a:cubicBezTo>
                  <a:pt x="3527290" y="5702684"/>
                  <a:pt x="3548216" y="5722678"/>
                  <a:pt x="3551859" y="5759548"/>
                </a:cubicBezTo>
                <a:cubicBezTo>
                  <a:pt x="3540751" y="5776843"/>
                  <a:pt x="3554471" y="5784377"/>
                  <a:pt x="3540024" y="5816599"/>
                </a:cubicBezTo>
                <a:cubicBezTo>
                  <a:pt x="3541640" y="5817630"/>
                  <a:pt x="3543154" y="5818984"/>
                  <a:pt x="3544521" y="5820619"/>
                </a:cubicBezTo>
                <a:cubicBezTo>
                  <a:pt x="3552455" y="5830118"/>
                  <a:pt x="3553767" y="5846834"/>
                  <a:pt x="3547449" y="5857956"/>
                </a:cubicBezTo>
                <a:cubicBezTo>
                  <a:pt x="3528571" y="5908761"/>
                  <a:pt x="3532186" y="5952107"/>
                  <a:pt x="3530253" y="5993572"/>
                </a:cubicBezTo>
                <a:cubicBezTo>
                  <a:pt x="3530522" y="6040113"/>
                  <a:pt x="3553891" y="6005695"/>
                  <a:pt x="3536734" y="6066404"/>
                </a:cubicBezTo>
                <a:cubicBezTo>
                  <a:pt x="3545935" y="6071268"/>
                  <a:pt x="3546842" y="6078512"/>
                  <a:pt x="3543461" y="6091477"/>
                </a:cubicBezTo>
                <a:cubicBezTo>
                  <a:pt x="3549602" y="6107585"/>
                  <a:pt x="3568275" y="6137061"/>
                  <a:pt x="3573577" y="6163051"/>
                </a:cubicBezTo>
                <a:cubicBezTo>
                  <a:pt x="3577046" y="6182032"/>
                  <a:pt x="3572259" y="6223892"/>
                  <a:pt x="3575275" y="6247420"/>
                </a:cubicBezTo>
                <a:cubicBezTo>
                  <a:pt x="3570217" y="6271412"/>
                  <a:pt x="3583023" y="6273898"/>
                  <a:pt x="3591673" y="6304222"/>
                </a:cubicBezTo>
                <a:cubicBezTo>
                  <a:pt x="3585743" y="6318440"/>
                  <a:pt x="3589967" y="6328418"/>
                  <a:pt x="3597489" y="6337624"/>
                </a:cubicBezTo>
                <a:cubicBezTo>
                  <a:pt x="3598113" y="6368401"/>
                  <a:pt x="3610504" y="6394558"/>
                  <a:pt x="3617330" y="6428161"/>
                </a:cubicBezTo>
                <a:cubicBezTo>
                  <a:pt x="3612404" y="6466489"/>
                  <a:pt x="3633001" y="6482393"/>
                  <a:pt x="3640218" y="6518318"/>
                </a:cubicBezTo>
                <a:cubicBezTo>
                  <a:pt x="3625420" y="6557419"/>
                  <a:pt x="3668862" y="6537820"/>
                  <a:pt x="3670788" y="6568733"/>
                </a:cubicBezTo>
                <a:cubicBezTo>
                  <a:pt x="3659124" y="6621466"/>
                  <a:pt x="3685482" y="6565072"/>
                  <a:pt x="3687763" y="6643164"/>
                </a:cubicBezTo>
                <a:cubicBezTo>
                  <a:pt x="3685396" y="6647995"/>
                  <a:pt x="3689317" y="6656838"/>
                  <a:pt x="3693097" y="6655183"/>
                </a:cubicBezTo>
                <a:cubicBezTo>
                  <a:pt x="3693444" y="6672318"/>
                  <a:pt x="3690193" y="6715787"/>
                  <a:pt x="3689847" y="6745974"/>
                </a:cubicBezTo>
                <a:cubicBezTo>
                  <a:pt x="3689583" y="6773144"/>
                  <a:pt x="3690048" y="6817635"/>
                  <a:pt x="3691023" y="6836306"/>
                </a:cubicBezTo>
                <a:lnTo>
                  <a:pt x="3695699" y="6858001"/>
                </a:lnTo>
                <a:lnTo>
                  <a:pt x="0" y="6858000"/>
                </a:lnTo>
                <a:close/>
              </a:path>
            </a:pathLst>
          </a:custGeom>
        </p:spPr>
      </p:pic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C4CA198-0C3C-05D5-1077-791D13202D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98966" y="1786598"/>
            <a:ext cx="3810000" cy="5071402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fi-FI" sz="19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Calibri"/>
                <a:cs typeface="Calibri"/>
              </a:rPr>
              <a:t>The</a:t>
            </a:r>
            <a:r>
              <a:rPr lang="fi-FI" sz="190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/>
                <a:cs typeface="Calibri"/>
              </a:rPr>
              <a:t> </a:t>
            </a:r>
            <a:r>
              <a:rPr lang="fi-FI" sz="19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Calibri"/>
                <a:cs typeface="Calibri"/>
              </a:rPr>
              <a:t>world's</a:t>
            </a:r>
            <a:r>
              <a:rPr lang="fi-FI" sz="190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/>
                <a:cs typeface="Calibri"/>
              </a:rPr>
              <a:t> </a:t>
            </a:r>
            <a:r>
              <a:rPr lang="fi-FI" sz="19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Calibri"/>
                <a:cs typeface="Calibri"/>
              </a:rPr>
              <a:t>plastic</a:t>
            </a:r>
            <a:r>
              <a:rPr lang="fi-FI" sz="190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/>
                <a:cs typeface="Calibri"/>
              </a:rPr>
              <a:t> </a:t>
            </a:r>
            <a:r>
              <a:rPr lang="fi-FI" sz="19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Calibri"/>
                <a:cs typeface="Calibri"/>
              </a:rPr>
              <a:t>waste</a:t>
            </a:r>
            <a:r>
              <a:rPr lang="fi-FI" sz="190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/>
                <a:cs typeface="Calibri"/>
              </a:rPr>
              <a:t> </a:t>
            </a:r>
            <a:r>
              <a:rPr lang="fi-FI" sz="19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Calibri"/>
                <a:cs typeface="Calibri"/>
              </a:rPr>
              <a:t>problem</a:t>
            </a:r>
            <a:r>
              <a:rPr lang="fi-FI" sz="190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/>
                <a:cs typeface="Calibri"/>
              </a:rPr>
              <a:t> and </a:t>
            </a:r>
            <a:r>
              <a:rPr lang="fi-FI" sz="19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Calibri"/>
                <a:cs typeface="Calibri"/>
              </a:rPr>
              <a:t>the</a:t>
            </a:r>
            <a:r>
              <a:rPr lang="fi-FI" sz="190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/>
                <a:cs typeface="Calibri"/>
              </a:rPr>
              <a:t> general </a:t>
            </a:r>
            <a:r>
              <a:rPr lang="fi-FI" sz="19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Calibri"/>
                <a:cs typeface="Calibri"/>
              </a:rPr>
              <a:t>increase</a:t>
            </a:r>
            <a:r>
              <a:rPr lang="fi-FI" sz="190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/>
                <a:cs typeface="Calibri"/>
              </a:rPr>
              <a:t> in </a:t>
            </a:r>
            <a:r>
              <a:rPr lang="fi-FI" sz="19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Calibri"/>
                <a:cs typeface="Calibri"/>
              </a:rPr>
              <a:t>temperature</a:t>
            </a:r>
            <a:r>
              <a:rPr lang="fi-FI" sz="190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/>
                <a:cs typeface="Calibri"/>
              </a:rPr>
              <a:t> </a:t>
            </a:r>
            <a:r>
              <a:rPr lang="fi-FI" sz="19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Calibri"/>
                <a:cs typeface="Calibri"/>
              </a:rPr>
              <a:t>are</a:t>
            </a:r>
            <a:r>
              <a:rPr lang="fi-FI" sz="190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/>
                <a:cs typeface="Calibri"/>
              </a:rPr>
              <a:t> </a:t>
            </a:r>
            <a:r>
              <a:rPr lang="fi-FI" sz="19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Calibri"/>
                <a:cs typeface="Calibri"/>
              </a:rPr>
              <a:t>driving</a:t>
            </a:r>
            <a:r>
              <a:rPr lang="fi-FI" sz="190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/>
                <a:cs typeface="Calibri"/>
              </a:rPr>
              <a:t> </a:t>
            </a:r>
            <a:r>
              <a:rPr lang="fi-FI" sz="19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Calibri"/>
                <a:cs typeface="Calibri"/>
              </a:rPr>
              <a:t>companies</a:t>
            </a:r>
            <a:r>
              <a:rPr lang="fi-FI" sz="190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/>
                <a:cs typeface="Calibri"/>
              </a:rPr>
              <a:t> to look for </a:t>
            </a:r>
            <a:r>
              <a:rPr lang="fi-FI" sz="19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Calibri"/>
                <a:cs typeface="Calibri"/>
              </a:rPr>
              <a:t>renewable</a:t>
            </a:r>
            <a:r>
              <a:rPr lang="fi-FI" sz="190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/>
                <a:cs typeface="Calibri"/>
              </a:rPr>
              <a:t> </a:t>
            </a:r>
            <a:r>
              <a:rPr lang="fi-FI" sz="19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Calibri"/>
                <a:cs typeface="Calibri"/>
              </a:rPr>
              <a:t>packaging</a:t>
            </a:r>
            <a:r>
              <a:rPr lang="fi-FI" sz="190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/>
                <a:cs typeface="Calibri"/>
              </a:rPr>
              <a:t> </a:t>
            </a:r>
            <a:r>
              <a:rPr lang="fi-FI" sz="19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Calibri"/>
                <a:cs typeface="Calibri"/>
              </a:rPr>
              <a:t>materials</a:t>
            </a:r>
            <a:r>
              <a:rPr lang="fi-FI" sz="190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/>
                <a:cs typeface="Calibri"/>
              </a:rPr>
              <a:t> </a:t>
            </a:r>
            <a:r>
              <a:rPr lang="fi-FI" sz="19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Calibri"/>
                <a:cs typeface="Calibri"/>
              </a:rPr>
              <a:t>instead</a:t>
            </a:r>
            <a:r>
              <a:rPr lang="fi-FI" sz="190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/>
                <a:cs typeface="Calibri"/>
              </a:rPr>
              <a:t> of </a:t>
            </a:r>
            <a:r>
              <a:rPr lang="fi-FI" sz="19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Calibri"/>
                <a:cs typeface="Calibri"/>
              </a:rPr>
              <a:t>fossil-based</a:t>
            </a:r>
            <a:r>
              <a:rPr lang="fi-FI" sz="190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/>
                <a:cs typeface="Calibri"/>
              </a:rPr>
              <a:t> </a:t>
            </a:r>
            <a:r>
              <a:rPr lang="fi-FI" sz="19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Calibri"/>
                <a:cs typeface="Calibri"/>
              </a:rPr>
              <a:t>ones</a:t>
            </a:r>
            <a:r>
              <a:rPr lang="fi-FI" sz="190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/>
                <a:cs typeface="Calibri"/>
              </a:rPr>
              <a:t>. </a:t>
            </a:r>
          </a:p>
          <a:p>
            <a:r>
              <a:rPr lang="fi-FI" sz="19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Calibri"/>
                <a:cs typeface="Calibri"/>
              </a:rPr>
              <a:t>Many</a:t>
            </a:r>
            <a:r>
              <a:rPr lang="fi-FI" sz="190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/>
                <a:cs typeface="Calibri"/>
              </a:rPr>
              <a:t> </a:t>
            </a:r>
            <a:r>
              <a:rPr lang="fi-FI" sz="19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Calibri"/>
                <a:cs typeface="Calibri"/>
              </a:rPr>
              <a:t>global</a:t>
            </a:r>
            <a:r>
              <a:rPr lang="fi-FI" sz="190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/>
                <a:cs typeface="Calibri"/>
              </a:rPr>
              <a:t> </a:t>
            </a:r>
            <a:r>
              <a:rPr lang="fi-FI" sz="19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Calibri"/>
                <a:cs typeface="Calibri"/>
              </a:rPr>
              <a:t>brands</a:t>
            </a:r>
            <a:r>
              <a:rPr lang="fi-FI" sz="190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/>
                <a:cs typeface="Calibri"/>
              </a:rPr>
              <a:t> </a:t>
            </a:r>
            <a:r>
              <a:rPr lang="fi-FI" sz="19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Calibri"/>
                <a:cs typeface="Calibri"/>
              </a:rPr>
              <a:t>are</a:t>
            </a:r>
            <a:r>
              <a:rPr lang="fi-FI" sz="190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/>
                <a:cs typeface="Calibri"/>
              </a:rPr>
              <a:t> </a:t>
            </a:r>
            <a:r>
              <a:rPr lang="fi-FI" sz="19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Calibri"/>
                <a:cs typeface="Calibri"/>
              </a:rPr>
              <a:t>changing</a:t>
            </a:r>
            <a:r>
              <a:rPr lang="fi-FI" sz="190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/>
                <a:cs typeface="Calibri"/>
              </a:rPr>
              <a:t> </a:t>
            </a:r>
            <a:r>
              <a:rPr lang="fi-FI" sz="19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Calibri"/>
                <a:cs typeface="Calibri"/>
              </a:rPr>
              <a:t>the</a:t>
            </a:r>
            <a:r>
              <a:rPr lang="fi-FI" sz="190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/>
                <a:cs typeface="Calibri"/>
              </a:rPr>
              <a:t> </a:t>
            </a:r>
            <a:r>
              <a:rPr lang="fi-FI" sz="19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Calibri"/>
                <a:cs typeface="Calibri"/>
              </a:rPr>
              <a:t>packaging</a:t>
            </a:r>
            <a:r>
              <a:rPr lang="fi-FI" sz="190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/>
                <a:cs typeface="Calibri"/>
              </a:rPr>
              <a:t> </a:t>
            </a:r>
            <a:r>
              <a:rPr lang="fi-FI" sz="19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Calibri"/>
                <a:cs typeface="Calibri"/>
              </a:rPr>
              <a:t>materials</a:t>
            </a:r>
            <a:r>
              <a:rPr lang="fi-FI" sz="190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/>
                <a:cs typeface="Calibri"/>
              </a:rPr>
              <a:t> </a:t>
            </a:r>
            <a:r>
              <a:rPr lang="fi-FI" sz="19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Calibri"/>
                <a:cs typeface="Calibri"/>
              </a:rPr>
              <a:t>they</a:t>
            </a:r>
            <a:r>
              <a:rPr lang="fi-FI" sz="190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/>
                <a:cs typeface="Calibri"/>
              </a:rPr>
              <a:t> </a:t>
            </a:r>
            <a:r>
              <a:rPr lang="fi-FI" sz="19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Calibri"/>
                <a:cs typeface="Calibri"/>
              </a:rPr>
              <a:t>use</a:t>
            </a:r>
            <a:r>
              <a:rPr lang="fi-FI" sz="190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/>
                <a:cs typeface="Calibri"/>
              </a:rPr>
              <a:t> into </a:t>
            </a:r>
            <a:r>
              <a:rPr lang="fi-FI" sz="19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Calibri"/>
                <a:cs typeface="Calibri"/>
              </a:rPr>
              <a:t>recyclable</a:t>
            </a:r>
            <a:r>
              <a:rPr lang="fi-FI" sz="190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/>
                <a:cs typeface="Calibri"/>
              </a:rPr>
              <a:t>, </a:t>
            </a:r>
            <a:r>
              <a:rPr lang="fi-FI" sz="19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Calibri"/>
                <a:cs typeface="Calibri"/>
              </a:rPr>
              <a:t>reusable</a:t>
            </a:r>
            <a:r>
              <a:rPr lang="fi-FI" sz="190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/>
                <a:cs typeface="Calibri"/>
              </a:rPr>
              <a:t> </a:t>
            </a:r>
            <a:r>
              <a:rPr lang="fi-FI" sz="19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Calibri"/>
                <a:cs typeface="Calibri"/>
              </a:rPr>
              <a:t>or</a:t>
            </a:r>
            <a:r>
              <a:rPr lang="fi-FI" sz="190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/>
                <a:cs typeface="Calibri"/>
              </a:rPr>
              <a:t> </a:t>
            </a:r>
            <a:r>
              <a:rPr lang="fi-FI" sz="19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Calibri"/>
                <a:cs typeface="Calibri"/>
              </a:rPr>
              <a:t>otherwise</a:t>
            </a:r>
            <a:r>
              <a:rPr lang="fi-FI" sz="190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/>
                <a:cs typeface="Calibri"/>
              </a:rPr>
              <a:t> </a:t>
            </a:r>
            <a:r>
              <a:rPr lang="fi-FI" sz="19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Calibri"/>
                <a:cs typeface="Calibri"/>
              </a:rPr>
              <a:t>sustainable</a:t>
            </a:r>
            <a:r>
              <a:rPr lang="fi-FI" sz="190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/>
                <a:cs typeface="Calibri"/>
              </a:rPr>
              <a:t> </a:t>
            </a:r>
            <a:r>
              <a:rPr lang="fi-FI" sz="19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Calibri"/>
                <a:cs typeface="Calibri"/>
              </a:rPr>
              <a:t>development</a:t>
            </a:r>
            <a:r>
              <a:rPr lang="fi-FI" sz="190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/>
                <a:cs typeface="Calibri"/>
              </a:rPr>
              <a:t>. </a:t>
            </a:r>
          </a:p>
          <a:p>
            <a:r>
              <a:rPr lang="fi-FI" sz="19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Calibri"/>
                <a:cs typeface="Calibri"/>
              </a:rPr>
              <a:t>Paptic</a:t>
            </a:r>
            <a:r>
              <a:rPr lang="fi-FI" sz="190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/>
                <a:cs typeface="Calibri"/>
              </a:rPr>
              <a:t>® is a </a:t>
            </a:r>
            <a:r>
              <a:rPr lang="fi-FI" sz="19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Calibri"/>
                <a:cs typeface="Calibri"/>
              </a:rPr>
              <a:t>wood-based</a:t>
            </a:r>
            <a:r>
              <a:rPr lang="fi-FI" sz="190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/>
                <a:cs typeface="Calibri"/>
              </a:rPr>
              <a:t> and </a:t>
            </a:r>
            <a:r>
              <a:rPr lang="fi-FI" sz="19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Calibri"/>
                <a:cs typeface="Calibri"/>
              </a:rPr>
              <a:t>recyclable</a:t>
            </a:r>
            <a:r>
              <a:rPr lang="fi-FI" sz="190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/>
                <a:cs typeface="Calibri"/>
              </a:rPr>
              <a:t> </a:t>
            </a:r>
            <a:r>
              <a:rPr lang="fi-FI" sz="19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Calibri"/>
                <a:cs typeface="Calibri"/>
              </a:rPr>
              <a:t>solution</a:t>
            </a:r>
            <a:r>
              <a:rPr lang="fi-FI" sz="190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/>
                <a:cs typeface="Calibri"/>
              </a:rPr>
              <a:t> to </a:t>
            </a:r>
            <a:r>
              <a:rPr lang="fi-FI" sz="19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Calibri"/>
                <a:cs typeface="Calibri"/>
              </a:rPr>
              <a:t>replace</a:t>
            </a:r>
            <a:r>
              <a:rPr lang="fi-FI" sz="190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/>
                <a:cs typeface="Calibri"/>
              </a:rPr>
              <a:t> </a:t>
            </a:r>
            <a:r>
              <a:rPr lang="fi-FI" sz="19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Calibri"/>
                <a:cs typeface="Calibri"/>
              </a:rPr>
              <a:t>fossil-based</a:t>
            </a:r>
            <a:r>
              <a:rPr lang="fi-FI" sz="190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/>
                <a:cs typeface="Calibri"/>
              </a:rPr>
              <a:t> </a:t>
            </a:r>
            <a:r>
              <a:rPr lang="fi-FI" sz="19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Calibri"/>
                <a:cs typeface="Calibri"/>
              </a:rPr>
              <a:t>plastic</a:t>
            </a:r>
            <a:r>
              <a:rPr lang="fi-FI" sz="190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/>
                <a:cs typeface="Calibri"/>
              </a:rPr>
              <a:t> in </a:t>
            </a:r>
            <a:r>
              <a:rPr lang="fi-FI" sz="19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Calibri"/>
                <a:cs typeface="Calibri"/>
              </a:rPr>
              <a:t>packaging</a:t>
            </a:r>
            <a:r>
              <a:rPr lang="fi-FI" sz="190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/>
                <a:cs typeface="Calibri"/>
              </a:rPr>
              <a:t>.​​</a:t>
            </a:r>
          </a:p>
          <a:p>
            <a:r>
              <a:rPr lang="fi-FI" sz="190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/>
                <a:cs typeface="Calibri"/>
                <a:hlinkClick r:id="rId3"/>
              </a:rPr>
              <a:t>https://www.youtube.com/watch?v=RhsVW3zrfYA</a:t>
            </a:r>
            <a:r>
              <a:rPr lang="fi-FI" sz="190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/>
                <a:cs typeface="Calibri"/>
              </a:rPr>
              <a:t> </a:t>
            </a:r>
          </a:p>
          <a:p>
            <a:endParaRPr lang="fi-FI" sz="1900" dirty="0">
              <a:solidFill>
                <a:schemeClr val="tx1">
                  <a:lumMod val="85000"/>
                  <a:lumOff val="15000"/>
                </a:schemeClr>
              </a:solidFill>
              <a:latin typeface="Calibri"/>
              <a:cs typeface="Calibri"/>
            </a:endParaRPr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CFD2B82D-D590-16B7-0803-94D278D73B04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7119" r="18833"/>
          <a:stretch/>
        </p:blipFill>
        <p:spPr>
          <a:xfrm>
            <a:off x="8580467" y="10"/>
            <a:ext cx="3611533" cy="6857990"/>
          </a:xfrm>
          <a:custGeom>
            <a:avLst/>
            <a:gdLst/>
            <a:ahLst/>
            <a:cxnLst/>
            <a:rect l="l" t="t" r="r" b="b"/>
            <a:pathLst>
              <a:path w="3810000" h="6858000">
                <a:moveTo>
                  <a:pt x="95627" y="0"/>
                </a:moveTo>
                <a:lnTo>
                  <a:pt x="3810000" y="0"/>
                </a:lnTo>
                <a:lnTo>
                  <a:pt x="3810000" y="6858000"/>
                </a:lnTo>
                <a:lnTo>
                  <a:pt x="13132" y="6858000"/>
                </a:lnTo>
                <a:cubicBezTo>
                  <a:pt x="13183" y="6857363"/>
                  <a:pt x="13234" y="6856727"/>
                  <a:pt x="13284" y="6856090"/>
                </a:cubicBezTo>
                <a:lnTo>
                  <a:pt x="31566" y="6805847"/>
                </a:lnTo>
                <a:lnTo>
                  <a:pt x="30463" y="6715381"/>
                </a:lnTo>
                <a:cubicBezTo>
                  <a:pt x="29585" y="6714082"/>
                  <a:pt x="28597" y="6713038"/>
                  <a:pt x="27533" y="6712286"/>
                </a:cubicBezTo>
                <a:lnTo>
                  <a:pt x="31288" y="6698474"/>
                </a:lnTo>
                <a:lnTo>
                  <a:pt x="29901" y="6686264"/>
                </a:lnTo>
                <a:cubicBezTo>
                  <a:pt x="29591" y="6639749"/>
                  <a:pt x="29281" y="6593234"/>
                  <a:pt x="28971" y="6546719"/>
                </a:cubicBezTo>
                <a:cubicBezTo>
                  <a:pt x="23415" y="6502008"/>
                  <a:pt x="3087" y="6462057"/>
                  <a:pt x="310" y="6408337"/>
                </a:cubicBezTo>
                <a:cubicBezTo>
                  <a:pt x="-2468" y="6354617"/>
                  <a:pt x="14431" y="6312397"/>
                  <a:pt x="12307" y="6224401"/>
                </a:cubicBezTo>
                <a:lnTo>
                  <a:pt x="27152" y="6147415"/>
                </a:lnTo>
                <a:lnTo>
                  <a:pt x="39044" y="6093837"/>
                </a:lnTo>
                <a:cubicBezTo>
                  <a:pt x="47718" y="6039281"/>
                  <a:pt x="47985" y="5964495"/>
                  <a:pt x="46816" y="5915901"/>
                </a:cubicBezTo>
                <a:cubicBezTo>
                  <a:pt x="43189" y="5876557"/>
                  <a:pt x="47196" y="5863739"/>
                  <a:pt x="33533" y="5831562"/>
                </a:cubicBezTo>
                <a:cubicBezTo>
                  <a:pt x="27901" y="5792459"/>
                  <a:pt x="47408" y="5747455"/>
                  <a:pt x="46555" y="5710909"/>
                </a:cubicBezTo>
                <a:cubicBezTo>
                  <a:pt x="53188" y="5686865"/>
                  <a:pt x="49116" y="5615845"/>
                  <a:pt x="62461" y="5602222"/>
                </a:cubicBezTo>
                <a:cubicBezTo>
                  <a:pt x="64066" y="5572067"/>
                  <a:pt x="49594" y="5555548"/>
                  <a:pt x="56185" y="5529979"/>
                </a:cubicBezTo>
                <a:lnTo>
                  <a:pt x="67961" y="5458854"/>
                </a:lnTo>
                <a:lnTo>
                  <a:pt x="110939" y="5353584"/>
                </a:lnTo>
                <a:cubicBezTo>
                  <a:pt x="123070" y="5308303"/>
                  <a:pt x="110671" y="5307524"/>
                  <a:pt x="128276" y="5249764"/>
                </a:cubicBezTo>
                <a:cubicBezTo>
                  <a:pt x="137692" y="5218499"/>
                  <a:pt x="146153" y="5160067"/>
                  <a:pt x="156749" y="5116288"/>
                </a:cubicBezTo>
                <a:cubicBezTo>
                  <a:pt x="167347" y="5072508"/>
                  <a:pt x="184838" y="5010298"/>
                  <a:pt x="191855" y="4987089"/>
                </a:cubicBezTo>
                <a:lnTo>
                  <a:pt x="219824" y="4934095"/>
                </a:lnTo>
                <a:cubicBezTo>
                  <a:pt x="223315" y="4926170"/>
                  <a:pt x="231151" y="4920904"/>
                  <a:pt x="231137" y="4903120"/>
                </a:cubicBezTo>
                <a:lnTo>
                  <a:pt x="219738" y="4827391"/>
                </a:lnTo>
                <a:cubicBezTo>
                  <a:pt x="223928" y="4818620"/>
                  <a:pt x="227939" y="4809255"/>
                  <a:pt x="231597" y="4799440"/>
                </a:cubicBezTo>
                <a:lnTo>
                  <a:pt x="233480" y="4793512"/>
                </a:lnTo>
                <a:cubicBezTo>
                  <a:pt x="233423" y="4793432"/>
                  <a:pt x="233367" y="4793351"/>
                  <a:pt x="233310" y="4793271"/>
                </a:cubicBezTo>
                <a:cubicBezTo>
                  <a:pt x="233275" y="4791711"/>
                  <a:pt x="233728" y="4789662"/>
                  <a:pt x="234882" y="4786765"/>
                </a:cubicBezTo>
                <a:lnTo>
                  <a:pt x="236914" y="4782703"/>
                </a:lnTo>
                <a:lnTo>
                  <a:pt x="246329" y="4683644"/>
                </a:lnTo>
                <a:cubicBezTo>
                  <a:pt x="256294" y="4677568"/>
                  <a:pt x="256527" y="4667288"/>
                  <a:pt x="253823" y="4655204"/>
                </a:cubicBezTo>
                <a:cubicBezTo>
                  <a:pt x="259521" y="4631796"/>
                  <a:pt x="280440" y="4574275"/>
                  <a:pt x="280514" y="4543195"/>
                </a:cubicBezTo>
                <a:cubicBezTo>
                  <a:pt x="272112" y="4519880"/>
                  <a:pt x="251340" y="4505102"/>
                  <a:pt x="254268" y="4468722"/>
                </a:cubicBezTo>
                <a:cubicBezTo>
                  <a:pt x="266696" y="4435462"/>
                  <a:pt x="236001" y="4395418"/>
                  <a:pt x="252728" y="4353998"/>
                </a:cubicBezTo>
                <a:cubicBezTo>
                  <a:pt x="256750" y="4339008"/>
                  <a:pt x="256168" y="4294115"/>
                  <a:pt x="248123" y="4286542"/>
                </a:cubicBezTo>
                <a:cubicBezTo>
                  <a:pt x="246365" y="4277371"/>
                  <a:pt x="249194" y="4266107"/>
                  <a:pt x="240584" y="4262777"/>
                </a:cubicBezTo>
                <a:cubicBezTo>
                  <a:pt x="230221" y="4256829"/>
                  <a:pt x="246153" y="4222259"/>
                  <a:pt x="233949" y="4228340"/>
                </a:cubicBezTo>
                <a:cubicBezTo>
                  <a:pt x="244865" y="4203839"/>
                  <a:pt x="223150" y="4187902"/>
                  <a:pt x="217758" y="4169004"/>
                </a:cubicBezTo>
                <a:cubicBezTo>
                  <a:pt x="228596" y="4149446"/>
                  <a:pt x="206597" y="4129080"/>
                  <a:pt x="203797" y="4086781"/>
                </a:cubicBezTo>
                <a:cubicBezTo>
                  <a:pt x="216334" y="4065199"/>
                  <a:pt x="201740" y="4058317"/>
                  <a:pt x="218344" y="4018957"/>
                </a:cubicBezTo>
                <a:cubicBezTo>
                  <a:pt x="216630" y="4017979"/>
                  <a:pt x="215034" y="4016614"/>
                  <a:pt x="213609" y="4014902"/>
                </a:cubicBezTo>
                <a:cubicBezTo>
                  <a:pt x="205325" y="4004955"/>
                  <a:pt x="204424" y="3985729"/>
                  <a:pt x="211594" y="3971964"/>
                </a:cubicBezTo>
                <a:cubicBezTo>
                  <a:pt x="233561" y="3910433"/>
                  <a:pt x="230991" y="3860613"/>
                  <a:pt x="234357" y="3812226"/>
                </a:cubicBezTo>
                <a:cubicBezTo>
                  <a:pt x="235501" y="3758242"/>
                  <a:pt x="209185" y="3801364"/>
                  <a:pt x="229596" y="3728573"/>
                </a:cubicBezTo>
                <a:cubicBezTo>
                  <a:pt x="219804" y="3724174"/>
                  <a:pt x="219047" y="3715890"/>
                  <a:pt x="223099" y="3700384"/>
                </a:cubicBezTo>
                <a:cubicBezTo>
                  <a:pt x="222942" y="3674360"/>
                  <a:pt x="199034" y="3683312"/>
                  <a:pt x="212511" y="3653063"/>
                </a:cubicBezTo>
                <a:cubicBezTo>
                  <a:pt x="207582" y="3623616"/>
                  <a:pt x="199349" y="3555881"/>
                  <a:pt x="193522" y="3523704"/>
                </a:cubicBezTo>
                <a:cubicBezTo>
                  <a:pt x="199728" y="3495169"/>
                  <a:pt x="185963" y="3494025"/>
                  <a:pt x="177551" y="3460001"/>
                </a:cubicBezTo>
                <a:cubicBezTo>
                  <a:pt x="184399" y="3442692"/>
                  <a:pt x="180138" y="3431687"/>
                  <a:pt x="172293" y="3422022"/>
                </a:cubicBezTo>
                <a:cubicBezTo>
                  <a:pt x="172567" y="3386386"/>
                  <a:pt x="159982" y="3357707"/>
                  <a:pt x="153640" y="3319632"/>
                </a:cubicBezTo>
                <a:cubicBezTo>
                  <a:pt x="117352" y="3267571"/>
                  <a:pt x="111308" y="3199530"/>
                  <a:pt x="102580" y="3174350"/>
                </a:cubicBezTo>
                <a:lnTo>
                  <a:pt x="101281" y="3168555"/>
                </a:lnTo>
                <a:cubicBezTo>
                  <a:pt x="101655" y="3163067"/>
                  <a:pt x="102030" y="3157580"/>
                  <a:pt x="102403" y="3152092"/>
                </a:cubicBezTo>
                <a:lnTo>
                  <a:pt x="103597" y="3145797"/>
                </a:lnTo>
                <a:cubicBezTo>
                  <a:pt x="104132" y="3141497"/>
                  <a:pt x="104119" y="3138691"/>
                  <a:pt x="103701" y="3136806"/>
                </a:cubicBezTo>
                <a:lnTo>
                  <a:pt x="108221" y="3088993"/>
                </a:lnTo>
                <a:cubicBezTo>
                  <a:pt x="109464" y="3064872"/>
                  <a:pt x="113188" y="3030250"/>
                  <a:pt x="111158" y="2992081"/>
                </a:cubicBezTo>
                <a:cubicBezTo>
                  <a:pt x="109031" y="2944441"/>
                  <a:pt x="104226" y="2942439"/>
                  <a:pt x="105565" y="2902844"/>
                </a:cubicBezTo>
                <a:cubicBezTo>
                  <a:pt x="107874" y="2897323"/>
                  <a:pt x="101362" y="2801618"/>
                  <a:pt x="105102" y="2797375"/>
                </a:cubicBezTo>
                <a:cubicBezTo>
                  <a:pt x="86174" y="2744941"/>
                  <a:pt x="109804" y="2750735"/>
                  <a:pt x="107241" y="2691357"/>
                </a:cubicBezTo>
                <a:cubicBezTo>
                  <a:pt x="107811" y="2665349"/>
                  <a:pt x="115946" y="2561129"/>
                  <a:pt x="145888" y="2542201"/>
                </a:cubicBezTo>
                <a:cubicBezTo>
                  <a:pt x="170455" y="2427400"/>
                  <a:pt x="123634" y="2367849"/>
                  <a:pt x="136292" y="2250554"/>
                </a:cubicBezTo>
                <a:cubicBezTo>
                  <a:pt x="110877" y="2215639"/>
                  <a:pt x="134601" y="2180816"/>
                  <a:pt x="130310" y="2141581"/>
                </a:cubicBezTo>
                <a:cubicBezTo>
                  <a:pt x="154051" y="2149219"/>
                  <a:pt x="117587" y="2094975"/>
                  <a:pt x="144587" y="2089095"/>
                </a:cubicBezTo>
                <a:cubicBezTo>
                  <a:pt x="142952" y="2082142"/>
                  <a:pt x="140513" y="2075590"/>
                  <a:pt x="137867" y="2069059"/>
                </a:cubicBezTo>
                <a:lnTo>
                  <a:pt x="136492" y="2065634"/>
                </a:lnTo>
                <a:cubicBezTo>
                  <a:pt x="136216" y="2060851"/>
                  <a:pt x="135939" y="2056067"/>
                  <a:pt x="135663" y="2051284"/>
                </a:cubicBezTo>
                <a:lnTo>
                  <a:pt x="124268" y="1960184"/>
                </a:lnTo>
                <a:cubicBezTo>
                  <a:pt x="138968" y="1926370"/>
                  <a:pt x="111716" y="1914873"/>
                  <a:pt x="131257" y="1873060"/>
                </a:cubicBezTo>
                <a:cubicBezTo>
                  <a:pt x="136329" y="1857442"/>
                  <a:pt x="139083" y="1807624"/>
                  <a:pt x="131724" y="1797311"/>
                </a:cubicBezTo>
                <a:cubicBezTo>
                  <a:pt x="130673" y="1786740"/>
                  <a:pt x="134293" y="1774954"/>
                  <a:pt x="126063" y="1769201"/>
                </a:cubicBezTo>
                <a:cubicBezTo>
                  <a:pt x="116300" y="1760126"/>
                  <a:pt x="134551" y="1725705"/>
                  <a:pt x="122085" y="1729500"/>
                </a:cubicBezTo>
                <a:cubicBezTo>
                  <a:pt x="134648" y="1705012"/>
                  <a:pt x="114449" y="1682158"/>
                  <a:pt x="110543" y="1659949"/>
                </a:cubicBezTo>
                <a:cubicBezTo>
                  <a:pt x="122664" y="1640913"/>
                  <a:pt x="102513" y="1613087"/>
                  <a:pt x="102892" y="1565607"/>
                </a:cubicBezTo>
                <a:cubicBezTo>
                  <a:pt x="116835" y="1544742"/>
                  <a:pt x="102976" y="1533616"/>
                  <a:pt x="122245" y="1494057"/>
                </a:cubicBezTo>
                <a:cubicBezTo>
                  <a:pt x="120629" y="1492563"/>
                  <a:pt x="119160" y="1490668"/>
                  <a:pt x="117883" y="1488429"/>
                </a:cubicBezTo>
                <a:cubicBezTo>
                  <a:pt x="110465" y="1475431"/>
                  <a:pt x="111002" y="1453942"/>
                  <a:pt x="119083" y="1440433"/>
                </a:cubicBezTo>
                <a:cubicBezTo>
                  <a:pt x="145274" y="1377630"/>
                  <a:pt x="146438" y="1321884"/>
                  <a:pt x="153340" y="1269148"/>
                </a:cubicBezTo>
                <a:cubicBezTo>
                  <a:pt x="158467" y="1209690"/>
                  <a:pt x="129360" y="1251077"/>
                  <a:pt x="154855" y="1175439"/>
                </a:cubicBezTo>
                <a:cubicBezTo>
                  <a:pt x="145538" y="1168218"/>
                  <a:pt x="145408" y="1158868"/>
                  <a:pt x="150548" y="1142685"/>
                </a:cubicBezTo>
                <a:cubicBezTo>
                  <a:pt x="152321" y="1113850"/>
                  <a:pt x="128121" y="1118007"/>
                  <a:pt x="143630" y="1087778"/>
                </a:cubicBezTo>
                <a:cubicBezTo>
                  <a:pt x="139451" y="1064261"/>
                  <a:pt x="125971" y="1018012"/>
                  <a:pt x="125476" y="1001580"/>
                </a:cubicBezTo>
                <a:cubicBezTo>
                  <a:pt x="123958" y="976962"/>
                  <a:pt x="134851" y="962709"/>
                  <a:pt x="134526" y="940069"/>
                </a:cubicBezTo>
                <a:cubicBezTo>
                  <a:pt x="142751" y="909988"/>
                  <a:pt x="129284" y="905409"/>
                  <a:pt x="123523" y="865739"/>
                </a:cubicBezTo>
                <a:cubicBezTo>
                  <a:pt x="131549" y="848234"/>
                  <a:pt x="128173" y="835030"/>
                  <a:pt x="121164" y="822450"/>
                </a:cubicBezTo>
                <a:cubicBezTo>
                  <a:pt x="124077" y="783082"/>
                  <a:pt x="113811" y="748321"/>
                  <a:pt x="110389" y="704665"/>
                </a:cubicBezTo>
                <a:cubicBezTo>
                  <a:pt x="120144" y="656264"/>
                  <a:pt x="99869" y="633697"/>
                  <a:pt x="96299" y="587032"/>
                </a:cubicBezTo>
                <a:cubicBezTo>
                  <a:pt x="87861" y="539988"/>
                  <a:pt x="66571" y="452493"/>
                  <a:pt x="59759" y="422399"/>
                </a:cubicBezTo>
                <a:cubicBezTo>
                  <a:pt x="62865" y="416491"/>
                  <a:pt x="59682" y="404768"/>
                  <a:pt x="55429" y="406467"/>
                </a:cubicBezTo>
                <a:cubicBezTo>
                  <a:pt x="56742" y="400038"/>
                  <a:pt x="64884" y="384166"/>
                  <a:pt x="58062" y="383409"/>
                </a:cubicBezTo>
                <a:cubicBezTo>
                  <a:pt x="57210" y="351894"/>
                  <a:pt x="61145" y="320031"/>
                  <a:pt x="69487" y="290892"/>
                </a:cubicBezTo>
                <a:cubicBezTo>
                  <a:pt x="57686" y="231306"/>
                  <a:pt x="89539" y="260845"/>
                  <a:pt x="86198" y="217175"/>
                </a:cubicBezTo>
                <a:cubicBezTo>
                  <a:pt x="72715" y="183379"/>
                  <a:pt x="83646" y="168958"/>
                  <a:pt x="74643" y="129155"/>
                </a:cubicBezTo>
                <a:cubicBezTo>
                  <a:pt x="96697" y="112411"/>
                  <a:pt x="72236" y="90977"/>
                  <a:pt x="78417" y="74202"/>
                </a:cubicBezTo>
                <a:cubicBezTo>
                  <a:pt x="59029" y="57686"/>
                  <a:pt x="81827" y="29115"/>
                  <a:pt x="94183" y="4683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17224894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73</TotalTime>
  <Words>302</Words>
  <Application>Microsoft Office PowerPoint</Application>
  <PresentationFormat>Laajakuva</PresentationFormat>
  <Paragraphs>22</Paragraphs>
  <Slides>5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Office-teema</vt:lpstr>
      <vt:lpstr>Finnish inventions to replace plastic</vt:lpstr>
      <vt:lpstr>Spinnova (fiber)</vt:lpstr>
      <vt:lpstr>Spinnova (products) </vt:lpstr>
      <vt:lpstr>Woodly</vt:lpstr>
      <vt:lpstr>Paptic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Merja Lippojoki</dc:creator>
  <cp:lastModifiedBy>Merja Lippojoki</cp:lastModifiedBy>
  <cp:revision>3</cp:revision>
  <dcterms:created xsi:type="dcterms:W3CDTF">2023-05-11T09:42:40Z</dcterms:created>
  <dcterms:modified xsi:type="dcterms:W3CDTF">2024-05-05T07:53:50Z</dcterms:modified>
</cp:coreProperties>
</file>