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ippojoki" userId="0561bf73-c5ba-4b0e-aa6d-2077de117223" providerId="ADAL" clId="{ECE0F38F-F178-4822-8A99-5BC802376F52}"/>
    <pc:docChg chg="modSld">
      <pc:chgData name="Merja Lippojoki" userId="0561bf73-c5ba-4b0e-aa6d-2077de117223" providerId="ADAL" clId="{ECE0F38F-F178-4822-8A99-5BC802376F52}" dt="2024-05-05T07:13:50.280" v="69" actId="20577"/>
      <pc:docMkLst>
        <pc:docMk/>
      </pc:docMkLst>
      <pc:sldChg chg="modSp mod">
        <pc:chgData name="Merja Lippojoki" userId="0561bf73-c5ba-4b0e-aa6d-2077de117223" providerId="ADAL" clId="{ECE0F38F-F178-4822-8A99-5BC802376F52}" dt="2024-05-05T07:05:38.881" v="31" actId="20577"/>
        <pc:sldMkLst>
          <pc:docMk/>
          <pc:sldMk cId="683369575" sldId="258"/>
        </pc:sldMkLst>
        <pc:spChg chg="mod">
          <ac:chgData name="Merja Lippojoki" userId="0561bf73-c5ba-4b0e-aa6d-2077de117223" providerId="ADAL" clId="{ECE0F38F-F178-4822-8A99-5BC802376F52}" dt="2024-05-05T07:05:13.884" v="23" actId="20577"/>
          <ac:spMkLst>
            <pc:docMk/>
            <pc:sldMk cId="683369575" sldId="258"/>
            <ac:spMk id="2" creationId="{45BB8A0E-053B-0BEB-581C-3116EA3A387F}"/>
          </ac:spMkLst>
        </pc:spChg>
        <pc:spChg chg="mod">
          <ac:chgData name="Merja Lippojoki" userId="0561bf73-c5ba-4b0e-aa6d-2077de117223" providerId="ADAL" clId="{ECE0F38F-F178-4822-8A99-5BC802376F52}" dt="2024-05-05T07:05:38.881" v="31" actId="20577"/>
          <ac:spMkLst>
            <pc:docMk/>
            <pc:sldMk cId="683369575" sldId="258"/>
            <ac:spMk id="3" creationId="{A42F6DC6-1E31-D775-5BFB-4FDA34349E38}"/>
          </ac:spMkLst>
        </pc:spChg>
      </pc:sldChg>
      <pc:sldChg chg="modSp mod">
        <pc:chgData name="Merja Lippojoki" userId="0561bf73-c5ba-4b0e-aa6d-2077de117223" providerId="ADAL" clId="{ECE0F38F-F178-4822-8A99-5BC802376F52}" dt="2024-05-05T07:10:03.934" v="42" actId="14100"/>
        <pc:sldMkLst>
          <pc:docMk/>
          <pc:sldMk cId="1224645446" sldId="259"/>
        </pc:sldMkLst>
        <pc:spChg chg="mod">
          <ac:chgData name="Merja Lippojoki" userId="0561bf73-c5ba-4b0e-aa6d-2077de117223" providerId="ADAL" clId="{ECE0F38F-F178-4822-8A99-5BC802376F52}" dt="2024-05-05T07:10:03.934" v="42" actId="14100"/>
          <ac:spMkLst>
            <pc:docMk/>
            <pc:sldMk cId="1224645446" sldId="259"/>
            <ac:spMk id="3" creationId="{9C1F01A2-EE15-560B-DF2B-A0041A336790}"/>
          </ac:spMkLst>
        </pc:spChg>
      </pc:sldChg>
      <pc:sldChg chg="modSp mod">
        <pc:chgData name="Merja Lippojoki" userId="0561bf73-c5ba-4b0e-aa6d-2077de117223" providerId="ADAL" clId="{ECE0F38F-F178-4822-8A99-5BC802376F52}" dt="2024-05-05T07:13:50.280" v="69" actId="20577"/>
        <pc:sldMkLst>
          <pc:docMk/>
          <pc:sldMk cId="1679124523" sldId="260"/>
        </pc:sldMkLst>
        <pc:spChg chg="mod">
          <ac:chgData name="Merja Lippojoki" userId="0561bf73-c5ba-4b0e-aa6d-2077de117223" providerId="ADAL" clId="{ECE0F38F-F178-4822-8A99-5BC802376F52}" dt="2024-05-05T07:07:36.101" v="37" actId="20577"/>
          <ac:spMkLst>
            <pc:docMk/>
            <pc:sldMk cId="1679124523" sldId="260"/>
            <ac:spMk id="2" creationId="{E256CFED-BDC1-025E-0CBA-E577D49E58B3}"/>
          </ac:spMkLst>
        </pc:spChg>
        <pc:spChg chg="mod">
          <ac:chgData name="Merja Lippojoki" userId="0561bf73-c5ba-4b0e-aa6d-2077de117223" providerId="ADAL" clId="{ECE0F38F-F178-4822-8A99-5BC802376F52}" dt="2024-05-05T07:13:50.280" v="69" actId="20577"/>
          <ac:spMkLst>
            <pc:docMk/>
            <pc:sldMk cId="1679124523" sldId="260"/>
            <ac:spMk id="24" creationId="{DF0E12C2-818E-34E1-73DA-C47173335DC3}"/>
          </ac:spMkLst>
        </pc:spChg>
      </pc:sldChg>
      <pc:sldChg chg="modSp mod">
        <pc:chgData name="Merja Lippojoki" userId="0561bf73-c5ba-4b0e-aa6d-2077de117223" providerId="ADAL" clId="{ECE0F38F-F178-4822-8A99-5BC802376F52}" dt="2024-05-05T07:05:06.606" v="22" actId="20577"/>
        <pc:sldMkLst>
          <pc:docMk/>
          <pc:sldMk cId="3011926065" sldId="261"/>
        </pc:sldMkLst>
        <pc:spChg chg="mod">
          <ac:chgData name="Merja Lippojoki" userId="0561bf73-c5ba-4b0e-aa6d-2077de117223" providerId="ADAL" clId="{ECE0F38F-F178-4822-8A99-5BC802376F52}" dt="2024-05-05T07:05:06.606" v="22" actId="20577"/>
          <ac:spMkLst>
            <pc:docMk/>
            <pc:sldMk cId="3011926065" sldId="261"/>
            <ac:spMk id="2" creationId="{0CF902AC-C15E-88DB-9ECB-7FB69B751D74}"/>
          </ac:spMkLst>
        </pc:spChg>
        <pc:spChg chg="mod">
          <ac:chgData name="Merja Lippojoki" userId="0561bf73-c5ba-4b0e-aa6d-2077de117223" providerId="ADAL" clId="{ECE0F38F-F178-4822-8A99-5BC802376F52}" dt="2024-05-05T07:04:12.609" v="12" actId="20577"/>
          <ac:spMkLst>
            <pc:docMk/>
            <pc:sldMk cId="3011926065" sldId="261"/>
            <ac:spMk id="3" creationId="{0B0C7C24-4CFF-C1E8-8F3E-A19061671E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561369" cy="2346229"/>
          </a:xfrm>
        </p:spPr>
        <p:txBody>
          <a:bodyPr anchor="b">
            <a:normAutofit/>
          </a:bodyPr>
          <a:lstStyle/>
          <a:p>
            <a:r>
              <a:rPr lang="fi-FI" sz="3200" dirty="0" err="1">
                <a:solidFill>
                  <a:srgbClr val="595959"/>
                </a:solidFill>
              </a:rPr>
              <a:t>Bioplastic</a:t>
            </a:r>
            <a:endParaRPr lang="fi-FI" sz="3200" dirty="0">
              <a:solidFill>
                <a:srgbClr val="595959"/>
              </a:solidFill>
            </a:endParaRPr>
          </a:p>
        </p:txBody>
      </p:sp>
      <p:pic>
        <p:nvPicPr>
          <p:cNvPr id="4" name="Kuva 3" descr="Biomass and Biodegradable Plastics: Eco-Friendly Plastic Materials ∣ The  Pack America Corp.">
            <a:extLst>
              <a:ext uri="{FF2B5EF4-FFF2-40B4-BE49-F238E27FC236}">
                <a16:creationId xmlns:a16="http://schemas.microsoft.com/office/drawing/2014/main" id="{0FD1190B-9442-ADB9-2D63-32C9D4DE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935" y="2006747"/>
            <a:ext cx="4018430" cy="284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Bioplastics Market is Set to Fly High Growth in Years to Come | Plantic  Technologies, Cereplast,">
            <a:extLst>
              <a:ext uri="{FF2B5EF4-FFF2-40B4-BE49-F238E27FC236}">
                <a16:creationId xmlns:a16="http://schemas.microsoft.com/office/drawing/2014/main" id="{A2CBBE0C-7985-4DEF-B579-E9F88C78A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93" r="-2" b="718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Kuva 4" descr="Bioplastics Market is Set to Fly High Growth in Years to Come | Plantic  Technologies, Cereplast,">
            <a:extLst>
              <a:ext uri="{FF2B5EF4-FFF2-40B4-BE49-F238E27FC236}">
                <a16:creationId xmlns:a16="http://schemas.microsoft.com/office/drawing/2014/main" id="{DDFD45B0-D8AE-077B-CDCC-053355D60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93" r="-2" b="718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1F01A2-EE15-560B-DF2B-A0041A33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5095494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 err="1"/>
              <a:t>Bioplastics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b="1" dirty="0" err="1"/>
              <a:t>biogradable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b="1" dirty="0" err="1"/>
              <a:t>compostable</a:t>
            </a:r>
            <a:r>
              <a:rPr lang="fi-FI" dirty="0"/>
              <a:t> </a:t>
            </a:r>
            <a:r>
              <a:rPr lang="fi-FI" dirty="0" err="1"/>
              <a:t>plastics</a:t>
            </a:r>
            <a:r>
              <a:rPr lang="fi-FI" dirty="0"/>
              <a:t> made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natural</a:t>
            </a:r>
            <a:r>
              <a:rPr lang="fi-FI" dirty="0"/>
              <a:t> </a:t>
            </a:r>
            <a:r>
              <a:rPr lang="fi-FI" dirty="0" err="1"/>
              <a:t>substances</a:t>
            </a:r>
            <a:r>
              <a:rPr lang="fi-FI" dirty="0"/>
              <a:t> </a:t>
            </a:r>
            <a:r>
              <a:rPr lang="fi-FI" dirty="0" err="1"/>
              <a:t>instead</a:t>
            </a:r>
            <a:r>
              <a:rPr lang="fi-FI" dirty="0"/>
              <a:t> of </a:t>
            </a:r>
            <a:r>
              <a:rPr lang="fi-FI" dirty="0" err="1"/>
              <a:t>oil</a:t>
            </a:r>
            <a:r>
              <a:rPr lang="fi-FI" dirty="0"/>
              <a:t>.</a:t>
            </a:r>
          </a:p>
          <a:p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bioplastics</a:t>
            </a:r>
            <a:r>
              <a:rPr lang="fi-FI" dirty="0"/>
              <a:t> </a:t>
            </a:r>
            <a:r>
              <a:rPr lang="fi-FI" dirty="0" err="1"/>
              <a:t>contain</a:t>
            </a:r>
            <a:r>
              <a:rPr lang="fi-FI" dirty="0"/>
              <a:t> </a:t>
            </a:r>
            <a:r>
              <a:rPr lang="fi-FI" dirty="0" err="1"/>
              <a:t>significant</a:t>
            </a:r>
            <a:r>
              <a:rPr lang="fi-FI" dirty="0"/>
              <a:t> </a:t>
            </a:r>
            <a:r>
              <a:rPr lang="fi-FI" dirty="0" err="1"/>
              <a:t>amounts</a:t>
            </a:r>
            <a:r>
              <a:rPr lang="fi-FI" dirty="0"/>
              <a:t> of </a:t>
            </a:r>
            <a:r>
              <a:rPr lang="fi-FI" dirty="0" err="1"/>
              <a:t>conventional</a:t>
            </a:r>
            <a:r>
              <a:rPr lang="fi-FI" dirty="0"/>
              <a:t> </a:t>
            </a:r>
            <a:r>
              <a:rPr lang="fi-FI" dirty="0" err="1"/>
              <a:t>plastics</a:t>
            </a:r>
            <a:r>
              <a:rPr lang="fi-FI" dirty="0"/>
              <a:t>. </a:t>
            </a:r>
          </a:p>
          <a:p>
            <a:endParaRPr lang="fi-FI" dirty="0"/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22464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From bioplastics to bioproducts - Medical Plastics News">
            <a:extLst>
              <a:ext uri="{FF2B5EF4-FFF2-40B4-BE49-F238E27FC236}">
                <a16:creationId xmlns:a16="http://schemas.microsoft.com/office/drawing/2014/main" id="{E4A5E7D4-6BDC-8D5B-AE53-B40BEC4A1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6" r="27214" b="-1"/>
          <a:stretch/>
        </p:blipFill>
        <p:spPr>
          <a:xfrm>
            <a:off x="2519295" y="0"/>
            <a:ext cx="9669656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256CFED-BDC1-025E-0CBA-E577D49E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 dirty="0" err="1"/>
              <a:t>Compostable</a:t>
            </a:r>
            <a:r>
              <a:rPr lang="fi-FI" sz="4000" dirty="0"/>
              <a:t> </a:t>
            </a:r>
            <a:r>
              <a:rPr lang="fi-FI" sz="4000" dirty="0" err="1"/>
              <a:t>plastic</a:t>
            </a:r>
            <a:endParaRPr lang="fi-FI" sz="4000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DF0E12C2-818E-34E1-73DA-C47173335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725692" cy="3742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fi-FI" dirty="0" err="1"/>
              <a:t>Biodegradable</a:t>
            </a:r>
            <a:r>
              <a:rPr lang="fi-FI" dirty="0"/>
              <a:t> </a:t>
            </a:r>
            <a:r>
              <a:rPr lang="fi-FI" dirty="0" err="1"/>
              <a:t>plastics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</a:t>
            </a:r>
            <a:r>
              <a:rPr lang="fi-FI" dirty="0" err="1"/>
              <a:t>commercial</a:t>
            </a:r>
            <a:r>
              <a:rPr lang="fi-FI" dirty="0"/>
              <a:t> </a:t>
            </a:r>
            <a:r>
              <a:rPr lang="fi-FI" dirty="0" err="1"/>
              <a:t>facilities</a:t>
            </a:r>
            <a:r>
              <a:rPr lang="fi-FI" dirty="0"/>
              <a:t> to </a:t>
            </a:r>
            <a:r>
              <a:rPr lang="fi-FI" dirty="0" err="1"/>
              <a:t>decompose</a:t>
            </a:r>
            <a:r>
              <a:rPr lang="fi-FI" dirty="0"/>
              <a:t>. </a:t>
            </a:r>
          </a:p>
          <a:p>
            <a:r>
              <a:rPr lang="fi-FI" dirty="0"/>
              <a:t>Some </a:t>
            </a:r>
            <a:r>
              <a:rPr lang="fi-FI" dirty="0" err="1"/>
              <a:t>newer</a:t>
            </a:r>
            <a:r>
              <a:rPr lang="fi-FI" dirty="0"/>
              <a:t> </a:t>
            </a:r>
            <a:r>
              <a:rPr lang="fi-FI" dirty="0" err="1"/>
              <a:t>bioplastics</a:t>
            </a:r>
            <a:r>
              <a:rPr lang="fi-FI" dirty="0"/>
              <a:t> 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break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in a </a:t>
            </a:r>
            <a:r>
              <a:rPr lang="fi-FI"/>
              <a:t>home compost.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912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F902AC-C15E-88DB-9ECB-7FB69B75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 dirty="0" err="1"/>
              <a:t>Partially</a:t>
            </a:r>
            <a:r>
              <a:rPr lang="fi-FI" sz="4200" dirty="0"/>
              <a:t> bio-</a:t>
            </a:r>
            <a:r>
              <a:rPr lang="fi-FI" sz="4200" dirty="0" err="1"/>
              <a:t>based</a:t>
            </a:r>
            <a:r>
              <a:rPr lang="fi-FI" sz="4200" dirty="0"/>
              <a:t>, "</a:t>
            </a:r>
            <a:r>
              <a:rPr lang="fi-FI" sz="4200" dirty="0" err="1"/>
              <a:t>durable</a:t>
            </a:r>
            <a:r>
              <a:rPr lang="fi-FI" sz="4200" dirty="0"/>
              <a:t>" </a:t>
            </a:r>
            <a:r>
              <a:rPr lang="fi-FI" sz="4200" dirty="0" err="1"/>
              <a:t>plastic</a:t>
            </a:r>
            <a:endParaRPr lang="fi-FI" sz="4200" dirty="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0C7C24-4CFF-C1E8-8F3E-A1906167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 dirty="0" err="1"/>
              <a:t>They</a:t>
            </a:r>
            <a:r>
              <a:rPr lang="fi-FI" sz="2200" dirty="0"/>
              <a:t> </a:t>
            </a:r>
            <a:r>
              <a:rPr lang="fi-FI" sz="2200" dirty="0" err="1"/>
              <a:t>are</a:t>
            </a:r>
            <a:r>
              <a:rPr lang="fi-FI" sz="2200" dirty="0"/>
              <a:t> </a:t>
            </a:r>
            <a:r>
              <a:rPr lang="fi-FI" sz="2200" dirty="0" err="1"/>
              <a:t>not</a:t>
            </a:r>
            <a:r>
              <a:rPr lang="fi-FI" sz="2200" dirty="0"/>
              <a:t> </a:t>
            </a:r>
            <a:r>
              <a:rPr lang="fi-FI" sz="2200" dirty="0" err="1"/>
              <a:t>compostatable</a:t>
            </a:r>
            <a:r>
              <a:rPr lang="fi-FI" sz="2200" dirty="0"/>
              <a:t>.</a:t>
            </a:r>
          </a:p>
          <a:p>
            <a:r>
              <a:rPr lang="fi-FI" sz="2200" dirty="0"/>
              <a:t>Micro </a:t>
            </a:r>
            <a:r>
              <a:rPr lang="fi-FI" sz="2200" dirty="0" err="1"/>
              <a:t>organisms</a:t>
            </a:r>
            <a:r>
              <a:rPr lang="fi-FI" sz="2200" dirty="0"/>
              <a:t> </a:t>
            </a:r>
            <a:r>
              <a:rPr lang="fi-FI" sz="2200" dirty="0" err="1"/>
              <a:t>can</a:t>
            </a:r>
            <a:r>
              <a:rPr lang="fi-FI" sz="2200" dirty="0"/>
              <a:t> </a:t>
            </a:r>
            <a:r>
              <a:rPr lang="fi-FI" sz="2200" dirty="0" err="1"/>
              <a:t>break</a:t>
            </a:r>
            <a:r>
              <a:rPr lang="fi-FI" sz="2200" dirty="0"/>
              <a:t> </a:t>
            </a:r>
            <a:r>
              <a:rPr lang="fi-FI" sz="2200" dirty="0" err="1"/>
              <a:t>these</a:t>
            </a:r>
            <a:r>
              <a:rPr lang="fi-FI" sz="2200" dirty="0"/>
              <a:t> </a:t>
            </a:r>
            <a:r>
              <a:rPr lang="fi-FI" sz="2200" dirty="0" err="1"/>
              <a:t>down</a:t>
            </a:r>
            <a:r>
              <a:rPr lang="fi-FI" sz="2200" dirty="0"/>
              <a:t>, </a:t>
            </a:r>
            <a:r>
              <a:rPr lang="fi-FI" sz="2200" dirty="0" err="1"/>
              <a:t>but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process</a:t>
            </a:r>
            <a:r>
              <a:rPr lang="fi-FI" sz="2200" dirty="0"/>
              <a:t> </a:t>
            </a:r>
            <a:r>
              <a:rPr lang="fi-FI" sz="2200" dirty="0" err="1"/>
              <a:t>generally</a:t>
            </a:r>
            <a:r>
              <a:rPr lang="fi-FI" sz="2200" dirty="0"/>
              <a:t> </a:t>
            </a:r>
            <a:r>
              <a:rPr lang="fi-FI" sz="2200" dirty="0" err="1"/>
              <a:t>takes</a:t>
            </a:r>
            <a:r>
              <a:rPr lang="fi-FI" sz="2200" dirty="0"/>
              <a:t> </a:t>
            </a:r>
            <a:r>
              <a:rPr lang="fi-FI" sz="2200" dirty="0" err="1"/>
              <a:t>longer</a:t>
            </a:r>
            <a:r>
              <a:rPr lang="fi-FI" sz="2200" dirty="0"/>
              <a:t> </a:t>
            </a:r>
            <a:r>
              <a:rPr lang="fi-FI" sz="2200" dirty="0" err="1"/>
              <a:t>than</a:t>
            </a:r>
            <a:r>
              <a:rPr lang="fi-FI" sz="2200" dirty="0"/>
              <a:t> 3-6 </a:t>
            </a:r>
            <a:r>
              <a:rPr lang="fi-FI" sz="2200" dirty="0" err="1"/>
              <a:t>months</a:t>
            </a:r>
            <a:r>
              <a:rPr lang="fi-FI" sz="2200" dirty="0"/>
              <a:t>.</a:t>
            </a:r>
          </a:p>
        </p:txBody>
      </p:sp>
      <p:pic>
        <p:nvPicPr>
          <p:cNvPr id="4" name="Kuva 3" descr="Biobased Plastics Scenario 2050 - plastics made from renewable resources -  Sustainable Development">
            <a:extLst>
              <a:ext uri="{FF2B5EF4-FFF2-40B4-BE49-F238E27FC236}">
                <a16:creationId xmlns:a16="http://schemas.microsoft.com/office/drawing/2014/main" id="{C23768FC-F0B0-58D6-E16C-901995775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192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6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BB8A0E-053B-0BEB-581C-3116EA3A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i-FI" sz="4800" dirty="0" err="1"/>
              <a:t>Non</a:t>
            </a:r>
            <a:r>
              <a:rPr lang="fi-FI" sz="4800" dirty="0"/>
              <a:t> </a:t>
            </a:r>
            <a:r>
              <a:rPr lang="fi-FI" sz="4800" dirty="0" err="1"/>
              <a:t>biodegradable</a:t>
            </a:r>
            <a:r>
              <a:rPr lang="fi-FI" sz="4800" dirty="0"/>
              <a:t> </a:t>
            </a:r>
            <a:r>
              <a:rPr lang="fi-FI" sz="4800" dirty="0" err="1"/>
              <a:t>plastic</a:t>
            </a:r>
            <a:endParaRPr lang="fi-FI" sz="4800" dirty="0"/>
          </a:p>
        </p:txBody>
      </p:sp>
      <p:sp>
        <p:nvSpPr>
          <p:cNvPr id="83" name="Rectangle 6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2F6DC6-1E31-D775-5BFB-4FDA3434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bioplastic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easily</a:t>
            </a:r>
            <a:r>
              <a:rPr lang="fi-FI" dirty="0"/>
              <a:t> </a:t>
            </a:r>
            <a:r>
              <a:rPr lang="fi-FI" dirty="0" err="1"/>
              <a:t>broken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organisms</a:t>
            </a:r>
            <a:r>
              <a:rPr lang="fi-FI" dirty="0"/>
              <a:t>. </a:t>
            </a:r>
          </a:p>
          <a:p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eventually</a:t>
            </a:r>
            <a:r>
              <a:rPr lang="fi-FI" dirty="0"/>
              <a:t> </a:t>
            </a:r>
            <a:r>
              <a:rPr lang="fi-FI" dirty="0" err="1"/>
              <a:t>degrade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.</a:t>
            </a:r>
          </a:p>
        </p:txBody>
      </p:sp>
      <p:pic>
        <p:nvPicPr>
          <p:cNvPr id="8" name="Kuva 7" descr="Kierrätettävät materiaalit - muovimateriaalit">
            <a:extLst>
              <a:ext uri="{FF2B5EF4-FFF2-40B4-BE49-F238E27FC236}">
                <a16:creationId xmlns:a16="http://schemas.microsoft.com/office/drawing/2014/main" id="{A3E32EFB-BF0D-ABEE-E5A0-4F061C501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0" r="14330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84" name="Rectangle 6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95</Words>
  <Application>Microsoft Office PowerPoint</Application>
  <PresentationFormat>Laajakuva</PresentationFormat>
  <Paragraphs>13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Office-teema</vt:lpstr>
      <vt:lpstr>Bioplastic</vt:lpstr>
      <vt:lpstr>PowerPoint-esitys</vt:lpstr>
      <vt:lpstr>Compostable plastic</vt:lpstr>
      <vt:lpstr>Partially bio-based, "durable" plastic</vt:lpstr>
      <vt:lpstr>Non biodegradable plastic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3</cp:revision>
  <dcterms:created xsi:type="dcterms:W3CDTF">2024-02-21T10:18:46Z</dcterms:created>
  <dcterms:modified xsi:type="dcterms:W3CDTF">2024-05-05T07:13:56Z</dcterms:modified>
</cp:coreProperties>
</file>