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ja Lippojoki" userId="0561bf73-c5ba-4b0e-aa6d-2077de117223" providerId="ADAL" clId="{66512046-E43D-45AD-A9AA-22C57DAAB3DA}"/>
    <pc:docChg chg="delSld modSld">
      <pc:chgData name="Merja Lippojoki" userId="0561bf73-c5ba-4b0e-aa6d-2077de117223" providerId="ADAL" clId="{66512046-E43D-45AD-A9AA-22C57DAAB3DA}" dt="2023-03-07T17:03:49.238" v="32" actId="47"/>
      <pc:docMkLst>
        <pc:docMk/>
      </pc:docMkLst>
      <pc:sldChg chg="modSp mod">
        <pc:chgData name="Merja Lippojoki" userId="0561bf73-c5ba-4b0e-aa6d-2077de117223" providerId="ADAL" clId="{66512046-E43D-45AD-A9AA-22C57DAAB3DA}" dt="2023-03-07T17:00:34.229" v="1" actId="20577"/>
        <pc:sldMkLst>
          <pc:docMk/>
          <pc:sldMk cId="2633535550" sldId="258"/>
        </pc:sldMkLst>
        <pc:spChg chg="mod">
          <ac:chgData name="Merja Lippojoki" userId="0561bf73-c5ba-4b0e-aa6d-2077de117223" providerId="ADAL" clId="{66512046-E43D-45AD-A9AA-22C57DAAB3DA}" dt="2023-03-07T17:00:34.229" v="1" actId="20577"/>
          <ac:spMkLst>
            <pc:docMk/>
            <pc:sldMk cId="2633535550" sldId="258"/>
            <ac:spMk id="2" creationId="{AED6F50B-BF8C-4539-E3CD-ACFD66F323FA}"/>
          </ac:spMkLst>
        </pc:spChg>
        <pc:spChg chg="mod">
          <ac:chgData name="Merja Lippojoki" userId="0561bf73-c5ba-4b0e-aa6d-2077de117223" providerId="ADAL" clId="{66512046-E43D-45AD-A9AA-22C57DAAB3DA}" dt="2023-03-07T16:59:55.855" v="0" actId="20577"/>
          <ac:spMkLst>
            <pc:docMk/>
            <pc:sldMk cId="2633535550" sldId="258"/>
            <ac:spMk id="3" creationId="{B116BC96-5BE8-BAE6-104B-D508A652B2BC}"/>
          </ac:spMkLst>
        </pc:spChg>
      </pc:sldChg>
      <pc:sldChg chg="modSp mod">
        <pc:chgData name="Merja Lippojoki" userId="0561bf73-c5ba-4b0e-aa6d-2077de117223" providerId="ADAL" clId="{66512046-E43D-45AD-A9AA-22C57DAAB3DA}" dt="2023-03-07T17:01:13.843" v="16" actId="20577"/>
        <pc:sldMkLst>
          <pc:docMk/>
          <pc:sldMk cId="3373038781" sldId="259"/>
        </pc:sldMkLst>
        <pc:spChg chg="mod">
          <ac:chgData name="Merja Lippojoki" userId="0561bf73-c5ba-4b0e-aa6d-2077de117223" providerId="ADAL" clId="{66512046-E43D-45AD-A9AA-22C57DAAB3DA}" dt="2023-03-07T17:01:13.843" v="16" actId="20577"/>
          <ac:spMkLst>
            <pc:docMk/>
            <pc:sldMk cId="3373038781" sldId="259"/>
            <ac:spMk id="3" creationId="{86F8B175-3321-6A4D-5E9E-51F131B2E061}"/>
          </ac:spMkLst>
        </pc:spChg>
      </pc:sldChg>
      <pc:sldChg chg="modSp mod">
        <pc:chgData name="Merja Lippojoki" userId="0561bf73-c5ba-4b0e-aa6d-2077de117223" providerId="ADAL" clId="{66512046-E43D-45AD-A9AA-22C57DAAB3DA}" dt="2023-03-07T17:02:48.767" v="30" actId="20577"/>
        <pc:sldMkLst>
          <pc:docMk/>
          <pc:sldMk cId="2558036268" sldId="260"/>
        </pc:sldMkLst>
        <pc:spChg chg="mod">
          <ac:chgData name="Merja Lippojoki" userId="0561bf73-c5ba-4b0e-aa6d-2077de117223" providerId="ADAL" clId="{66512046-E43D-45AD-A9AA-22C57DAAB3DA}" dt="2023-03-07T17:01:27.547" v="17" actId="20577"/>
          <ac:spMkLst>
            <pc:docMk/>
            <pc:sldMk cId="2558036268" sldId="260"/>
            <ac:spMk id="2" creationId="{588EDF6E-AEED-AAC6-3779-12A847D55D2D}"/>
          </ac:spMkLst>
        </pc:spChg>
        <pc:spChg chg="mod">
          <ac:chgData name="Merja Lippojoki" userId="0561bf73-c5ba-4b0e-aa6d-2077de117223" providerId="ADAL" clId="{66512046-E43D-45AD-A9AA-22C57DAAB3DA}" dt="2023-03-07T17:02:48.767" v="30" actId="20577"/>
          <ac:spMkLst>
            <pc:docMk/>
            <pc:sldMk cId="2558036268" sldId="260"/>
            <ac:spMk id="3" creationId="{86F8B175-3321-6A4D-5E9E-51F131B2E061}"/>
          </ac:spMkLst>
        </pc:spChg>
      </pc:sldChg>
      <pc:sldChg chg="modSp mod">
        <pc:chgData name="Merja Lippojoki" userId="0561bf73-c5ba-4b0e-aa6d-2077de117223" providerId="ADAL" clId="{66512046-E43D-45AD-A9AA-22C57DAAB3DA}" dt="2023-03-07T17:03:27.828" v="31" actId="20577"/>
        <pc:sldMkLst>
          <pc:docMk/>
          <pc:sldMk cId="1088600737" sldId="261"/>
        </pc:sldMkLst>
        <pc:spChg chg="mod">
          <ac:chgData name="Merja Lippojoki" userId="0561bf73-c5ba-4b0e-aa6d-2077de117223" providerId="ADAL" clId="{66512046-E43D-45AD-A9AA-22C57DAAB3DA}" dt="2023-03-07T17:03:27.828" v="31" actId="20577"/>
          <ac:spMkLst>
            <pc:docMk/>
            <pc:sldMk cId="1088600737" sldId="261"/>
            <ac:spMk id="2" creationId="{5E7E7160-436E-9232-9C6D-C7750D2ECEE2}"/>
          </ac:spMkLst>
        </pc:spChg>
      </pc:sldChg>
      <pc:sldChg chg="del">
        <pc:chgData name="Merja Lippojoki" userId="0561bf73-c5ba-4b0e-aa6d-2077de117223" providerId="ADAL" clId="{66512046-E43D-45AD-A9AA-22C57DAAB3DA}" dt="2023-03-07T17:03:49.238" v="32" actId="47"/>
        <pc:sldMkLst>
          <pc:docMk/>
          <pc:sldMk cId="4267750387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96F2-02BD-E71F-EFBD-14FECCF2D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172325" cy="315225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0113-E8E1-4E48-41BC-583802BFC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7EE5-BFF0-D779-4261-E239DB45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9492-34ED-FE24-4F29-E4C8F549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0C886-7F1E-7BC1-9A9E-B24C2AC2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74AEE6-9CA7-5247-DC34-99634247DF50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18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4143-3C41-D626-8F64-36A9C9F1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14400"/>
            <a:ext cx="9962791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2C4FB-B560-A0FC-6435-952981BC9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2285997"/>
            <a:ext cx="9962791" cy="38909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CEC4F-0A90-11E2-E43E-B9E765AF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2A5B4-1D77-B0AC-49E7-CAE9556B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6EF9-2FDA-8E87-D546-8840CEBF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85AB7-38B3-7F80-0B2D-7960F5637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24513" y="1052423"/>
            <a:ext cx="1771292" cy="49170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DBDC3-E9EA-8699-B2E4-4C778445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14" y="1052424"/>
            <a:ext cx="7873043" cy="49170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DBEDE-3A67-6FCA-25F3-B91F7C82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EFF51-4318-20EA-3A3A-8FE203B1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D9703-5BAD-DE95-98D9-0F30E7C0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3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32FD-157B-437C-E9D5-B66E8B3B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90A51-A7E8-7A6A-5FD0-F9B250BE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8C8B8-F999-7D95-435D-17CE6ACC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7265-C89C-937F-1DA3-F377F687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EB89E-4530-3632-3485-F481DB04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5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056A-761D-1DBC-276A-2A46D153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355763"/>
            <a:ext cx="6972300" cy="2255794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904B3-6AC1-19D5-3EAE-2009A3B4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921820"/>
            <a:ext cx="5524500" cy="1150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2A86D-493D-5BF6-8AA6-F1231E3B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CCD76-6623-164A-7BFA-207AFA05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4312-1F20-5486-62B0-A8BB8829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03F1C9-9114-4426-6F07-F7FF9CCD5FC4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47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FC4C-4D16-E5A8-F934-8B158F6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DE54-F935-945D-3E4F-B659695E8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2286002"/>
            <a:ext cx="5067300" cy="38909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F3710-E06B-05DE-937A-C92E5256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1"/>
            <a:ext cx="5067300" cy="3890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02EFD-42D3-11C1-677E-0E478B93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C2F08-0D93-B14B-6106-2925DF3E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DE81-F2AB-CCB9-8B68-5E4F3101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9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D81B-4E36-1511-E9A7-8FB931B4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004888"/>
            <a:ext cx="10287000" cy="900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A73DE-183B-9473-20AD-2D3BFED8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1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0FB3D-60AC-DEF2-4472-31B4E076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1" y="3048001"/>
            <a:ext cx="4886325" cy="3222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E5BDB-B29C-788F-E2FB-6C154E8FE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3174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3FF49-3276-24CA-BC81-FA92C0A93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3174" y="3048000"/>
            <a:ext cx="4886325" cy="3222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FA1C8-C196-9BE1-F603-3FC17EDD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79692-E142-E1D7-AD17-30C5F136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0FCF2-7B78-2A2A-F878-58335FEA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2D0356-1ECF-682B-F87A-811BDD28B2CB}"/>
              </a:ext>
            </a:extLst>
          </p:cNvPr>
          <p:cNvCxnSpPr>
            <a:cxnSpLocks/>
          </p:cNvCxnSpPr>
          <p:nvPr/>
        </p:nvCxnSpPr>
        <p:spPr>
          <a:xfrm>
            <a:off x="1052513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06CA06-9701-E645-C0A5-594B227B288F}"/>
              </a:ext>
            </a:extLst>
          </p:cNvPr>
          <p:cNvCxnSpPr>
            <a:cxnSpLocks/>
          </p:cNvCxnSpPr>
          <p:nvPr/>
        </p:nvCxnSpPr>
        <p:spPr>
          <a:xfrm>
            <a:off x="6435725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34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14DA-C0D4-E152-7F42-F6352C96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14400"/>
            <a:ext cx="97155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2AA04-1E84-460C-F560-A228F930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B260E-3910-7D1B-5074-24F5F0AB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020F1-A878-9B80-6B4F-7D71406B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1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652D6-7AE9-3E3B-5C1B-2B4399B1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7127E-2A63-6F45-4C40-83584363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6FB79-D9D1-5381-0019-E24F8B4D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2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23B5-7DA9-0E4F-DA39-4624DB8A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69065"/>
            <a:ext cx="3266536" cy="231297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E77-518A-1FB9-B473-E19CADE0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423" y="987425"/>
            <a:ext cx="5615077" cy="4873625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5344F-7D06-2406-D113-D2458783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47801"/>
            <a:ext cx="3266536" cy="23828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BE708-BAD0-A0A6-9332-9D2179E6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0050-9362-4EC4-6B73-3A38445B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DA991-8608-CAB4-33FA-03D380D2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0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B837-332D-9100-E007-7DE27948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385457"/>
            <a:ext cx="3312543" cy="2304288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DE983-0B0E-07CC-8C57-4EA529E27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4423" y="957263"/>
            <a:ext cx="5372189" cy="4962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AB867-3FC6-5007-61B0-D9B7E5B0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58315"/>
            <a:ext cx="3312542" cy="196147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C7E0F-BFE1-7134-163B-B777970B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95D0B-4F98-F3BE-FB23-22D8C5D4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B2E3D-2188-B7A9-0ECE-97814735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8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258B98-3BD5-0A20-B0E7-944EAEB2654A}"/>
              </a:ext>
            </a:extLst>
          </p:cNvPr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404C1-E8A5-65FC-C068-21EA0397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57238"/>
            <a:ext cx="10287000" cy="1147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CFD78-F171-BA47-AAF3-C6EB75F94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285997"/>
            <a:ext cx="10287000" cy="389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5A77-B1AB-D608-A6C5-F0F99B691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34E5-5E9B-7786-05B5-B93241EE2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5CD4B-611E-32FA-419D-326099EEF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0289F9E-9962-4B7B-BA18-A15907CCC6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8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2120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496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3210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1D68B-A9E2-D930-746F-E3ACD716A1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7320" r="-2" b="2275"/>
          <a:stretch/>
        </p:blipFill>
        <p:spPr>
          <a:xfrm>
            <a:off x="20" y="1571"/>
            <a:ext cx="12191980" cy="685642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EB96CAC-5A33-8303-9C73-1B3220A5D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524" y="1250342"/>
            <a:ext cx="4357316" cy="4357316"/>
          </a:xfrm>
          <a:custGeom>
            <a:avLst/>
            <a:gdLst>
              <a:gd name="connsiteX0" fmla="*/ 2178658 w 4357316"/>
              <a:gd name="connsiteY0" fmla="*/ 0 h 4357316"/>
              <a:gd name="connsiteX1" fmla="*/ 4357316 w 4357316"/>
              <a:gd name="connsiteY1" fmla="*/ 2178658 h 4357316"/>
              <a:gd name="connsiteX2" fmla="*/ 2178658 w 4357316"/>
              <a:gd name="connsiteY2" fmla="*/ 4357316 h 4357316"/>
              <a:gd name="connsiteX3" fmla="*/ 0 w 4357316"/>
              <a:gd name="connsiteY3" fmla="*/ 2178658 h 4357316"/>
              <a:gd name="connsiteX4" fmla="*/ 2178658 w 4357316"/>
              <a:gd name="connsiteY4" fmla="*/ 0 h 435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316" h="4357316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20000"/>
                </a:schemeClr>
              </a:gs>
              <a:gs pos="7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80159" y="2211977"/>
            <a:ext cx="3535679" cy="1450961"/>
          </a:xfrm>
        </p:spPr>
        <p:txBody>
          <a:bodyPr anchor="b">
            <a:normAutofit/>
          </a:bodyPr>
          <a:lstStyle/>
          <a:p>
            <a:pPr algn="ctr"/>
            <a:r>
              <a:rPr lang="fi-FI" err="1">
                <a:cs typeface="Calibri Light"/>
              </a:rPr>
              <a:t>Finnish</a:t>
            </a:r>
            <a:r>
              <a:rPr lang="fi-FI">
                <a:cs typeface="Calibri Light"/>
              </a:rPr>
              <a:t> </a:t>
            </a:r>
            <a:r>
              <a:rPr lang="fi-FI" err="1">
                <a:cs typeface="Calibri Light"/>
              </a:rPr>
              <a:t>sports</a:t>
            </a:r>
            <a:r>
              <a:rPr lang="fi-FI">
                <a:cs typeface="Calibri Light"/>
              </a:rPr>
              <a:t> </a:t>
            </a:r>
            <a:r>
              <a:rPr lang="fi-FI" err="1">
                <a:cs typeface="Calibri Light"/>
              </a:rPr>
              <a:t>stars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3998" y="4244336"/>
            <a:ext cx="3048000" cy="8775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i-FI"/>
              <a:t>And </a:t>
            </a:r>
            <a:r>
              <a:rPr lang="fi-FI" err="1"/>
              <a:t>why</a:t>
            </a:r>
            <a:r>
              <a:rPr lang="fi-FI"/>
              <a:t> </a:t>
            </a:r>
            <a:r>
              <a:rPr lang="fi-FI" err="1"/>
              <a:t>they</a:t>
            </a:r>
            <a:r>
              <a:rPr lang="fi-FI"/>
              <a:t> </a:t>
            </a:r>
            <a:r>
              <a:rPr lang="fi-FI" err="1"/>
              <a:t>are</a:t>
            </a:r>
            <a:r>
              <a:rPr lang="fi-FI"/>
              <a:t> </a:t>
            </a:r>
            <a:r>
              <a:rPr lang="fi-FI" err="1"/>
              <a:t>important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54BE46-239F-BB50-4643-61FF5943B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62423" y="395142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70BC64E-B094-49DE-BD9C-DB662FCF5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2F7FBE2-1409-8537-C46D-569A287C4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160" y="508239"/>
            <a:ext cx="4417522" cy="1066082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10000"/>
              </a:lnSpc>
            </a:pPr>
            <a:r>
              <a:rPr lang="fi-FI"/>
              <a:t>Paavo NURMI</a:t>
            </a:r>
            <a:br>
              <a:rPr lang="fi-FI"/>
            </a:br>
            <a:r>
              <a:rPr lang="fi-FI" sz="2000"/>
              <a:t>   (1897-1973)</a:t>
            </a:r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18E0F5-1EF3-64D6-0802-B7983AC6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37234"/>
            <a:ext cx="12192000" cy="312031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C116F9-8D12-65C0-669B-2FF4CFCF2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57242"/>
            <a:ext cx="4191000" cy="389096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fi-FI" sz="2400"/>
              <a:t>Paavo Nurmi </a:t>
            </a:r>
            <a:r>
              <a:rPr lang="fi-FI" sz="2400" err="1"/>
              <a:t>was</a:t>
            </a:r>
            <a:r>
              <a:rPr lang="fi-FI" sz="2400"/>
              <a:t> </a:t>
            </a:r>
            <a:r>
              <a:rPr lang="fi-FI" sz="2400" err="1"/>
              <a:t>endurance</a:t>
            </a:r>
            <a:r>
              <a:rPr lang="fi-FI" sz="2400"/>
              <a:t> </a:t>
            </a:r>
            <a:r>
              <a:rPr lang="fi-FI" sz="2400" err="1"/>
              <a:t>runner</a:t>
            </a:r>
            <a:r>
              <a:rPr lang="fi-FI" sz="2400"/>
              <a:t>.</a:t>
            </a:r>
          </a:p>
          <a:p>
            <a:r>
              <a:rPr lang="fi-FI" sz="2400"/>
              <a:t>He  </a:t>
            </a:r>
            <a:r>
              <a:rPr lang="fi-FI" sz="2400" err="1"/>
              <a:t>won</a:t>
            </a:r>
            <a:r>
              <a:rPr lang="fi-FI" sz="2400"/>
              <a:t>  9 </a:t>
            </a:r>
            <a:r>
              <a:rPr lang="fi-FI" sz="2400" err="1"/>
              <a:t>golden</a:t>
            </a:r>
            <a:r>
              <a:rPr lang="fi-FI" sz="2400"/>
              <a:t>  and 3 </a:t>
            </a:r>
            <a:r>
              <a:rPr lang="fi-FI" sz="2400" err="1"/>
              <a:t>silver</a:t>
            </a:r>
            <a:r>
              <a:rPr lang="fi-FI" sz="2400"/>
              <a:t> </a:t>
            </a:r>
            <a:r>
              <a:rPr lang="fi-FI" sz="2400" err="1"/>
              <a:t>olympic</a:t>
            </a:r>
            <a:r>
              <a:rPr lang="fi-FI" sz="2400"/>
              <a:t> </a:t>
            </a:r>
            <a:r>
              <a:rPr lang="fi-FI" sz="2400" err="1"/>
              <a:t>medals</a:t>
            </a:r>
            <a:r>
              <a:rPr lang="fi-FI"/>
              <a:t>.</a:t>
            </a:r>
          </a:p>
          <a:p>
            <a:r>
              <a:rPr lang="fi-FI" sz="2400"/>
              <a:t>He </a:t>
            </a:r>
            <a:r>
              <a:rPr lang="fi-FI" sz="2400" err="1"/>
              <a:t>was</a:t>
            </a:r>
            <a:r>
              <a:rPr lang="fi-FI" sz="2400"/>
              <a:t> </a:t>
            </a:r>
            <a:r>
              <a:rPr lang="fi-FI" sz="2400" err="1"/>
              <a:t>the</a:t>
            </a:r>
            <a:r>
              <a:rPr lang="fi-FI" sz="2400"/>
              <a:t> </a:t>
            </a:r>
            <a:r>
              <a:rPr lang="fi-FI" sz="2400" err="1"/>
              <a:t>most</a:t>
            </a:r>
            <a:r>
              <a:rPr lang="fi-FI" sz="2400"/>
              <a:t> </a:t>
            </a:r>
            <a:r>
              <a:rPr lang="fi-FI" sz="2400" err="1"/>
              <a:t>successful</a:t>
            </a:r>
            <a:r>
              <a:rPr lang="fi-FI" sz="2400"/>
              <a:t> </a:t>
            </a:r>
            <a:r>
              <a:rPr lang="fi-FI" sz="2400" err="1"/>
              <a:t>olympic</a:t>
            </a:r>
            <a:r>
              <a:rPr lang="fi-FI" sz="2400"/>
              <a:t> </a:t>
            </a:r>
            <a:r>
              <a:rPr lang="fi-FI" sz="2400" err="1"/>
              <a:t>athlete</a:t>
            </a:r>
            <a:r>
              <a:rPr lang="fi-FI" sz="2400"/>
              <a:t> </a:t>
            </a:r>
            <a:r>
              <a:rPr lang="fi-FI" sz="2400" err="1"/>
              <a:t>ever</a:t>
            </a:r>
            <a:endParaRPr lang="fi-FI" sz="2400"/>
          </a:p>
          <a:p>
            <a:r>
              <a:rPr lang="fi-FI" sz="2400"/>
              <a:t>He </a:t>
            </a:r>
            <a:r>
              <a:rPr lang="fi-FI" sz="2400" err="1"/>
              <a:t>has</a:t>
            </a:r>
            <a:r>
              <a:rPr lang="fi-FI" sz="2400"/>
              <a:t> </a:t>
            </a:r>
            <a:r>
              <a:rPr lang="fi-FI" sz="2400" err="1"/>
              <a:t>nicname</a:t>
            </a:r>
            <a:r>
              <a:rPr lang="fi-FI" sz="2400"/>
              <a:t> "</a:t>
            </a:r>
            <a:r>
              <a:rPr lang="fi-FI" sz="2400" err="1"/>
              <a:t>The</a:t>
            </a:r>
            <a:r>
              <a:rPr lang="fi-FI" sz="2400"/>
              <a:t> </a:t>
            </a:r>
            <a:r>
              <a:rPr lang="fi-FI" sz="2400" err="1"/>
              <a:t>flying</a:t>
            </a:r>
            <a:r>
              <a:rPr lang="fi-FI" sz="2400"/>
              <a:t> </a:t>
            </a:r>
            <a:r>
              <a:rPr lang="fi-FI" sz="2400" err="1"/>
              <a:t>finn</a:t>
            </a:r>
            <a:r>
              <a:rPr lang="fi-FI" sz="2400"/>
              <a:t>"</a:t>
            </a:r>
          </a:p>
          <a:p>
            <a:endParaRPr lang="fi-FI"/>
          </a:p>
          <a:p>
            <a:endParaRPr lang="fi-FI"/>
          </a:p>
          <a:p>
            <a:endParaRPr lang="fi-FI"/>
          </a:p>
        </p:txBody>
      </p:sp>
      <p:pic>
        <p:nvPicPr>
          <p:cNvPr id="4" name="Kuva 4" descr="Kuva, joka sisältää kohteen ulko, yleisurheilu, henkilö, urheilu&#10;&#10;Kuvaus luotu automaattisesti">
            <a:extLst>
              <a:ext uri="{FF2B5EF4-FFF2-40B4-BE49-F238E27FC236}">
                <a16:creationId xmlns:a16="http://schemas.microsoft.com/office/drawing/2014/main" id="{C319BD84-849A-DED7-3B74-6916E1ED6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409" y="686708"/>
            <a:ext cx="2942255" cy="557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51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D6F50B-BF8C-4539-E3CD-ACFD66F3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Teemu selänne 1970-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16BC96-5BE8-BAE6-104B-D508A652B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He is a hockey </a:t>
            </a:r>
            <a:r>
              <a:rPr lang="fi-FI" dirty="0" err="1"/>
              <a:t>player</a:t>
            </a:r>
            <a:r>
              <a:rPr lang="fi-FI" dirty="0"/>
              <a:t>.</a:t>
            </a:r>
          </a:p>
          <a:p>
            <a:r>
              <a:rPr lang="fi-FI" dirty="0"/>
              <a:t>He </a:t>
            </a:r>
            <a:r>
              <a:rPr lang="fi-FI" dirty="0" err="1"/>
              <a:t>played</a:t>
            </a:r>
            <a:r>
              <a:rPr lang="fi-FI" dirty="0"/>
              <a:t> in NHL.</a:t>
            </a:r>
          </a:p>
          <a:p>
            <a:r>
              <a:rPr lang="fi-FI" dirty="0"/>
              <a:t>He </a:t>
            </a:r>
            <a:r>
              <a:rPr lang="fi-FI" dirty="0" err="1"/>
              <a:t>has</a:t>
            </a:r>
            <a:r>
              <a:rPr lang="fi-FI" dirty="0"/>
              <a:t> made 57 400 000 </a:t>
            </a:r>
            <a:r>
              <a:rPr lang="fi-FI" dirty="0" err="1"/>
              <a:t>euros</a:t>
            </a:r>
            <a:r>
              <a:rPr lang="fi-FI" dirty="0"/>
              <a:t>.</a:t>
            </a:r>
          </a:p>
          <a:p>
            <a:r>
              <a:rPr lang="fi-FI" dirty="0"/>
              <a:t>He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won</a:t>
            </a:r>
            <a:r>
              <a:rPr lang="fi-FI" dirty="0"/>
              <a:t> WC (World </a:t>
            </a:r>
            <a:r>
              <a:rPr lang="fi-FI" dirty="0" err="1"/>
              <a:t>Champion</a:t>
            </a:r>
            <a:r>
              <a:rPr lang="fi-FI" dirty="0"/>
              <a:t>) gold.</a:t>
            </a:r>
          </a:p>
        </p:txBody>
      </p:sp>
      <p:pic>
        <p:nvPicPr>
          <p:cNvPr id="4" name="Kuva 4" descr="Kuva, joka sisältää kohteen pelaaja, ulko, henkilö, urheilu&#10;&#10;Kuvaus luotu automaattisesti">
            <a:extLst>
              <a:ext uri="{FF2B5EF4-FFF2-40B4-BE49-F238E27FC236}">
                <a16:creationId xmlns:a16="http://schemas.microsoft.com/office/drawing/2014/main" id="{0C6B0FC8-86F2-3A66-BD16-0D91299F4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918" y="858599"/>
            <a:ext cx="4685220" cy="514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35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8EDF6E-AEED-AAC6-3779-12A847D55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Matti </a:t>
            </a:r>
            <a:r>
              <a:rPr lang="fi-FI" err="1"/>
              <a:t>nykänen</a:t>
            </a:r>
            <a:r>
              <a:rPr lang="fi-FI"/>
              <a:t>  1963-2019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F8B175-3321-6A4D-5E9E-51F131B2E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Matti Nykänen </a:t>
            </a:r>
            <a:r>
              <a:rPr lang="fi-FI" dirty="0" err="1"/>
              <a:t>was</a:t>
            </a:r>
            <a:r>
              <a:rPr lang="fi-FI" dirty="0"/>
              <a:t> a </a:t>
            </a:r>
            <a:r>
              <a:rPr lang="fi-FI" dirty="0" err="1"/>
              <a:t>hill</a:t>
            </a:r>
            <a:r>
              <a:rPr lang="fi-FI" dirty="0"/>
              <a:t> </a:t>
            </a:r>
            <a:r>
              <a:rPr lang="fi-FI" dirty="0" err="1"/>
              <a:t>jumper</a:t>
            </a:r>
            <a:r>
              <a:rPr lang="fi-FI" dirty="0"/>
              <a:t>.</a:t>
            </a:r>
          </a:p>
          <a:p>
            <a:r>
              <a:rPr lang="fi-FI" dirty="0"/>
              <a:t>He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won</a:t>
            </a:r>
            <a:r>
              <a:rPr lang="fi-FI" dirty="0"/>
              <a:t> </a:t>
            </a:r>
            <a:r>
              <a:rPr lang="fi-FI" dirty="0" err="1"/>
              <a:t>five</a:t>
            </a:r>
            <a:r>
              <a:rPr lang="fi-FI" dirty="0"/>
              <a:t> </a:t>
            </a:r>
            <a:r>
              <a:rPr lang="fi-FI" dirty="0" err="1"/>
              <a:t>olympic</a:t>
            </a:r>
            <a:r>
              <a:rPr lang="fi-FI" dirty="0"/>
              <a:t> </a:t>
            </a:r>
            <a:r>
              <a:rPr lang="fi-FI" dirty="0" err="1"/>
              <a:t>medals</a:t>
            </a:r>
            <a:r>
              <a:rPr lang="fi-FI" dirty="0"/>
              <a:t>(</a:t>
            </a:r>
            <a:r>
              <a:rPr lang="fi-FI" dirty="0" err="1"/>
              <a:t>four</a:t>
            </a:r>
            <a:r>
              <a:rPr lang="fi-FI" dirty="0"/>
              <a:t> of </a:t>
            </a:r>
            <a:r>
              <a:rPr lang="fi-FI" dirty="0" err="1"/>
              <a:t>them</a:t>
            </a:r>
            <a:r>
              <a:rPr lang="fi-FI" dirty="0"/>
              <a:t> </a:t>
            </a:r>
            <a:r>
              <a:rPr lang="fi-FI" dirty="0" err="1"/>
              <a:t>were</a:t>
            </a:r>
            <a:r>
              <a:rPr lang="fi-FI" dirty="0"/>
              <a:t> gold)</a:t>
            </a:r>
          </a:p>
          <a:p>
            <a:r>
              <a:rPr lang="fi-FI" dirty="0" err="1"/>
              <a:t>There</a:t>
            </a:r>
            <a:r>
              <a:rPr lang="fi-FI" dirty="0"/>
              <a:t> is a </a:t>
            </a:r>
            <a:r>
              <a:rPr lang="fi-FI" dirty="0" err="1"/>
              <a:t>jumping</a:t>
            </a:r>
            <a:r>
              <a:rPr lang="fi-FI" dirty="0"/>
              <a:t> </a:t>
            </a:r>
            <a:r>
              <a:rPr lang="fi-FI" dirty="0" err="1"/>
              <a:t>hill</a:t>
            </a:r>
            <a:r>
              <a:rPr lang="fi-FI" dirty="0"/>
              <a:t> </a:t>
            </a:r>
            <a:r>
              <a:rPr lang="fi-FI" dirty="0" err="1"/>
              <a:t>named</a:t>
            </a:r>
            <a:r>
              <a:rPr lang="fi-FI" dirty="0"/>
              <a:t> </a:t>
            </a:r>
            <a:r>
              <a:rPr lang="fi-FI" dirty="0" err="1"/>
              <a:t>after</a:t>
            </a:r>
            <a:r>
              <a:rPr lang="fi-FI" dirty="0"/>
              <a:t> </a:t>
            </a:r>
            <a:r>
              <a:rPr lang="fi-FI" dirty="0" err="1"/>
              <a:t>him</a:t>
            </a:r>
            <a:r>
              <a:rPr lang="fi-FI" dirty="0"/>
              <a:t> in Jyväskylä.</a:t>
            </a:r>
          </a:p>
        </p:txBody>
      </p:sp>
      <p:pic>
        <p:nvPicPr>
          <p:cNvPr id="6" name="Kuva 6" descr="Kuva, joka sisältää kohteen teksti, henkilö&#10;&#10;Kuvaus luotu automaattisesti">
            <a:extLst>
              <a:ext uri="{FF2B5EF4-FFF2-40B4-BE49-F238E27FC236}">
                <a16:creationId xmlns:a16="http://schemas.microsoft.com/office/drawing/2014/main" id="{1EF95F1D-2182-4708-5734-7363858B9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054" y="1139856"/>
            <a:ext cx="3948381" cy="485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38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8EDF6E-AEED-AAC6-3779-12A847D55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LEO-PEKKA TÄHTI  1983-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F8B175-3321-6A4D-5E9E-51F131B2E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ea typeface="+mn-lt"/>
                <a:cs typeface="+mn-lt"/>
              </a:rPr>
              <a:t>Leo-Pekka Tähti is a </a:t>
            </a:r>
            <a:r>
              <a:rPr lang="fi-FI" dirty="0" err="1">
                <a:ea typeface="+mn-lt"/>
                <a:cs typeface="+mn-lt"/>
              </a:rPr>
              <a:t>Finnish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Paraolympic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athlete</a:t>
            </a:r>
            <a:r>
              <a:rPr lang="fi-FI" dirty="0">
                <a:ea typeface="+mn-lt"/>
                <a:cs typeface="+mn-lt"/>
              </a:rPr>
              <a:t>. He </a:t>
            </a:r>
            <a:r>
              <a:rPr lang="fi-FI" dirty="0" err="1">
                <a:ea typeface="+mn-lt"/>
                <a:cs typeface="+mn-lt"/>
              </a:rPr>
              <a:t>won</a:t>
            </a:r>
            <a:r>
              <a:rPr lang="fi-FI" dirty="0">
                <a:ea typeface="+mn-lt"/>
                <a:cs typeface="+mn-lt"/>
              </a:rPr>
              <a:t> gold at 100 m and 200 m </a:t>
            </a:r>
            <a:r>
              <a:rPr lang="fi-FI" dirty="0" err="1">
                <a:ea typeface="+mn-lt"/>
                <a:cs typeface="+mn-lt"/>
              </a:rPr>
              <a:t>wheelchair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race</a:t>
            </a:r>
            <a:r>
              <a:rPr lang="fi-FI" dirty="0">
                <a:ea typeface="+mn-lt"/>
                <a:cs typeface="+mn-lt"/>
              </a:rPr>
              <a:t> at </a:t>
            </a:r>
            <a:r>
              <a:rPr lang="fi-FI" dirty="0" err="1">
                <a:ea typeface="+mn-lt"/>
                <a:cs typeface="+mn-lt"/>
              </a:rPr>
              <a:t>the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Athen's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Paraolympics</a:t>
            </a:r>
            <a:r>
              <a:rPr lang="fi-FI" dirty="0">
                <a:ea typeface="+mn-lt"/>
                <a:cs typeface="+mn-lt"/>
              </a:rPr>
              <a:t> in </a:t>
            </a:r>
            <a:r>
              <a:rPr lang="fi-FI" dirty="0" err="1">
                <a:ea typeface="+mn-lt"/>
                <a:cs typeface="+mn-lt"/>
              </a:rPr>
              <a:t>year</a:t>
            </a:r>
            <a:r>
              <a:rPr lang="fi-FI" dirty="0">
                <a:ea typeface="+mn-lt"/>
                <a:cs typeface="+mn-lt"/>
              </a:rPr>
              <a:t> 2004, gold 100 m and </a:t>
            </a:r>
            <a:r>
              <a:rPr lang="fi-FI" dirty="0" err="1">
                <a:ea typeface="+mn-lt"/>
                <a:cs typeface="+mn-lt"/>
              </a:rPr>
              <a:t>bronze</a:t>
            </a:r>
            <a:r>
              <a:rPr lang="fi-FI" dirty="0">
                <a:ea typeface="+mn-lt"/>
                <a:cs typeface="+mn-lt"/>
              </a:rPr>
              <a:t> 200 m at </a:t>
            </a:r>
            <a:r>
              <a:rPr lang="fi-FI" dirty="0" err="1">
                <a:ea typeface="+mn-lt"/>
                <a:cs typeface="+mn-lt"/>
              </a:rPr>
              <a:t>the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Paralympics</a:t>
            </a:r>
            <a:r>
              <a:rPr lang="fi-FI" dirty="0">
                <a:ea typeface="+mn-lt"/>
                <a:cs typeface="+mn-lt"/>
              </a:rPr>
              <a:t> in Peking in 2008, and gold 100 m in Rio de </a:t>
            </a:r>
            <a:r>
              <a:rPr lang="fi-FI" dirty="0" err="1">
                <a:ea typeface="+mn-lt"/>
                <a:cs typeface="+mn-lt"/>
              </a:rPr>
              <a:t>Janeiro's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Paralympics</a:t>
            </a:r>
            <a:r>
              <a:rPr lang="fi-FI" dirty="0">
                <a:ea typeface="+mn-lt"/>
                <a:cs typeface="+mn-lt"/>
              </a:rPr>
              <a:t> in 2016.</a:t>
            </a:r>
          </a:p>
        </p:txBody>
      </p:sp>
      <p:pic>
        <p:nvPicPr>
          <p:cNvPr id="6" name="Kuva 6">
            <a:extLst>
              <a:ext uri="{FF2B5EF4-FFF2-40B4-BE49-F238E27FC236}">
                <a16:creationId xmlns:a16="http://schemas.microsoft.com/office/drawing/2014/main" id="{81455591-1209-4F5F-6475-4293C8AB7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286" y="3722298"/>
            <a:ext cx="5316747" cy="250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36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70BC64E-B094-49DE-BD9C-DB662FCF5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E7E7160-436E-9232-9C6D-C7750D2EC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23900"/>
            <a:ext cx="4417522" cy="1181100"/>
          </a:xfrm>
        </p:spPr>
        <p:txBody>
          <a:bodyPr>
            <a:normAutofit/>
          </a:bodyPr>
          <a:lstStyle/>
          <a:p>
            <a:r>
              <a:rPr lang="fi-FI" dirty="0"/>
              <a:t>Kaisa Mäkäräinen  1983-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18E0F5-1EF3-64D6-0802-B7983AC6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37234"/>
            <a:ext cx="12192000" cy="312031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1AEC67-C43E-66B6-095F-0C002F184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85997"/>
            <a:ext cx="4191000" cy="38909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Kaisa Mäkäräinen is a </a:t>
            </a:r>
            <a:r>
              <a:rPr lang="fi-FI" err="1"/>
              <a:t>famous</a:t>
            </a:r>
            <a:r>
              <a:rPr lang="fi-FI"/>
              <a:t> </a:t>
            </a:r>
            <a:r>
              <a:rPr lang="fi-FI" err="1"/>
              <a:t>biathlete</a:t>
            </a:r>
            <a:r>
              <a:rPr lang="fi-FI"/>
              <a:t>.</a:t>
            </a:r>
          </a:p>
          <a:p>
            <a:r>
              <a:rPr lang="fi-FI" err="1"/>
              <a:t>She</a:t>
            </a:r>
            <a:r>
              <a:rPr lang="fi-FI"/>
              <a:t> </a:t>
            </a:r>
            <a:r>
              <a:rPr lang="fi-FI" err="1"/>
              <a:t>has</a:t>
            </a:r>
            <a:r>
              <a:rPr lang="fi-FI"/>
              <a:t> </a:t>
            </a:r>
            <a:r>
              <a:rPr lang="fi-FI" err="1"/>
              <a:t>won</a:t>
            </a:r>
            <a:r>
              <a:rPr lang="fi-FI"/>
              <a:t> </a:t>
            </a:r>
            <a:r>
              <a:rPr lang="fi-FI" err="1"/>
              <a:t>one</a:t>
            </a:r>
            <a:r>
              <a:rPr lang="fi-FI"/>
              <a:t> WC gold.</a:t>
            </a:r>
          </a:p>
          <a:p>
            <a:r>
              <a:rPr lang="fi-FI" err="1"/>
              <a:t>She</a:t>
            </a:r>
            <a:r>
              <a:rPr lang="fi-FI"/>
              <a:t> </a:t>
            </a:r>
            <a:r>
              <a:rPr lang="fi-FI" err="1"/>
              <a:t>stopped</a:t>
            </a:r>
            <a:r>
              <a:rPr lang="fi-FI"/>
              <a:t> </a:t>
            </a:r>
            <a:r>
              <a:rPr lang="fi-FI" err="1"/>
              <a:t>her</a:t>
            </a:r>
            <a:r>
              <a:rPr lang="fi-FI"/>
              <a:t> </a:t>
            </a:r>
            <a:r>
              <a:rPr lang="fi-FI" err="1"/>
              <a:t>international</a:t>
            </a:r>
            <a:r>
              <a:rPr lang="fi-FI"/>
              <a:t> </a:t>
            </a:r>
            <a:r>
              <a:rPr lang="fi-FI" err="1"/>
              <a:t>competition</a:t>
            </a:r>
            <a:r>
              <a:rPr lang="fi-FI"/>
              <a:t> </a:t>
            </a:r>
            <a:r>
              <a:rPr lang="fi-FI" err="1"/>
              <a:t>career</a:t>
            </a:r>
            <a:r>
              <a:rPr lang="fi-FI"/>
              <a:t> in 2020.</a:t>
            </a:r>
          </a:p>
          <a:p>
            <a:endParaRPr lang="fi-FI"/>
          </a:p>
        </p:txBody>
      </p:sp>
      <p:pic>
        <p:nvPicPr>
          <p:cNvPr id="4" name="Kuva 4" descr="Kuva, joka sisältää kohteen henkilö, urheilu&#10;&#10;Kuvaus luotu automaattisesti">
            <a:extLst>
              <a:ext uri="{FF2B5EF4-FFF2-40B4-BE49-F238E27FC236}">
                <a16:creationId xmlns:a16="http://schemas.microsoft.com/office/drawing/2014/main" id="{313C14EE-A8DF-33E4-4339-1E8D421EF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521" y="1119237"/>
            <a:ext cx="4708521" cy="489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0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fterglowVTI">
  <a:themeElements>
    <a:clrScheme name="AnalogousFromDarkSeedLeftStep">
      <a:dk1>
        <a:srgbClr val="000000"/>
      </a:dk1>
      <a:lt1>
        <a:srgbClr val="FFFFFF"/>
      </a:lt1>
      <a:dk2>
        <a:srgbClr val="31321C"/>
      </a:dk2>
      <a:lt2>
        <a:srgbClr val="F0F0F3"/>
      </a:lt2>
      <a:accent1>
        <a:srgbClr val="A1A641"/>
      </a:accent1>
      <a:accent2>
        <a:srgbClr val="B1863B"/>
      </a:accent2>
      <a:accent3>
        <a:srgbClr val="C3674D"/>
      </a:accent3>
      <a:accent4>
        <a:srgbClr val="B13B52"/>
      </a:accent4>
      <a:accent5>
        <a:srgbClr val="C34D95"/>
      </a:accent5>
      <a:accent6>
        <a:srgbClr val="AE3BB1"/>
      </a:accent6>
      <a:hlink>
        <a:srgbClr val="C55185"/>
      </a:hlink>
      <a:folHlink>
        <a:srgbClr val="7F7F7F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glowVTI" id="{804DBEB7-1920-4C72-A0CB-091339F1875F}" vid="{D4C59F5A-9ECA-4C96-BDFD-0606A75324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196</Words>
  <Application>Microsoft Office PowerPoint</Application>
  <PresentationFormat>Laajakuva</PresentationFormat>
  <Paragraphs>23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Trade Gothic Next Cond</vt:lpstr>
      <vt:lpstr>Trade Gothic Next Light</vt:lpstr>
      <vt:lpstr>AfterglowVTI</vt:lpstr>
      <vt:lpstr>Finnish sports stars</vt:lpstr>
      <vt:lpstr>Paavo NURMI    (1897-1973)</vt:lpstr>
      <vt:lpstr>Teemu selänne 1970-</vt:lpstr>
      <vt:lpstr>Matti nykänen  1963-2019</vt:lpstr>
      <vt:lpstr>LEO-PEKKA TÄHTI  1983-</vt:lpstr>
      <vt:lpstr>Kaisa Mäkäräinen  1983-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Merja Lippojoki</dc:creator>
  <cp:lastModifiedBy>Merja Lippojoki</cp:lastModifiedBy>
  <cp:revision>13</cp:revision>
  <dcterms:created xsi:type="dcterms:W3CDTF">2023-01-18T10:22:55Z</dcterms:created>
  <dcterms:modified xsi:type="dcterms:W3CDTF">2023-03-07T17:03:59Z</dcterms:modified>
</cp:coreProperties>
</file>