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82" r:id="rId5"/>
    <p:sldId id="272" r:id="rId6"/>
    <p:sldId id="279" r:id="rId7"/>
    <p:sldId id="271" r:id="rId8"/>
    <p:sldId id="283" r:id="rId9"/>
    <p:sldId id="280" r:id="rId10"/>
    <p:sldId id="277" r:id="rId11"/>
    <p:sldId id="281" r:id="rId12"/>
  </p:sldIdLst>
  <p:sldSz cx="9144000" cy="6858000" type="screen4x3"/>
  <p:notesSz cx="6858000" cy="9525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33209A-FE11-44CE-9404-7FDEC42F3941}" v="3" dt="2023-02-19T12:10:08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ja Lippojoki" userId="0561bf73-c5ba-4b0e-aa6d-2077de117223" providerId="ADAL" clId="{0833209A-FE11-44CE-9404-7FDEC42F3941}"/>
    <pc:docChg chg="custSel addSld modSld sldOrd">
      <pc:chgData name="Merja Lippojoki" userId="0561bf73-c5ba-4b0e-aa6d-2077de117223" providerId="ADAL" clId="{0833209A-FE11-44CE-9404-7FDEC42F3941}" dt="2023-02-19T12:22:08.870" v="132" actId="255"/>
      <pc:docMkLst>
        <pc:docMk/>
      </pc:docMkLst>
      <pc:sldChg chg="modSp mod">
        <pc:chgData name="Merja Lippojoki" userId="0561bf73-c5ba-4b0e-aa6d-2077de117223" providerId="ADAL" clId="{0833209A-FE11-44CE-9404-7FDEC42F3941}" dt="2023-02-19T12:10:08.738" v="22" actId="1076"/>
        <pc:sldMkLst>
          <pc:docMk/>
          <pc:sldMk cId="0" sldId="256"/>
        </pc:sldMkLst>
        <pc:spChg chg="mod">
          <ac:chgData name="Merja Lippojoki" userId="0561bf73-c5ba-4b0e-aa6d-2077de117223" providerId="ADAL" clId="{0833209A-FE11-44CE-9404-7FDEC42F3941}" dt="2023-02-19T12:10:01.260" v="21" actId="14100"/>
          <ac:spMkLst>
            <pc:docMk/>
            <pc:sldMk cId="0" sldId="256"/>
            <ac:spMk id="5" creationId="{C3C9BC61-294D-42F8-BDA1-BAF92147E7B0}"/>
          </ac:spMkLst>
        </pc:spChg>
        <pc:picChg chg="mod">
          <ac:chgData name="Merja Lippojoki" userId="0561bf73-c5ba-4b0e-aa6d-2077de117223" providerId="ADAL" clId="{0833209A-FE11-44CE-9404-7FDEC42F3941}" dt="2023-02-19T12:09:49.766" v="19" actId="1076"/>
          <ac:picMkLst>
            <pc:docMk/>
            <pc:sldMk cId="0" sldId="256"/>
            <ac:picMk id="3" creationId="{23176F80-6F5D-40D3-BFB4-7ECF7F38826D}"/>
          </ac:picMkLst>
        </pc:picChg>
        <pc:picChg chg="mod">
          <ac:chgData name="Merja Lippojoki" userId="0561bf73-c5ba-4b0e-aa6d-2077de117223" providerId="ADAL" clId="{0833209A-FE11-44CE-9404-7FDEC42F3941}" dt="2023-02-19T12:10:08.738" v="22" actId="1076"/>
          <ac:picMkLst>
            <pc:docMk/>
            <pc:sldMk cId="0" sldId="256"/>
            <ac:picMk id="3076" creationId="{0260B645-79A0-477E-8E88-95F2C2D5EB40}"/>
          </ac:picMkLst>
        </pc:picChg>
      </pc:sldChg>
      <pc:sldChg chg="modSp mod">
        <pc:chgData name="Merja Lippojoki" userId="0561bf73-c5ba-4b0e-aa6d-2077de117223" providerId="ADAL" clId="{0833209A-FE11-44CE-9404-7FDEC42F3941}" dt="2023-02-19T12:22:08.870" v="132" actId="255"/>
        <pc:sldMkLst>
          <pc:docMk/>
          <pc:sldMk cId="0" sldId="260"/>
        </pc:sldMkLst>
        <pc:spChg chg="mod">
          <ac:chgData name="Merja Lippojoki" userId="0561bf73-c5ba-4b0e-aa6d-2077de117223" providerId="ADAL" clId="{0833209A-FE11-44CE-9404-7FDEC42F3941}" dt="2023-02-19T12:22:08.870" v="132" actId="255"/>
          <ac:spMkLst>
            <pc:docMk/>
            <pc:sldMk cId="0" sldId="260"/>
            <ac:spMk id="2" creationId="{53DB5E2A-4DE5-48CB-BE89-A71DE3013AFF}"/>
          </ac:spMkLst>
        </pc:spChg>
        <pc:spChg chg="mod">
          <ac:chgData name="Merja Lippojoki" userId="0561bf73-c5ba-4b0e-aa6d-2077de117223" providerId="ADAL" clId="{0833209A-FE11-44CE-9404-7FDEC42F3941}" dt="2023-02-19T12:15:03.298" v="81" actId="14100"/>
          <ac:spMkLst>
            <pc:docMk/>
            <pc:sldMk cId="0" sldId="260"/>
            <ac:spMk id="7" creationId="{93D32CEE-90A0-4B54-B731-1081AA2CE2E0}"/>
          </ac:spMkLst>
        </pc:spChg>
      </pc:sldChg>
      <pc:sldChg chg="modSp mod ord">
        <pc:chgData name="Merja Lippojoki" userId="0561bf73-c5ba-4b0e-aa6d-2077de117223" providerId="ADAL" clId="{0833209A-FE11-44CE-9404-7FDEC42F3941}" dt="2023-02-19T12:19:07.328" v="99" actId="20577"/>
        <pc:sldMkLst>
          <pc:docMk/>
          <pc:sldMk cId="0" sldId="261"/>
        </pc:sldMkLst>
        <pc:spChg chg="mod">
          <ac:chgData name="Merja Lippojoki" userId="0561bf73-c5ba-4b0e-aa6d-2077de117223" providerId="ADAL" clId="{0833209A-FE11-44CE-9404-7FDEC42F3941}" dt="2023-02-19T12:19:07.328" v="99" actId="20577"/>
          <ac:spMkLst>
            <pc:docMk/>
            <pc:sldMk cId="0" sldId="261"/>
            <ac:spMk id="1028" creationId="{755BD744-1366-44E4-BB55-12CBEB529BA7}"/>
          </ac:spMkLst>
        </pc:spChg>
      </pc:sldChg>
      <pc:sldChg chg="modSp mod">
        <pc:chgData name="Merja Lippojoki" userId="0561bf73-c5ba-4b0e-aa6d-2077de117223" providerId="ADAL" clId="{0833209A-FE11-44CE-9404-7FDEC42F3941}" dt="2023-02-19T12:21:17.675" v="131" actId="20577"/>
        <pc:sldMkLst>
          <pc:docMk/>
          <pc:sldMk cId="3889508017" sldId="271"/>
        </pc:sldMkLst>
        <pc:spChg chg="mod">
          <ac:chgData name="Merja Lippojoki" userId="0561bf73-c5ba-4b0e-aa6d-2077de117223" providerId="ADAL" clId="{0833209A-FE11-44CE-9404-7FDEC42F3941}" dt="2023-02-19T12:21:17.675" v="131" actId="20577"/>
          <ac:spMkLst>
            <pc:docMk/>
            <pc:sldMk cId="3889508017" sldId="271"/>
            <ac:spMk id="3" creationId="{61F7130C-E0F4-466F-A75C-B72DEA8A7415}"/>
          </ac:spMkLst>
        </pc:spChg>
      </pc:sldChg>
      <pc:sldChg chg="ord">
        <pc:chgData name="Merja Lippojoki" userId="0561bf73-c5ba-4b0e-aa6d-2077de117223" providerId="ADAL" clId="{0833209A-FE11-44CE-9404-7FDEC42F3941}" dt="2023-02-19T12:20:18.063" v="104"/>
        <pc:sldMkLst>
          <pc:docMk/>
          <pc:sldMk cId="779908428" sldId="272"/>
        </pc:sldMkLst>
      </pc:sldChg>
      <pc:sldChg chg="ord">
        <pc:chgData name="Merja Lippojoki" userId="0561bf73-c5ba-4b0e-aa6d-2077de117223" providerId="ADAL" clId="{0833209A-FE11-44CE-9404-7FDEC42F3941}" dt="2023-02-19T12:20:52.208" v="106"/>
        <pc:sldMkLst>
          <pc:docMk/>
          <pc:sldMk cId="3752639898" sldId="277"/>
        </pc:sldMkLst>
      </pc:sldChg>
      <pc:sldChg chg="modSp mod">
        <pc:chgData name="Merja Lippojoki" userId="0561bf73-c5ba-4b0e-aa6d-2077de117223" providerId="ADAL" clId="{0833209A-FE11-44CE-9404-7FDEC42F3941}" dt="2023-02-19T12:15:45.756" v="82" actId="20577"/>
        <pc:sldMkLst>
          <pc:docMk/>
          <pc:sldMk cId="2887011975" sldId="279"/>
        </pc:sldMkLst>
        <pc:spChg chg="mod">
          <ac:chgData name="Merja Lippojoki" userId="0561bf73-c5ba-4b0e-aa6d-2077de117223" providerId="ADAL" clId="{0833209A-FE11-44CE-9404-7FDEC42F3941}" dt="2023-02-19T12:15:45.756" v="82" actId="20577"/>
          <ac:spMkLst>
            <pc:docMk/>
            <pc:sldMk cId="2887011975" sldId="279"/>
            <ac:spMk id="5" creationId="{361B4CE1-3717-4945-BBFB-96A8CD7643D5}"/>
          </ac:spMkLst>
        </pc:spChg>
      </pc:sldChg>
      <pc:sldChg chg="ord">
        <pc:chgData name="Merja Lippojoki" userId="0561bf73-c5ba-4b0e-aa6d-2077de117223" providerId="ADAL" clId="{0833209A-FE11-44CE-9404-7FDEC42F3941}" dt="2023-02-19T12:20:55.593" v="108"/>
        <pc:sldMkLst>
          <pc:docMk/>
          <pc:sldMk cId="808323756" sldId="280"/>
        </pc:sldMkLst>
      </pc:sldChg>
      <pc:sldChg chg="ord">
        <pc:chgData name="Merja Lippojoki" userId="0561bf73-c5ba-4b0e-aa6d-2077de117223" providerId="ADAL" clId="{0833209A-FE11-44CE-9404-7FDEC42F3941}" dt="2023-02-19T12:07:10.146" v="1"/>
        <pc:sldMkLst>
          <pc:docMk/>
          <pc:sldMk cId="2382968512" sldId="281"/>
        </pc:sldMkLst>
      </pc:sldChg>
      <pc:sldChg chg="modSp mod ord">
        <pc:chgData name="Merja Lippojoki" userId="0561bf73-c5ba-4b0e-aa6d-2077de117223" providerId="ADAL" clId="{0833209A-FE11-44CE-9404-7FDEC42F3941}" dt="2023-02-19T12:20:02.980" v="102" actId="20577"/>
        <pc:sldMkLst>
          <pc:docMk/>
          <pc:sldMk cId="486138017" sldId="282"/>
        </pc:sldMkLst>
        <pc:spChg chg="mod">
          <ac:chgData name="Merja Lippojoki" userId="0561bf73-c5ba-4b0e-aa6d-2077de117223" providerId="ADAL" clId="{0833209A-FE11-44CE-9404-7FDEC42F3941}" dt="2023-02-19T12:20:02.980" v="102" actId="20577"/>
          <ac:spMkLst>
            <pc:docMk/>
            <pc:sldMk cId="486138017" sldId="282"/>
            <ac:spMk id="4" creationId="{33654B4B-12C2-4615-A490-0ABC9B4A3F85}"/>
          </ac:spMkLst>
        </pc:spChg>
      </pc:sldChg>
      <pc:sldChg chg="delSp modSp new mod modClrScheme chgLayout">
        <pc:chgData name="Merja Lippojoki" userId="0561bf73-c5ba-4b0e-aa6d-2077de117223" providerId="ADAL" clId="{0833209A-FE11-44CE-9404-7FDEC42F3941}" dt="2023-02-19T12:07:34.805" v="10" actId="700"/>
        <pc:sldMkLst>
          <pc:docMk/>
          <pc:sldMk cId="164048032" sldId="283"/>
        </pc:sldMkLst>
        <pc:spChg chg="mod ord">
          <ac:chgData name="Merja Lippojoki" userId="0561bf73-c5ba-4b0e-aa6d-2077de117223" providerId="ADAL" clId="{0833209A-FE11-44CE-9404-7FDEC42F3941}" dt="2023-02-19T12:07:34.805" v="10" actId="700"/>
          <ac:spMkLst>
            <pc:docMk/>
            <pc:sldMk cId="164048032" sldId="283"/>
            <ac:spMk id="2" creationId="{E3AA4312-CCC7-2E15-6001-B05F4108E815}"/>
          </ac:spMkLst>
        </pc:spChg>
        <pc:spChg chg="del">
          <ac:chgData name="Merja Lippojoki" userId="0561bf73-c5ba-4b0e-aa6d-2077de117223" providerId="ADAL" clId="{0833209A-FE11-44CE-9404-7FDEC42F3941}" dt="2023-02-19T12:07:34.805" v="10" actId="700"/>
          <ac:spMkLst>
            <pc:docMk/>
            <pc:sldMk cId="164048032" sldId="283"/>
            <ac:spMk id="3" creationId="{B79512BD-8CDB-50C0-1835-6D0B00BC3BE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641F98-1B60-4014-9A86-7EE37CBC2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89536-81EB-432A-BDD9-8DB62252DCB3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EE3BDB4-0E97-4FB0-BAEE-E38B9561D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AB2FC6D-7BDC-4443-A4EA-F70F504E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660C4-6EFC-4642-9A74-2CAC3D37A74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252354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944902-202B-49FB-BA64-7164DA5F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A2AB4-EE2D-4A68-AE59-762B73F903DC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3976533-A705-4093-BEDC-9D3FC7D3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EBC8F3B-A3E3-4150-B4E2-6F479C9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8C8DC-E8DA-448A-BF33-36D8B1018DC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24084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826FA0-1901-43D9-8C0D-E1815BC92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C9197-BD50-4E91-A91B-A3E4A908E22C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FFC9F4-F813-46C4-ACD1-FEBF1BEA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E3DC6E-F31C-47F8-BAC6-CCC5756D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E8041-20C7-4A2B-BE24-473F5FC1624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27853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Otsikko, teksti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DA2BE295-9A87-41BA-8F55-77441C2CC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8AFF7-7E3F-4476-AD8D-8F74F0F69069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77ADE05D-7DF3-414C-BE19-AC5C17B4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6B749F1-F122-4157-9C9F-4FD1703E4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4AF33-CA6E-4459-9DAA-8B2F5750CCB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5827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CAF0D788-A0D2-421E-BC84-23D081BC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FCCA-2C33-4B67-B87B-71EE898E56B0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55B4274-0CF2-4DEB-8FE7-E377ADE8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56FC603-C91E-4626-A781-A91C5736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0566A-891F-4F3B-9DC7-512C5F5C07A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843522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Otsikko, sisältö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5759143D-6207-4A79-ACF4-41B8B066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92649-726F-40B6-83C0-87F5100B45F2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9E850907-972E-410B-A826-17D8F3069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BA8779BD-19AA-4740-81FD-909F30B6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AAB72-D3DD-44AB-8E9B-E8BE9845C659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51824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150766-23A4-4641-A465-0BD367D08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2E66D-7A6E-4F44-9DFD-EA6546461631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E376240-A57B-4B32-9826-861F58B2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536A671-9EDC-4CC7-B898-84FBAABE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94D79-B3BE-424C-BCE3-D31CB4C5AC4E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1900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22984AB-DF80-4CBA-BC18-6419D758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E403B-AC86-40CC-9338-28AB66E0F148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D501DBD-2796-4124-9D06-AAB5EA797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356BA1B-1DA9-47DF-B58C-AE3C4AD0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984DB-0CF1-4291-884A-250DEA87F2B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19223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3E07FC50-A118-4511-8C1F-6AA1B4891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7401D-64BF-462B-BDF6-4C2A344D6FCF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795FD1D1-F63B-4C1A-A07E-46B80210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A2A79F8-355A-4AD4-968B-02980BCE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D4A21-B4E2-45B9-BFC7-2FFD56F53C9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99287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931FF642-F8F6-43CD-A976-D41D7068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07AB5-F5F4-4122-A735-4FF4E03D3389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70BF5B6E-EDAB-4D79-AE8E-6483468A0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CECB1779-B2E7-474E-B21C-A514E455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0D0E5-95F7-4E38-9327-0CE9D6827F39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83813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52054C25-084D-488F-AA2E-2AB2B9C4E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BA0F6-4B3F-4704-A738-F66E6891B949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7DDDFD83-8A3A-478D-ACD9-4E78933E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B23C3CE2-AED5-417F-83DB-208548D1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DDBE8-4932-473B-958D-D548AB47D353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44415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797A2D30-477C-4E28-A189-972C46DB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38674-01E0-4949-ADEC-DF84619FE24E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B2A16B9C-089C-49C3-A705-2EAA0130D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88E20EDB-0A08-49E1-9BC6-C58A1189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1E809-CD6B-4A78-B01C-B092090D17B2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34171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21725A4-499C-4108-BC55-ADBF05FF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58F4B-D23D-4CD6-BAFC-1AAEBFCC6879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D4EBF62E-9A0F-4982-9D79-452954F47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9190200D-02BE-4115-B57F-5D101145E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0194D-CEF8-4E4C-BDA1-A7BB9C98C17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27280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4884AC0D-A6D9-4959-8670-FD23DA13B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622E1-75E5-47D4-94C7-F46B97CB46BF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66C1DBF1-78FC-4622-B0D9-613C8E998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EB1B1A43-68F4-469B-8F09-FB8512725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76053-59D1-488F-AC49-C3EA4D3CC222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7637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tsikon paikkamerkki 1">
            <a:extLst>
              <a:ext uri="{FF2B5EF4-FFF2-40B4-BE49-F238E27FC236}">
                <a16:creationId xmlns:a16="http://schemas.microsoft.com/office/drawing/2014/main" id="{DEA66675-F5FC-4F2F-9B7B-CC1111D8C0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2051" name="Tekstin paikkamerkki 2">
            <a:extLst>
              <a:ext uri="{FF2B5EF4-FFF2-40B4-BE49-F238E27FC236}">
                <a16:creationId xmlns:a16="http://schemas.microsoft.com/office/drawing/2014/main" id="{572278DA-72EA-4130-AAC2-0CA421454C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FC63B47-D6C6-4846-AD94-C1F3D0379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BF62E7-1BA7-40D2-A469-1F855063C925}" type="datetimeFigureOut">
              <a:rPr lang="fi-FI"/>
              <a:pPr>
                <a:defRPr/>
              </a:pPr>
              <a:t>19.2.2023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19505C4-C04A-48AE-8F8F-9C0F260D0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C84AE9E-521D-4ECF-BB60-C303C8262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E64259E-C2A5-406D-9A55-E7B2FA17FB49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//upload.wikimedia.org/wikipedia/commons/7/7b/Pet%C3%A4j%C3%A4vesi.vaakuna.sv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http://img.yle.fi/uutiset/keski-suomi/article5499148.ece/ALTERNATES/w580/keski-suomi+keski-suomen+vaakuna">
            <a:extLst>
              <a:ext uri="{FF2B5EF4-FFF2-40B4-BE49-F238E27FC236}">
                <a16:creationId xmlns:a16="http://schemas.microsoft.com/office/drawing/2014/main" id="{D5C48A63-D247-402D-8246-3CD462DB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5" y="333375"/>
            <a:ext cx="2435884" cy="137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3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23176F80-6F5D-40D3-BFB4-7ECF7F38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399" y="0"/>
            <a:ext cx="3773961" cy="6372044"/>
          </a:xfrm>
          <a:prstGeom prst="rect">
            <a:avLst/>
          </a:prstGeom>
        </p:spPr>
      </p:pic>
      <p:sp>
        <p:nvSpPr>
          <p:cNvPr id="3074" name="Otsikko 1">
            <a:extLst>
              <a:ext uri="{FF2B5EF4-FFF2-40B4-BE49-F238E27FC236}">
                <a16:creationId xmlns:a16="http://schemas.microsoft.com/office/drawing/2014/main" id="{6623BBB3-CFBB-4DFB-8AA4-53494E3BE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25" y="332147"/>
            <a:ext cx="4895850" cy="1143000"/>
          </a:xfrm>
        </p:spPr>
        <p:txBody>
          <a:bodyPr/>
          <a:lstStyle/>
          <a:p>
            <a:pPr eaLnBrk="1" hangingPunct="1"/>
            <a:r>
              <a:rPr lang="fi-FI" altLang="fi-FI" sz="4800" b="1"/>
              <a:t>Central Finland</a:t>
            </a:r>
          </a:p>
        </p:txBody>
      </p:sp>
      <p:pic>
        <p:nvPicPr>
          <p:cNvPr id="3076" name="Picture 2" descr="http://www.pohjola-norden.fi/filebank/17-keskisuomi.jpg">
            <a:extLst>
              <a:ext uri="{FF2B5EF4-FFF2-40B4-BE49-F238E27FC236}">
                <a16:creationId xmlns:a16="http://schemas.microsoft.com/office/drawing/2014/main" id="{0260B645-79A0-477E-8E88-95F2C2D5E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23" y="3156514"/>
            <a:ext cx="1978753" cy="362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EEDC229A-342D-4B74-800A-ED28214CBE74}"/>
              </a:ext>
            </a:extLst>
          </p:cNvPr>
          <p:cNvSpPr txBox="1"/>
          <p:nvPr/>
        </p:nvSpPr>
        <p:spPr>
          <a:xfrm>
            <a:off x="359822" y="3495135"/>
            <a:ext cx="2901351" cy="26776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dirty="0" err="1"/>
              <a:t>The</a:t>
            </a:r>
            <a:r>
              <a:rPr lang="fi-FI" sz="2400" dirty="0"/>
              <a:t> </a:t>
            </a:r>
            <a:r>
              <a:rPr lang="fi-FI" sz="2400" dirty="0" err="1"/>
              <a:t>nature</a:t>
            </a:r>
            <a:r>
              <a:rPr lang="fi-FI" sz="2400" dirty="0"/>
              <a:t> </a:t>
            </a:r>
            <a:r>
              <a:rPr lang="fi-FI" sz="2400" dirty="0" err="1"/>
              <a:t>here</a:t>
            </a:r>
            <a:r>
              <a:rPr lang="fi-FI" sz="2400" dirty="0"/>
              <a:t> is </a:t>
            </a:r>
            <a:endParaRPr lang="fi-FI" dirty="0"/>
          </a:p>
          <a:p>
            <a:r>
              <a:rPr lang="fi-FI" sz="2400" dirty="0" err="1"/>
              <a:t>beautiful</a:t>
            </a:r>
            <a:r>
              <a:rPr lang="fi-FI" sz="2400" dirty="0"/>
              <a:t> and </a:t>
            </a:r>
            <a:r>
              <a:rPr lang="fi-FI" sz="2400" dirty="0" err="1"/>
              <a:t>there</a:t>
            </a:r>
            <a:r>
              <a:rPr lang="fi-FI" sz="2400" dirty="0"/>
              <a:t> </a:t>
            </a:r>
            <a:r>
              <a:rPr lang="fi-FI" sz="2400" dirty="0" err="1"/>
              <a:t>are</a:t>
            </a:r>
            <a:endParaRPr lang="fi-FI" dirty="0"/>
          </a:p>
          <a:p>
            <a:r>
              <a:rPr lang="fi-FI" sz="2400" dirty="0" err="1"/>
              <a:t>lots</a:t>
            </a:r>
            <a:r>
              <a:rPr lang="fi-FI" sz="2400" dirty="0"/>
              <a:t> of </a:t>
            </a:r>
            <a:endParaRPr lang="fi-FI" dirty="0"/>
          </a:p>
          <a:p>
            <a:r>
              <a:rPr lang="fi-FI" sz="2400" dirty="0" err="1"/>
              <a:t>beautiful</a:t>
            </a:r>
            <a:r>
              <a:rPr lang="fi-FI" sz="2400" dirty="0"/>
              <a:t> </a:t>
            </a:r>
            <a:r>
              <a:rPr lang="fi-FI" sz="2400" dirty="0" err="1"/>
              <a:t>lakes</a:t>
            </a:r>
            <a:r>
              <a:rPr lang="fi-FI" sz="2400" dirty="0"/>
              <a:t>, </a:t>
            </a:r>
            <a:endParaRPr lang="fi-FI" dirty="0"/>
          </a:p>
          <a:p>
            <a:r>
              <a:rPr lang="fi-FI" sz="2400" dirty="0" err="1"/>
              <a:t>swamps</a:t>
            </a:r>
            <a:r>
              <a:rPr lang="fi-FI" sz="2400" dirty="0"/>
              <a:t> </a:t>
            </a:r>
            <a:endParaRPr lang="fi-FI" dirty="0"/>
          </a:p>
          <a:p>
            <a:r>
              <a:rPr lang="fi-FI" sz="2400" dirty="0"/>
              <a:t>and </a:t>
            </a:r>
            <a:r>
              <a:rPr lang="fi-FI" sz="2400" dirty="0" err="1"/>
              <a:t>forests</a:t>
            </a:r>
            <a:r>
              <a:rPr lang="fi-FI" sz="2400" dirty="0"/>
              <a:t>.</a:t>
            </a: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3C9BC61-294D-42F8-BDA1-BAF92147E7B0}"/>
              </a:ext>
            </a:extLst>
          </p:cNvPr>
          <p:cNvSpPr txBox="1"/>
          <p:nvPr/>
        </p:nvSpPr>
        <p:spPr>
          <a:xfrm>
            <a:off x="363134" y="2694849"/>
            <a:ext cx="4025986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dirty="0" err="1"/>
              <a:t>Population</a:t>
            </a:r>
            <a:r>
              <a:rPr lang="fi-FI" sz="2400" dirty="0"/>
              <a:t>: 276 000 (2019).</a:t>
            </a: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2431F52-9371-40ED-9C20-D8BC904A3B36}"/>
              </a:ext>
            </a:extLst>
          </p:cNvPr>
          <p:cNvSpPr txBox="1"/>
          <p:nvPr/>
        </p:nvSpPr>
        <p:spPr>
          <a:xfrm>
            <a:off x="362163" y="1967501"/>
            <a:ext cx="4643919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/>
              <a:t>Central Finland </a:t>
            </a:r>
            <a:r>
              <a:rPr lang="fi-FI" sz="2400" err="1"/>
              <a:t>has</a:t>
            </a:r>
            <a:r>
              <a:rPr lang="fi-FI" sz="2400"/>
              <a:t> 23 </a:t>
            </a:r>
            <a:r>
              <a:rPr lang="fi-FI" sz="2400" err="1"/>
              <a:t>localities</a:t>
            </a:r>
            <a:r>
              <a:rPr lang="fi-FI" sz="2400"/>
              <a:t>.</a:t>
            </a:r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CDC41E4-4C79-4E18-B4D6-63D02363E008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i-FI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ulko, taivas, vesi, rakennus&#10;&#10;Kuvaus luotu, erittäin korkea luotettavuus">
            <a:extLst>
              <a:ext uri="{FF2B5EF4-FFF2-40B4-BE49-F238E27FC236}">
                <a16:creationId xmlns:a16="http://schemas.microsoft.com/office/drawing/2014/main" id="{AF43D6D8-A5B4-4389-8FEA-3EA4B1535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430169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A3A70FC-C776-4C00-A365-FE2D1EA0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640263"/>
            <a:ext cx="3915950" cy="1344975"/>
          </a:xfrm>
        </p:spPr>
        <p:txBody>
          <a:bodyPr>
            <a:normAutofit/>
          </a:bodyPr>
          <a:lstStyle/>
          <a:p>
            <a:r>
              <a:rPr lang="fi-FI" sz="3500" b="1" u="sng">
                <a:cs typeface="Calibri"/>
              </a:rPr>
              <a:t>Helsinki</a:t>
            </a:r>
            <a:endParaRPr lang="fi-FI" sz="3500" b="1" u="sng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526EA3-2EC7-4086-9242-78238032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2" y="2121763"/>
            <a:ext cx="3926618" cy="37730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100">
                <a:cs typeface="Calibri"/>
              </a:rPr>
              <a:t>Helsinki is the capital city and most populous city of Finland.</a:t>
            </a:r>
          </a:p>
          <a:p>
            <a:pPr>
              <a:lnSpc>
                <a:spcPct val="90000"/>
              </a:lnSpc>
            </a:pPr>
            <a:r>
              <a:rPr lang="fi-FI" sz="2100">
                <a:cs typeface="Calibri"/>
              </a:rPr>
              <a:t>Helsinki city centre's population is 645 482 but in the wider Helsinki region's population is  1 456 619.</a:t>
            </a:r>
          </a:p>
          <a:p>
            <a:pPr>
              <a:lnSpc>
                <a:spcPct val="90000"/>
              </a:lnSpc>
            </a:pPr>
            <a:r>
              <a:rPr lang="fi-FI" sz="2100">
                <a:cs typeface="Calibri"/>
              </a:rPr>
              <a:t>It's the country's most important center for politics, education, finance, culture and research.</a:t>
            </a:r>
          </a:p>
          <a:p>
            <a:pPr>
              <a:lnSpc>
                <a:spcPct val="90000"/>
              </a:lnSpc>
            </a:pPr>
            <a:r>
              <a:rPr lang="fi-FI" sz="2100">
                <a:cs typeface="Calibri"/>
              </a:rPr>
              <a:t>Helsinki's mayor is Jussi Pajunen</a:t>
            </a:r>
          </a:p>
        </p:txBody>
      </p:sp>
    </p:spTree>
    <p:extLst>
      <p:ext uri="{BB962C8B-B14F-4D97-AF65-F5344CB8AC3E}">
        <p14:creationId xmlns:p14="http://schemas.microsoft.com/office/powerpoint/2010/main" val="3752639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 descr="Kuva, joka sisältää kohteen teksti&#10;&#10;Kuvaus luotu, korkea luotettavuus">
            <a:extLst>
              <a:ext uri="{FF2B5EF4-FFF2-40B4-BE49-F238E27FC236}">
                <a16:creationId xmlns:a16="http://schemas.microsoft.com/office/drawing/2014/main" id="{56A074C9-206A-46BE-95D1-1270296E7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7" r="-1" b="-1"/>
          <a:stretch/>
        </p:blipFill>
        <p:spPr>
          <a:xfrm>
            <a:off x="5872163" y="2828925"/>
            <a:ext cx="3031807" cy="3388994"/>
          </a:xfrm>
          <a:prstGeom prst="rect">
            <a:avLst/>
          </a:prstGeom>
        </p:spPr>
      </p:pic>
      <p:pic>
        <p:nvPicPr>
          <p:cNvPr id="7" name="Kuva 7" descr="Kuva, joka sisältää kohteen lippu, objekti, taivas, ulko&#10;&#10;Kuvaus luotu, erittäin korkea luotettavuus">
            <a:extLst>
              <a:ext uri="{FF2B5EF4-FFF2-40B4-BE49-F238E27FC236}">
                <a16:creationId xmlns:a16="http://schemas.microsoft.com/office/drawing/2014/main" id="{563C1848-28ED-4649-ABC8-55127412C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"/>
          <a:stretch/>
        </p:blipFill>
        <p:spPr>
          <a:xfrm>
            <a:off x="5872163" y="306909"/>
            <a:ext cx="3031807" cy="2286000"/>
          </a:xfrm>
          <a:prstGeom prst="rect">
            <a:avLst/>
          </a:prstGeom>
        </p:spPr>
      </p:pic>
      <p:sp>
        <p:nvSpPr>
          <p:cNvPr id="14337" name="Rectangle 3"/>
          <p:cNvSpPr>
            <a:spLocks noGrp="1"/>
          </p:cNvSpPr>
          <p:nvPr>
            <p:ph idx="1"/>
          </p:nvPr>
        </p:nvSpPr>
        <p:spPr>
          <a:xfrm>
            <a:off x="616136" y="2121762"/>
            <a:ext cx="4653738" cy="36269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100">
                <a:cs typeface="Calibri"/>
              </a:rPr>
              <a:t>Finland is located in northern Europe.</a:t>
            </a:r>
            <a:endParaRPr lang="en-GB" sz="2100"/>
          </a:p>
          <a:p>
            <a:r>
              <a:rPr lang="en-GB" sz="2100"/>
              <a:t>Neighbouring states: Russia, Norway and Sweden</a:t>
            </a:r>
            <a:endParaRPr lang="en-GB" sz="2100">
              <a:cs typeface="Calibri"/>
            </a:endParaRPr>
          </a:p>
          <a:p>
            <a:r>
              <a:rPr lang="en-GB" sz="2100"/>
              <a:t>Belongs to Nordic countries and to EU</a:t>
            </a:r>
            <a:endParaRPr lang="en-GB" sz="2100">
              <a:cs typeface="Calibri"/>
            </a:endParaRPr>
          </a:p>
          <a:p>
            <a:r>
              <a:rPr lang="en-GB" sz="2100">
                <a:cs typeface="Calibri"/>
              </a:rPr>
              <a:t>Population: 5,5 million</a:t>
            </a:r>
          </a:p>
          <a:p>
            <a:pPr>
              <a:buClr>
                <a:srgbClr val="FFFFFF"/>
              </a:buClr>
            </a:pPr>
            <a:r>
              <a:rPr lang="en-GB" sz="2100">
                <a:cs typeface="Calibri"/>
              </a:rPr>
              <a:t>Capital city: Helsinki</a:t>
            </a:r>
          </a:p>
          <a:p>
            <a:pPr>
              <a:buClr>
                <a:srgbClr val="FFFFFF"/>
              </a:buClr>
            </a:pPr>
            <a:endParaRPr lang="en-GB" sz="2100">
              <a:cs typeface="Calibri"/>
            </a:endParaRPr>
          </a:p>
          <a:p>
            <a:pPr>
              <a:buClr>
                <a:srgbClr val="FFFFFF"/>
              </a:buClr>
            </a:pPr>
            <a:endParaRPr lang="en-GB" sz="2100">
              <a:cs typeface="Calibri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9B5A7E2-DBA1-4B04-BAE8-5CF01151BB72}"/>
              </a:ext>
            </a:extLst>
          </p:cNvPr>
          <p:cNvSpPr txBox="1"/>
          <p:nvPr/>
        </p:nvSpPr>
        <p:spPr>
          <a:xfrm>
            <a:off x="414338" y="828675"/>
            <a:ext cx="274320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80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2382968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kstikehys 2">
            <a:extLst>
              <a:ext uri="{FF2B5EF4-FFF2-40B4-BE49-F238E27FC236}">
                <a16:creationId xmlns:a16="http://schemas.microsoft.com/office/drawing/2014/main" id="{89DDE542-CF11-4E74-AF00-4DC844CF4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20" y="188464"/>
            <a:ext cx="6067666" cy="13849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i-FI" altLang="fi-FI" sz="440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Jyväskylä - </a:t>
            </a:r>
            <a:r>
              <a:rPr lang="fi-FI" altLang="fi-FI" sz="4000" err="1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the</a:t>
            </a:r>
            <a:r>
              <a:rPr lang="fi-FI" altLang="fi-FI" sz="400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 </a:t>
            </a:r>
            <a:r>
              <a:rPr lang="fi-FI" altLang="fi-FI" sz="4000" err="1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largest</a:t>
            </a:r>
            <a:endParaRPr lang="fi-FI" sz="4000">
              <a:solidFill>
                <a:schemeClr val="bg1"/>
              </a:solidFill>
            </a:endParaRPr>
          </a:p>
          <a:p>
            <a:pPr algn="ctr" eaLnBrk="1" hangingPunct="1"/>
            <a:r>
              <a:rPr lang="fi-FI" altLang="fi-FI" sz="400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city in Central Finland</a:t>
            </a:r>
          </a:p>
        </p:txBody>
      </p:sp>
      <p:pic>
        <p:nvPicPr>
          <p:cNvPr id="4099" name="Picture 2" descr="File:Jyväskylä.vaakuna.svg">
            <a:extLst>
              <a:ext uri="{FF2B5EF4-FFF2-40B4-BE49-F238E27FC236}">
                <a16:creationId xmlns:a16="http://schemas.microsoft.com/office/drawing/2014/main" id="{B74AC245-605C-448C-ABEC-8CB3F790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537" y="232284"/>
            <a:ext cx="1418866" cy="213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3DB5E2A-4DE5-48CB-BE89-A71DE3013AFF}"/>
              </a:ext>
            </a:extLst>
          </p:cNvPr>
          <p:cNvSpPr txBox="1"/>
          <p:nvPr/>
        </p:nvSpPr>
        <p:spPr>
          <a:xfrm>
            <a:off x="382436" y="1716948"/>
            <a:ext cx="6078748" cy="18158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har char="•"/>
            </a:pPr>
            <a:r>
              <a:rPr lang="fi-FI" sz="2800" dirty="0">
                <a:solidFill>
                  <a:schemeClr val="bg1"/>
                </a:solidFill>
              </a:rPr>
              <a:t>Jyväskylä is </a:t>
            </a:r>
            <a:r>
              <a:rPr lang="fi-FI" sz="2800" dirty="0" err="1">
                <a:solidFill>
                  <a:schemeClr val="bg1"/>
                </a:solidFill>
              </a:rPr>
              <a:t>the</a:t>
            </a:r>
            <a:r>
              <a:rPr lang="fi-FI" sz="2800" dirty="0">
                <a:solidFill>
                  <a:schemeClr val="bg1"/>
                </a:solidFill>
              </a:rPr>
              <a:t> 7th </a:t>
            </a:r>
            <a:r>
              <a:rPr lang="fi-FI" sz="2800" dirty="0" err="1">
                <a:solidFill>
                  <a:schemeClr val="bg1"/>
                </a:solidFill>
              </a:rPr>
              <a:t>biggest</a:t>
            </a:r>
            <a:r>
              <a:rPr lang="fi-FI" sz="2800" dirty="0">
                <a:solidFill>
                  <a:schemeClr val="bg1"/>
                </a:solidFill>
              </a:rPr>
              <a:t> city in Finland.</a:t>
            </a:r>
          </a:p>
          <a:p>
            <a:pPr marL="457200" indent="-457200">
              <a:buChar char="•"/>
            </a:pPr>
            <a:r>
              <a:rPr lang="fi-FI" sz="2800" dirty="0" err="1">
                <a:solidFill>
                  <a:schemeClr val="bg1"/>
                </a:solidFill>
              </a:rPr>
              <a:t>Population</a:t>
            </a:r>
            <a:r>
              <a:rPr lang="fi-FI" sz="2800" dirty="0">
                <a:solidFill>
                  <a:schemeClr val="bg1"/>
                </a:solidFill>
              </a:rPr>
              <a:t>: 145 000 (2021)</a:t>
            </a:r>
          </a:p>
          <a:p>
            <a:pPr marL="457200" indent="-457200">
              <a:buChar char="•"/>
            </a:pPr>
            <a:r>
              <a:rPr lang="fi-FI" sz="2800" dirty="0" err="1">
                <a:solidFill>
                  <a:schemeClr val="bg1"/>
                </a:solidFill>
              </a:rPr>
              <a:t>Founded</a:t>
            </a:r>
            <a:r>
              <a:rPr lang="fi-FI" sz="2800" dirty="0">
                <a:solidFill>
                  <a:schemeClr val="bg1"/>
                </a:solidFill>
              </a:rPr>
              <a:t> at 1837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3D32CEE-90A0-4B54-B731-1081AA2CE2E0}"/>
              </a:ext>
            </a:extLst>
          </p:cNvPr>
          <p:cNvSpPr txBox="1"/>
          <p:nvPr/>
        </p:nvSpPr>
        <p:spPr>
          <a:xfrm>
            <a:off x="4882549" y="3676318"/>
            <a:ext cx="4050436" cy="2677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har char="•"/>
            </a:pPr>
            <a:r>
              <a:rPr lang="fi-FI" sz="2400" dirty="0" err="1">
                <a:solidFill>
                  <a:schemeClr val="bg1"/>
                </a:solidFill>
              </a:rPr>
              <a:t>Lots</a:t>
            </a:r>
            <a:r>
              <a:rPr lang="fi-FI" sz="2400" dirty="0">
                <a:solidFill>
                  <a:schemeClr val="bg1"/>
                </a:solidFill>
              </a:rPr>
              <a:t> of </a:t>
            </a:r>
            <a:r>
              <a:rPr lang="fi-FI" sz="2400" dirty="0" err="1">
                <a:solidFill>
                  <a:schemeClr val="bg1"/>
                </a:solidFill>
              </a:rPr>
              <a:t>people</a:t>
            </a:r>
            <a:r>
              <a:rPr lang="fi-FI" sz="2400" dirty="0">
                <a:solidFill>
                  <a:schemeClr val="bg1"/>
                </a:solidFill>
              </a:rPr>
              <a:t> go to </a:t>
            </a:r>
            <a:r>
              <a:rPr lang="fi-FI" sz="2400" dirty="0" err="1">
                <a:solidFill>
                  <a:schemeClr val="bg1"/>
                </a:solidFill>
              </a:rPr>
              <a:t>work</a:t>
            </a:r>
            <a:r>
              <a:rPr lang="fi-FI" sz="2400" dirty="0">
                <a:solidFill>
                  <a:schemeClr val="bg1"/>
                </a:solidFill>
              </a:rPr>
              <a:t> in Jyväskylä </a:t>
            </a:r>
            <a:r>
              <a:rPr lang="fi-FI" sz="2400" dirty="0" err="1">
                <a:solidFill>
                  <a:schemeClr val="bg1"/>
                </a:solidFill>
              </a:rPr>
              <a:t>from</a:t>
            </a:r>
            <a:r>
              <a:rPr lang="fi-FI" sz="2400" dirty="0">
                <a:solidFill>
                  <a:schemeClr val="bg1"/>
                </a:solidFill>
              </a:rPr>
              <a:t> </a:t>
            </a:r>
            <a:r>
              <a:rPr lang="fi-FI" sz="2400" dirty="0" err="1">
                <a:solidFill>
                  <a:schemeClr val="bg1"/>
                </a:solidFill>
              </a:rPr>
              <a:t>other</a:t>
            </a:r>
            <a:r>
              <a:rPr lang="fi-FI" sz="2400" dirty="0">
                <a:solidFill>
                  <a:schemeClr val="bg1"/>
                </a:solidFill>
              </a:rPr>
              <a:t> </a:t>
            </a:r>
            <a:r>
              <a:rPr lang="fi-FI" sz="2400" dirty="0" err="1">
                <a:solidFill>
                  <a:schemeClr val="bg1"/>
                </a:solidFill>
              </a:rPr>
              <a:t>towns</a:t>
            </a:r>
            <a:r>
              <a:rPr lang="fi-FI" sz="2400" dirty="0">
                <a:solidFill>
                  <a:schemeClr val="bg1"/>
                </a:solidFill>
              </a:rPr>
              <a:t> </a:t>
            </a:r>
            <a:r>
              <a:rPr lang="fi-FI" sz="2400" dirty="0" err="1">
                <a:solidFill>
                  <a:schemeClr val="bg1"/>
                </a:solidFill>
              </a:rPr>
              <a:t>around</a:t>
            </a:r>
            <a:r>
              <a:rPr lang="fi-FI" sz="2400" dirty="0">
                <a:solidFill>
                  <a:schemeClr val="bg1"/>
                </a:solidFill>
              </a:rPr>
              <a:t> it.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Char char="•"/>
            </a:pPr>
            <a:r>
              <a:rPr lang="fi-FI" sz="2400" dirty="0">
                <a:solidFill>
                  <a:schemeClr val="bg1"/>
                </a:solidFill>
              </a:rPr>
              <a:t>Alvar Aalto </a:t>
            </a:r>
            <a:r>
              <a:rPr lang="fi-FI" sz="2400" dirty="0" err="1">
                <a:solidFill>
                  <a:schemeClr val="bg1"/>
                </a:solidFill>
              </a:rPr>
              <a:t>has</a:t>
            </a:r>
            <a:r>
              <a:rPr lang="fi-FI" sz="2400" dirty="0">
                <a:solidFill>
                  <a:schemeClr val="bg1"/>
                </a:solidFill>
              </a:rPr>
              <a:t> </a:t>
            </a:r>
            <a:r>
              <a:rPr lang="fi-FI" sz="2400" dirty="0" err="1">
                <a:solidFill>
                  <a:schemeClr val="bg1"/>
                </a:solidFill>
              </a:rPr>
              <a:t>designed</a:t>
            </a:r>
            <a:endParaRPr lang="fi-FI" sz="2400" dirty="0">
              <a:solidFill>
                <a:schemeClr val="bg1"/>
              </a:solidFill>
            </a:endParaRPr>
          </a:p>
          <a:p>
            <a:r>
              <a:rPr lang="fi-FI" sz="2400" dirty="0">
                <a:solidFill>
                  <a:schemeClr val="bg1"/>
                </a:solidFill>
              </a:rPr>
              <a:t>      </a:t>
            </a:r>
            <a:r>
              <a:rPr lang="fi-FI" sz="2400" dirty="0" err="1">
                <a:solidFill>
                  <a:schemeClr val="bg1"/>
                </a:solidFill>
              </a:rPr>
              <a:t>lots</a:t>
            </a:r>
            <a:r>
              <a:rPr lang="fi-FI" sz="2400" dirty="0">
                <a:solidFill>
                  <a:schemeClr val="bg1"/>
                </a:solidFill>
              </a:rPr>
              <a:t> of </a:t>
            </a:r>
            <a:r>
              <a:rPr lang="fi-FI" sz="2400" dirty="0" err="1">
                <a:solidFill>
                  <a:schemeClr val="bg1"/>
                </a:solidFill>
              </a:rPr>
              <a:t>buildings</a:t>
            </a:r>
            <a:r>
              <a:rPr lang="fi-FI" sz="2400" dirty="0">
                <a:solidFill>
                  <a:schemeClr val="bg1"/>
                </a:solidFill>
              </a:rPr>
              <a:t> in</a:t>
            </a:r>
          </a:p>
          <a:p>
            <a:r>
              <a:rPr lang="fi-FI" sz="2400" dirty="0">
                <a:solidFill>
                  <a:schemeClr val="bg1"/>
                </a:solidFill>
              </a:rPr>
              <a:t>      Jyväskylä, for </a:t>
            </a:r>
            <a:r>
              <a:rPr lang="fi-FI" sz="2400" dirty="0" err="1">
                <a:solidFill>
                  <a:schemeClr val="bg1"/>
                </a:solidFill>
              </a:rPr>
              <a:t>example</a:t>
            </a:r>
            <a:r>
              <a:rPr lang="fi-FI" sz="2400" dirty="0">
                <a:solidFill>
                  <a:schemeClr val="bg1"/>
                </a:solidFill>
              </a:rPr>
              <a:t> </a:t>
            </a:r>
          </a:p>
          <a:p>
            <a:r>
              <a:rPr lang="fi-FI" sz="2400" dirty="0">
                <a:solidFill>
                  <a:schemeClr val="bg1"/>
                </a:solidFill>
              </a:rPr>
              <a:t>      a </a:t>
            </a:r>
            <a:r>
              <a:rPr lang="fi-FI" sz="2400" dirty="0" err="1">
                <a:solidFill>
                  <a:schemeClr val="bg1"/>
                </a:solidFill>
              </a:rPr>
              <a:t>university</a:t>
            </a:r>
            <a:r>
              <a:rPr lang="fi-FI" sz="24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0EAB0C2F-BD1F-4CE9-997D-FB330BBFA096}"/>
              </a:ext>
            </a:extLst>
          </p:cNvPr>
          <p:cNvSpPr txBox="1"/>
          <p:nvPr/>
        </p:nvSpPr>
        <p:spPr>
          <a:xfrm>
            <a:off x="1043796" y="471721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i-FI"/>
          </a:p>
        </p:txBody>
      </p:sp>
      <p:pic>
        <p:nvPicPr>
          <p:cNvPr id="12" name="Kuva 12" descr="Kuva, joka sisältää kohteen taivas, vesi, ulko, luonto&#10;&#10;Kuvaus luotu, erittäin korkea luotettavuus">
            <a:extLst>
              <a:ext uri="{FF2B5EF4-FFF2-40B4-BE49-F238E27FC236}">
                <a16:creationId xmlns:a16="http://schemas.microsoft.com/office/drawing/2014/main" id="{034FBE4A-EFE8-414B-AE8D-BCD8FED64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38" y="3766043"/>
            <a:ext cx="4267199" cy="28052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Otsikko 1">
            <a:extLst>
              <a:ext uri="{FF2B5EF4-FFF2-40B4-BE49-F238E27FC236}">
                <a16:creationId xmlns:a16="http://schemas.microsoft.com/office/drawing/2014/main" id="{062E0D95-1CA2-493D-A3FA-BBC6221B3D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5111750" cy="1143000"/>
          </a:xfrm>
        </p:spPr>
        <p:txBody>
          <a:bodyPr/>
          <a:lstStyle/>
          <a:p>
            <a:pPr eaLnBrk="1" hangingPunct="1"/>
            <a:r>
              <a:rPr lang="fi-FI" altLang="fi-FI" sz="5400" u="sng"/>
              <a:t>PETÄJÄVESI</a:t>
            </a:r>
          </a:p>
        </p:txBody>
      </p:sp>
      <p:sp>
        <p:nvSpPr>
          <p:cNvPr id="1028" name="Sisällön paikkamerkki 2">
            <a:extLst>
              <a:ext uri="{FF2B5EF4-FFF2-40B4-BE49-F238E27FC236}">
                <a16:creationId xmlns:a16="http://schemas.microsoft.com/office/drawing/2014/main" id="{755BD744-1366-44E4-BB55-12CBEB529BA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850" y="1628775"/>
            <a:ext cx="6069013" cy="18716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fi-FI" altLang="fi-FI" dirty="0"/>
              <a:t>- </a:t>
            </a:r>
            <a:r>
              <a:rPr lang="fi-FI" altLang="fi-FI" dirty="0" err="1"/>
              <a:t>Population</a:t>
            </a:r>
            <a:r>
              <a:rPr lang="fi-FI" altLang="fi-FI" dirty="0"/>
              <a:t>: 3800 </a:t>
            </a:r>
            <a:r>
              <a:rPr lang="fi-FI" altLang="fi-FI" dirty="0" err="1"/>
              <a:t>inhabitants</a:t>
            </a:r>
            <a:r>
              <a:rPr lang="fi-FI" altLang="fi-FI" dirty="0"/>
              <a:t> (2020)</a:t>
            </a:r>
            <a:r>
              <a:rPr lang="fi-FI" altLang="fi-FI" dirty="0">
                <a:cs typeface="Calibri"/>
              </a:rPr>
              <a:t>.</a:t>
            </a:r>
            <a:endParaRPr lang="fi-FI" altLang="fi-FI" dirty="0"/>
          </a:p>
          <a:p>
            <a:pPr eaLnBrk="1" hangingPunct="1">
              <a:buFontTx/>
              <a:buNone/>
            </a:pPr>
            <a:r>
              <a:rPr lang="fi-FI" altLang="fi-FI" dirty="0"/>
              <a:t>- Surface </a:t>
            </a:r>
            <a:r>
              <a:rPr lang="fi-FI" altLang="fi-FI" dirty="0" err="1"/>
              <a:t>area</a:t>
            </a:r>
            <a:r>
              <a:rPr lang="fi-FI" altLang="fi-FI" dirty="0"/>
              <a:t> is 495 km²</a:t>
            </a:r>
            <a:endParaRPr lang="fi-FI" altLang="fi-FI" dirty="0">
              <a:cs typeface="Calibri"/>
            </a:endParaRPr>
          </a:p>
          <a:p>
            <a:pPr eaLnBrk="1" hangingPunct="1">
              <a:buNone/>
            </a:pPr>
            <a:r>
              <a:rPr lang="en-US" altLang="fi-FI" dirty="0"/>
              <a:t>   (From which 39</a:t>
            </a:r>
            <a:r>
              <a:rPr lang="fi-FI" altLang="fi-FI" dirty="0"/>
              <a:t> km² is </a:t>
            </a:r>
            <a:r>
              <a:rPr lang="fi-FI" altLang="fi-FI" dirty="0" err="1"/>
              <a:t>water</a:t>
            </a:r>
            <a:r>
              <a:rPr lang="fi-FI" altLang="fi-FI" dirty="0"/>
              <a:t>)</a:t>
            </a:r>
            <a:endParaRPr lang="fi-FI" altLang="fi-FI" dirty="0">
              <a:cs typeface="Calibri"/>
            </a:endParaRPr>
          </a:p>
          <a:p>
            <a:pPr eaLnBrk="1" hangingPunct="1"/>
            <a:endParaRPr lang="fi-FI" altLang="fi-FI" dirty="0"/>
          </a:p>
          <a:p>
            <a:pPr eaLnBrk="1" hangingPunct="1">
              <a:buFont typeface="Arial" panose="020B0604020202020204" pitchFamily="34" charset="0"/>
              <a:buNone/>
            </a:pPr>
            <a:endParaRPr lang="fi-FI" altLang="fi-FI" dirty="0"/>
          </a:p>
          <a:p>
            <a:pPr eaLnBrk="1" hangingPunct="1">
              <a:buFont typeface="Arial" panose="020B0604020202020204" pitchFamily="34" charset="0"/>
              <a:buNone/>
            </a:pPr>
            <a:endParaRPr lang="fi-FI" altLang="fi-FI" dirty="0"/>
          </a:p>
          <a:p>
            <a:pPr eaLnBrk="1" hangingPunct="1">
              <a:buFontTx/>
              <a:buNone/>
            </a:pPr>
            <a:endParaRPr lang="fi-FI" altLang="fi-FI" dirty="0"/>
          </a:p>
        </p:txBody>
      </p:sp>
      <p:pic>
        <p:nvPicPr>
          <p:cNvPr id="1029" name="Picture 7" descr="File:Petäjävesi.vaakuna.svg">
            <a:hlinkClick r:id="rId2"/>
            <a:extLst>
              <a:ext uri="{FF2B5EF4-FFF2-40B4-BE49-F238E27FC236}">
                <a16:creationId xmlns:a16="http://schemas.microsoft.com/office/drawing/2014/main" id="{7EF273F3-4265-4641-AFAD-E69669DA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33375"/>
            <a:ext cx="18335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8">
            <a:extLst>
              <a:ext uri="{FF2B5EF4-FFF2-40B4-BE49-F238E27FC236}">
                <a16:creationId xmlns:a16="http://schemas.microsoft.com/office/drawing/2014/main" id="{B87A474E-715E-4E91-9C14-7ACEE44C48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1775" y="3716338"/>
          <a:ext cx="5400675" cy="272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aavio" r:id="rId4" imgW="6429443" imgH="3248115" progId="Excel.Chart.8">
                  <p:embed/>
                </p:oleObj>
              </mc:Choice>
              <mc:Fallback>
                <p:oleObj name="Kaavio" r:id="rId4" imgW="6429443" imgH="3248115" progId="Excel.Chart.8">
                  <p:embed/>
                  <p:pic>
                    <p:nvPicPr>
                      <p:cNvPr id="1026" name="Object 8">
                        <a:extLst>
                          <a:ext uri="{FF2B5EF4-FFF2-40B4-BE49-F238E27FC236}">
                            <a16:creationId xmlns:a16="http://schemas.microsoft.com/office/drawing/2014/main" id="{B87A474E-715E-4E91-9C14-7ACEE44C48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3716338"/>
                        <a:ext cx="5400675" cy="2728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7" descr="Kuva, joka sisältää kohteen sisä, lattia, tulisija, eläminen&#10;&#10;Kuvaus luotu, erittäin korkea luotettavuus">
            <a:extLst>
              <a:ext uri="{FF2B5EF4-FFF2-40B4-BE49-F238E27FC236}">
                <a16:creationId xmlns:a16="http://schemas.microsoft.com/office/drawing/2014/main" id="{789C45E9-2521-460B-A924-9445758A9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30" r="-1" b="2284"/>
          <a:stretch/>
        </p:blipFill>
        <p:spPr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Kuva 5" descr="Kuva, joka sisältää kohteen ulko, puu, taivas, lumi&#10;&#10;Kuvaus luotu, erittäin korkea luotettavuus">
            <a:extLst>
              <a:ext uri="{FF2B5EF4-FFF2-40B4-BE49-F238E27FC236}">
                <a16:creationId xmlns:a16="http://schemas.microsoft.com/office/drawing/2014/main" id="{348EF641-5F24-44D1-870E-8E6530327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963" r="-1" b="7989"/>
          <a:stretch/>
        </p:blipFill>
        <p:spPr>
          <a:xfrm>
            <a:off x="3593306" y="4357117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1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CEC16A5-317E-4DCD-BEE5-CD9DED0A5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u="sng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Old church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3654B4B-12C2-4615-A490-0ABC9B4A3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2015406"/>
            <a:ext cx="3823334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Jaakko </a:t>
            </a:r>
            <a:r>
              <a:rPr lang="en-US" sz="1800" dirty="0" err="1"/>
              <a:t>Klementinpoika</a:t>
            </a:r>
            <a:r>
              <a:rPr lang="en-US" sz="1800" dirty="0"/>
              <a:t>  </a:t>
            </a:r>
            <a:r>
              <a:rPr lang="en-US" sz="1800" dirty="0" err="1"/>
              <a:t>Leppänen</a:t>
            </a:r>
            <a:r>
              <a:rPr lang="en-US" sz="1800" dirty="0"/>
              <a:t>     </a:t>
            </a:r>
            <a:r>
              <a:rPr lang="en-US" sz="1800" dirty="0" err="1"/>
              <a:t>builded</a:t>
            </a:r>
            <a:r>
              <a:rPr lang="en-US" sz="1800" dirty="0"/>
              <a:t>  Wooden church in 1763-1765.</a:t>
            </a:r>
            <a:endParaRPr lang="en-US" sz="1800" dirty="0">
              <a:cs typeface="Calibri"/>
            </a:endParaRPr>
          </a:p>
          <a:p>
            <a:pPr marL="34290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It's been chosen to be a  UNESCO'S world   heritage site.  It has been a UNESCO'S world    heritage site       since 1972</a:t>
            </a:r>
            <a:endParaRPr lang="en-US" sz="1800" dirty="0">
              <a:cs typeface="Calibri"/>
            </a:endParaRPr>
          </a:p>
          <a:p>
            <a:pPr marL="34290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It was chosen because   it is a rare wooden church  and               representing its   own era.</a:t>
            </a:r>
            <a:endParaRPr lang="en-US" sz="1800" dirty="0">
              <a:cs typeface="Calibri"/>
            </a:endParaRPr>
          </a:p>
          <a:p>
            <a:pPr marL="34290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86138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p0529.jpg">
            <a:extLst>
              <a:ext uri="{FF2B5EF4-FFF2-40B4-BE49-F238E27FC236}">
                <a16:creationId xmlns:a16="http://schemas.microsoft.com/office/drawing/2014/main" id="{F861FEE8-C2A3-46D5-AF27-596AF3C04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r="9456"/>
          <a:stretch/>
        </p:blipFill>
        <p:spPr>
          <a:xfrm>
            <a:off x="3871539" y="3258211"/>
            <a:ext cx="4579036" cy="3585411"/>
          </a:xfrm>
          <a:prstGeom prst="rect">
            <a:avLst/>
          </a:prstGeom>
        </p:spPr>
      </p:pic>
      <p:pic>
        <p:nvPicPr>
          <p:cNvPr id="8" name="Picture 3" descr="IMGP2520">
            <a:extLst>
              <a:ext uri="{FF2B5EF4-FFF2-40B4-BE49-F238E27FC236}">
                <a16:creationId xmlns:a16="http://schemas.microsoft.com/office/drawing/2014/main" id="{23AF96D8-C746-4A35-B06D-53D14710E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r="3668" b="-1"/>
          <a:stretch/>
        </p:blipFill>
        <p:spPr>
          <a:xfrm>
            <a:off x="20" y="9"/>
            <a:ext cx="5459914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3750889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7E6A6582-A60B-46C1-8A06-B2D050C09E34}"/>
              </a:ext>
            </a:extLst>
          </p:cNvPr>
          <p:cNvSpPr txBox="1"/>
          <p:nvPr/>
        </p:nvSpPr>
        <p:spPr>
          <a:xfrm>
            <a:off x="3200400" y="319321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D29F52D-C0EE-4FC9-B853-B4D40504691C}"/>
              </a:ext>
            </a:extLst>
          </p:cNvPr>
          <p:cNvSpPr txBox="1"/>
          <p:nvPr/>
        </p:nvSpPr>
        <p:spPr>
          <a:xfrm>
            <a:off x="-5752" y="3336985"/>
            <a:ext cx="543463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62F716E-4C8D-4AED-85ED-1EB7A9783856}"/>
              </a:ext>
            </a:extLst>
          </p:cNvPr>
          <p:cNvSpPr txBox="1"/>
          <p:nvPr/>
        </p:nvSpPr>
        <p:spPr>
          <a:xfrm>
            <a:off x="80513" y="4530305"/>
            <a:ext cx="3677729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>
                <a:solidFill>
                  <a:schemeClr val="bg1"/>
                </a:solidFill>
              </a:rPr>
              <a:t>1. </a:t>
            </a:r>
            <a:r>
              <a:rPr lang="fi-FI" sz="2400" b="1">
                <a:solidFill>
                  <a:schemeClr val="bg1"/>
                </a:solidFill>
              </a:rPr>
              <a:t>Tampin kierros</a:t>
            </a:r>
            <a:r>
              <a:rPr lang="fi-FI" sz="2400">
                <a:solidFill>
                  <a:schemeClr val="bg1"/>
                </a:solidFill>
              </a:rPr>
              <a:t>, a </a:t>
            </a:r>
            <a:r>
              <a:rPr lang="fi-FI" sz="2400" err="1">
                <a:solidFill>
                  <a:schemeClr val="bg1"/>
                </a:solidFill>
              </a:rPr>
              <a:t>nature</a:t>
            </a:r>
            <a:r>
              <a:rPr lang="fi-FI" sz="2400">
                <a:solidFill>
                  <a:schemeClr val="bg1"/>
                </a:solidFill>
              </a:rPr>
              <a:t> </a:t>
            </a:r>
            <a:r>
              <a:rPr lang="fi-FI" sz="2400" err="1">
                <a:solidFill>
                  <a:schemeClr val="bg1"/>
                </a:solidFill>
              </a:rPr>
              <a:t>trail</a:t>
            </a:r>
            <a:r>
              <a:rPr lang="fi-FI" sz="2400">
                <a:solidFill>
                  <a:schemeClr val="bg1"/>
                </a:solidFill>
              </a:rPr>
              <a:t> in a </a:t>
            </a:r>
            <a:r>
              <a:rPr lang="fi-FI" sz="2400" err="1">
                <a:solidFill>
                  <a:schemeClr val="bg1"/>
                </a:solidFill>
              </a:rPr>
              <a:t>swamp</a:t>
            </a:r>
          </a:p>
          <a:p>
            <a:r>
              <a:rPr lang="fi-FI" sz="2400">
                <a:solidFill>
                  <a:schemeClr val="bg1"/>
                </a:solidFill>
              </a:rPr>
              <a:t>2. </a:t>
            </a:r>
            <a:r>
              <a:rPr lang="fi-FI" sz="2400" b="1">
                <a:solidFill>
                  <a:schemeClr val="bg1"/>
                </a:solidFill>
              </a:rPr>
              <a:t>An</a:t>
            </a:r>
            <a:r>
              <a:rPr lang="fi-FI" sz="2400">
                <a:solidFill>
                  <a:schemeClr val="bg1"/>
                </a:solidFill>
              </a:rPr>
              <a:t> </a:t>
            </a:r>
            <a:r>
              <a:rPr lang="fi-FI" sz="2400" b="1" err="1">
                <a:solidFill>
                  <a:schemeClr val="bg1"/>
                </a:solidFill>
              </a:rPr>
              <a:t>Aerial</a:t>
            </a:r>
            <a:r>
              <a:rPr lang="fi-FI" sz="2400" b="1">
                <a:solidFill>
                  <a:schemeClr val="bg1"/>
                </a:solidFill>
              </a:rPr>
              <a:t> </a:t>
            </a:r>
            <a:r>
              <a:rPr lang="fi-FI" sz="2400" b="1" err="1">
                <a:solidFill>
                  <a:schemeClr val="bg1"/>
                </a:solidFill>
              </a:rPr>
              <a:t>picture</a:t>
            </a:r>
            <a:r>
              <a:rPr lang="fi-FI" sz="2400" b="1">
                <a:solidFill>
                  <a:schemeClr val="bg1"/>
                </a:solidFill>
              </a:rPr>
              <a:t> </a:t>
            </a:r>
            <a:r>
              <a:rPr lang="fi-FI" sz="2400">
                <a:solidFill>
                  <a:schemeClr val="bg1"/>
                </a:solidFill>
              </a:rPr>
              <a:t>on Petäjävesi.</a:t>
            </a:r>
          </a:p>
          <a:p>
            <a:r>
              <a:rPr lang="fi-FI" sz="2400">
                <a:solidFill>
                  <a:schemeClr val="bg1"/>
                </a:solidFill>
              </a:rPr>
              <a:t>3. </a:t>
            </a:r>
            <a:r>
              <a:rPr lang="fi-FI" sz="2400" b="1">
                <a:solidFill>
                  <a:schemeClr val="bg1"/>
                </a:solidFill>
              </a:rPr>
              <a:t>Karhunahas</a:t>
            </a:r>
            <a:r>
              <a:rPr lang="fi-FI" sz="2400">
                <a:solidFill>
                  <a:schemeClr val="bg1"/>
                </a:solidFill>
              </a:rPr>
              <a:t>, a lake in a </a:t>
            </a:r>
            <a:r>
              <a:rPr lang="fi-FI" sz="2400" err="1">
                <a:solidFill>
                  <a:schemeClr val="bg1"/>
                </a:solidFill>
              </a:rPr>
              <a:t>ravine</a:t>
            </a:r>
            <a:r>
              <a:rPr lang="fi-FI" sz="240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4" name="Kuva 15" descr="Kuva, joka sisältää kohteen puu, ruoho, ulko, kasvi&#10;&#10;Kuvaus luotu, erittäin korkea luotettavuus">
            <a:extLst>
              <a:ext uri="{FF2B5EF4-FFF2-40B4-BE49-F238E27FC236}">
                <a16:creationId xmlns:a16="http://schemas.microsoft.com/office/drawing/2014/main" id="{79CA1699-1514-41E9-BAC6-2BBC96EB5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27" r="22762"/>
          <a:stretch/>
        </p:blipFill>
        <p:spPr>
          <a:xfrm>
            <a:off x="5587041" y="314"/>
            <a:ext cx="2978535" cy="311562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1D77C46-9B70-4807-94FA-7141FBE33956}"/>
              </a:ext>
            </a:extLst>
          </p:cNvPr>
          <p:cNvSpPr txBox="1"/>
          <p:nvPr/>
        </p:nvSpPr>
        <p:spPr>
          <a:xfrm>
            <a:off x="310551" y="102079"/>
            <a:ext cx="7128294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400"/>
              <a:t>Some </a:t>
            </a:r>
            <a:r>
              <a:rPr lang="fi-FI" sz="4400" err="1"/>
              <a:t>places</a:t>
            </a:r>
            <a:r>
              <a:rPr lang="fi-FI" sz="4400"/>
              <a:t> in Petäjävesi</a:t>
            </a:r>
          </a:p>
        </p:txBody>
      </p:sp>
    </p:spTree>
    <p:extLst>
      <p:ext uri="{BB962C8B-B14F-4D97-AF65-F5344CB8AC3E}">
        <p14:creationId xmlns:p14="http://schemas.microsoft.com/office/powerpoint/2010/main" val="779908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7" descr="Kuva, joka sisältää kohteen taivas, rakennus, ulko, maa&#10;&#10;Kuvaus luotu, erittäin korkea luotettavuus">
            <a:extLst>
              <a:ext uri="{FF2B5EF4-FFF2-40B4-BE49-F238E27FC236}">
                <a16:creationId xmlns:a16="http://schemas.microsoft.com/office/drawing/2014/main" id="{CBD7D1C7-8A5B-46DF-B54E-BE61BD37A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66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BF92551-CF66-49B7-BB92-505BCC71EA8D}"/>
              </a:ext>
            </a:extLst>
          </p:cNvPr>
          <p:cNvSpPr txBox="1"/>
          <p:nvPr/>
        </p:nvSpPr>
        <p:spPr>
          <a:xfrm>
            <a:off x="201182" y="4551037"/>
            <a:ext cx="4168903" cy="17112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u="sng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Our school, </a:t>
            </a:r>
            <a:r>
              <a:rPr lang="en-US" sz="4000" b="1" u="sng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Petäjäveden</a:t>
            </a:r>
            <a:r>
              <a:rPr lang="en-US" sz="4000" b="1" u="sng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u="sng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yläaste</a:t>
            </a:r>
            <a:endParaRPr lang="en-US" sz="4000" b="1" u="sng">
              <a:solidFill>
                <a:srgbClr val="000000"/>
              </a:solidFill>
              <a:latin typeface="+mj-lt"/>
              <a:ea typeface="+mj-ea"/>
              <a:cs typeface="Calibri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61B4CE1-3717-4945-BBFB-96A8CD7643D5}"/>
              </a:ext>
            </a:extLst>
          </p:cNvPr>
          <p:cNvSpPr txBox="1"/>
          <p:nvPr/>
        </p:nvSpPr>
        <p:spPr>
          <a:xfrm>
            <a:off x="4148195" y="4737943"/>
            <a:ext cx="4902505" cy="150993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Our school has 160 students and there is a high school with 60 students in the same building.</a:t>
            </a:r>
            <a:endParaRPr lang="en-US" sz="2000" dirty="0">
              <a:solidFill>
                <a:srgbClr val="000000"/>
              </a:solidFill>
              <a:latin typeface="+mn-lt"/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Our school is quite small.</a:t>
            </a:r>
            <a:endParaRPr lang="en-US" sz="2000" dirty="0">
              <a:solidFill>
                <a:srgbClr val="000000"/>
              </a:solidFill>
              <a:latin typeface="+mn-lt"/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We have really good food here. Some of the best school foods in Finland.</a:t>
            </a:r>
            <a:endParaRPr lang="en-US" sz="2000" dirty="0">
              <a:solidFill>
                <a:srgbClr val="000000"/>
              </a:solidFill>
              <a:latin typeface="+mn-lt"/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There is always three classes of the same grade: a, b &amp; c.</a:t>
            </a:r>
            <a:endParaRPr lang="en-US" sz="2000" dirty="0">
              <a:solidFill>
                <a:srgbClr val="000000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701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2" descr="Kuva, joka sisältää kohteen puu, ulko, ruoho, maa&#10;&#10;Kuvaus luotu, erittäin korkea luotettavuus">
            <a:extLst>
              <a:ext uri="{FF2B5EF4-FFF2-40B4-BE49-F238E27FC236}">
                <a16:creationId xmlns:a16="http://schemas.microsoft.com/office/drawing/2014/main" id="{04437296-D1DD-429B-860A-0FAD65C57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F87AC0C-3A48-4E95-9278-F82F709A9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fi-FI" u="sng">
                <a:solidFill>
                  <a:srgbClr val="FFFFFF"/>
                </a:solidFill>
                <a:cs typeface="Calibri"/>
              </a:rPr>
              <a:t>Neste rally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F7130C-E0F4-466F-A75C-B72DEA8A7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700" dirty="0">
                <a:solidFill>
                  <a:srgbClr val="FFFFFF"/>
                </a:solidFill>
                <a:cs typeface="Calibri"/>
              </a:rPr>
              <a:t>Neste rally is a tradition in Finland. It has been kept in Jyväskylä and also in </a:t>
            </a:r>
            <a:r>
              <a:rPr lang="en-GB" sz="2700" dirty="0" err="1">
                <a:solidFill>
                  <a:srgbClr val="FFFFFF"/>
                </a:solidFill>
                <a:cs typeface="Calibri"/>
              </a:rPr>
              <a:t>Petäjävesi</a:t>
            </a:r>
            <a:r>
              <a:rPr lang="en-GB" sz="2700" dirty="0">
                <a:solidFill>
                  <a:srgbClr val="FFFFFF"/>
                </a:solidFill>
                <a:cs typeface="Calibri"/>
              </a:rPr>
              <a:t>.</a:t>
            </a:r>
            <a:endParaRPr lang="en-US" sz="2700" dirty="0">
              <a:solidFill>
                <a:srgbClr val="FFFFFF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GB" sz="2700" dirty="0">
                <a:solidFill>
                  <a:srgbClr val="FFFFFF"/>
                </a:solidFill>
                <a:cs typeface="Calibri"/>
              </a:rPr>
              <a:t>Neste rally's name wasn’t always </a:t>
            </a:r>
            <a:r>
              <a:rPr lang="en-GB" sz="2700" dirty="0" err="1">
                <a:solidFill>
                  <a:srgbClr val="FFFFFF"/>
                </a:solidFill>
                <a:cs typeface="Calibri"/>
              </a:rPr>
              <a:t>neste</a:t>
            </a:r>
            <a:r>
              <a:rPr lang="en-GB" sz="2700" dirty="0">
                <a:solidFill>
                  <a:srgbClr val="FFFFFF"/>
                </a:solidFill>
                <a:cs typeface="Calibri"/>
              </a:rPr>
              <a:t> rally, before the change it was called Thousand Lakes Rally.</a:t>
            </a:r>
          </a:p>
          <a:p>
            <a:pPr>
              <a:lnSpc>
                <a:spcPct val="90000"/>
              </a:lnSpc>
            </a:pPr>
            <a:r>
              <a:rPr lang="en-GB" sz="2700" dirty="0">
                <a:solidFill>
                  <a:srgbClr val="FFFFFF"/>
                </a:solidFill>
                <a:cs typeface="Calibri"/>
              </a:rPr>
              <a:t>It's always a very big event that has participants and spectators coming from all over the world to watch it.</a:t>
            </a:r>
          </a:p>
          <a:p>
            <a:pPr>
              <a:lnSpc>
                <a:spcPct val="90000"/>
              </a:lnSpc>
            </a:pPr>
            <a:r>
              <a:rPr lang="en-GB" sz="2700" dirty="0">
                <a:solidFill>
                  <a:srgbClr val="FFFFFF"/>
                </a:solidFill>
                <a:cs typeface="Calibri"/>
              </a:rPr>
              <a:t>Finns are rally people, most of us like to watch it.</a:t>
            </a:r>
          </a:p>
        </p:txBody>
      </p:sp>
    </p:spTree>
    <p:extLst>
      <p:ext uri="{BB962C8B-B14F-4D97-AF65-F5344CB8AC3E}">
        <p14:creationId xmlns:p14="http://schemas.microsoft.com/office/powerpoint/2010/main" val="3889508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AA4312-CCC7-2E15-6001-B05F4108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end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048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48006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FE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6" descr="Kuva, joka sisältää kohteen ulko, puu, taivas, vesi&#10;&#10;Kuvaus luotu, erittäin korkea luotettavuus">
            <a:extLst>
              <a:ext uri="{FF2B5EF4-FFF2-40B4-BE49-F238E27FC236}">
                <a16:creationId xmlns:a16="http://schemas.microsoft.com/office/drawing/2014/main" id="{C0CD098A-7115-4B8C-B864-EEBF3A3BF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1" y="803437"/>
            <a:ext cx="3495058" cy="23282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360367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FE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 descr="Kuva, joka sisältää kohteen taivas, ulko, vesi, laiva&#10;&#10;Kuvaus luotu, erittäin korkea luotettavuus">
            <a:extLst>
              <a:ext uri="{FF2B5EF4-FFF2-40B4-BE49-F238E27FC236}">
                <a16:creationId xmlns:a16="http://schemas.microsoft.com/office/drawing/2014/main" id="{2BFFE38E-1681-4D57-A0B7-AFADAE0C9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02" y="3965488"/>
            <a:ext cx="2991850" cy="190764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5447" y="487090"/>
            <a:ext cx="5056386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taivas, ulko, vesi, laiva&#10;&#10;Kuvaus luotu, erittäin korkea luotettavuus">
            <a:extLst>
              <a:ext uri="{FF2B5EF4-FFF2-40B4-BE49-F238E27FC236}">
                <a16:creationId xmlns:a16="http://schemas.microsoft.com/office/drawing/2014/main" id="{AABBDCF0-6D4B-41AB-85A4-23C2041A1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913" y="1644600"/>
            <a:ext cx="4951336" cy="3295312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A74FF00-19B3-4BED-9AF0-271F97BBC5D7}"/>
              </a:ext>
            </a:extLst>
          </p:cNvPr>
          <p:cNvSpPr txBox="1"/>
          <p:nvPr/>
        </p:nvSpPr>
        <p:spPr>
          <a:xfrm flipH="1">
            <a:off x="4275826" y="705928"/>
            <a:ext cx="293585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Helsinki </a:t>
            </a:r>
            <a:r>
              <a:rPr lang="fi-FI" err="1"/>
              <a:t>harbor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792B2DF-8BA4-4944-AF41-D45835DBFEF1}"/>
              </a:ext>
            </a:extLst>
          </p:cNvPr>
          <p:cNvSpPr txBox="1"/>
          <p:nvPr/>
        </p:nvSpPr>
        <p:spPr>
          <a:xfrm>
            <a:off x="641230" y="159588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Suomenlinna </a:t>
            </a:r>
            <a:r>
              <a:rPr lang="fi-FI" err="1"/>
              <a:t>world</a:t>
            </a:r>
            <a:r>
              <a:rPr lang="fi-FI"/>
              <a:t> </a:t>
            </a:r>
            <a:r>
              <a:rPr lang="fi-FI" err="1"/>
              <a:t>heritage</a:t>
            </a:r>
            <a:r>
              <a:rPr lang="fi-FI"/>
              <a:t> </a:t>
            </a:r>
            <a:r>
              <a:rPr lang="fi-FI" err="1"/>
              <a:t>site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B0C4D1F-1159-4A4F-AEEB-B3D76DEF73B5}"/>
              </a:ext>
            </a:extLst>
          </p:cNvPr>
          <p:cNvSpPr txBox="1"/>
          <p:nvPr/>
        </p:nvSpPr>
        <p:spPr>
          <a:xfrm>
            <a:off x="540588" y="3106947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8323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426</Words>
  <Application>Microsoft Office PowerPoint</Application>
  <PresentationFormat>Näytössä katseltava diaesitys (4:3)</PresentationFormat>
  <Paragraphs>58</Paragraphs>
  <Slides>11</Slides>
  <Notes>0</Notes>
  <HiddenSlides>0</HiddenSlides>
  <MMClips>0</MMClips>
  <ScaleCrop>false</ScaleCrop>
  <HeadingPairs>
    <vt:vector size="8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Calibri</vt:lpstr>
      <vt:lpstr>Office-teema</vt:lpstr>
      <vt:lpstr>Kaavio</vt:lpstr>
      <vt:lpstr>Central Finland</vt:lpstr>
      <vt:lpstr>PowerPoint-esitys</vt:lpstr>
      <vt:lpstr>PETÄJÄVESI</vt:lpstr>
      <vt:lpstr>Old church</vt:lpstr>
      <vt:lpstr>PowerPoint-esitys</vt:lpstr>
      <vt:lpstr>PowerPoint-esitys</vt:lpstr>
      <vt:lpstr>Neste rally</vt:lpstr>
      <vt:lpstr>The end</vt:lpstr>
      <vt:lpstr>PowerPoint-esitys</vt:lpstr>
      <vt:lpstr>Helsinki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Finland</dc:title>
  <dc:creator>Merja Lippojoki</dc:creator>
  <cp:lastModifiedBy>Merja Lippojoki</cp:lastModifiedBy>
  <cp:revision>34</cp:revision>
  <dcterms:modified xsi:type="dcterms:W3CDTF">2023-02-19T12:22:17Z</dcterms:modified>
</cp:coreProperties>
</file>