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637E6-C9AD-1C40-9B06-144A1389B518}" v="9" dt="2026-02-15T11:23:37.764"/>
    <p1510:client id="{F73CD6C2-46D9-B025-B2B8-9C306ABDF4A4}" v="1756" dt="2026-02-15T11:29:26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28.2.2026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2066A6B-0C94-5719-799F-ACB1B58B37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69" r="1" b="28422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err="1">
                <a:solidFill>
                  <a:srgbClr val="FFFFFF"/>
                </a:solidFill>
                <a:latin typeface="Felix Titling"/>
                <a:cs typeface="Courier New"/>
              </a:rPr>
              <a:t>Snow</a:t>
            </a:r>
            <a:r>
              <a:rPr lang="fi-FI">
                <a:solidFill>
                  <a:srgbClr val="FFFFFF"/>
                </a:solidFill>
                <a:latin typeface="Felix Titling"/>
                <a:cs typeface="Courier New"/>
              </a:rPr>
              <a:t> </a:t>
            </a:r>
            <a:r>
              <a:rPr lang="fi-FI" err="1">
                <a:solidFill>
                  <a:srgbClr val="FFFFFF"/>
                </a:solidFill>
                <a:latin typeface="Felix Titling"/>
                <a:cs typeface="Courier New"/>
              </a:rPr>
              <a:t>project</a:t>
            </a:r>
            <a:endParaRPr lang="fi-FI">
              <a:solidFill>
                <a:srgbClr val="FFFFFF"/>
              </a:solidFill>
              <a:latin typeface="Felix Titling"/>
              <a:cs typeface="Courier New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72218A-0943-ECDA-4866-74DADCF0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Is it possible to separate snowflakes from snow?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BD350-02B2-B637-DC28-5534C5A264BA}"/>
              </a:ext>
            </a:extLst>
          </p:cNvPr>
          <p:cNvSpPr txBox="1"/>
          <p:nvPr/>
        </p:nvSpPr>
        <p:spPr>
          <a:xfrm>
            <a:off x="761800" y="2305144"/>
            <a:ext cx="5029397" cy="28427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Calibri"/>
                <a:ea typeface="Calibri"/>
                <a:cs typeface="Calibri"/>
              </a:rPr>
              <a:t>In cold conditions when the temperature is below 0 and especially in freshly fallen snow, the flakes keep their shape and don’t melt or stick together immediately. So it is possible to separate them from each other.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F9D59A7-ACE5-FDE9-7F8E-C56CCF6CD7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3" r="-1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2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1300CCA-CD71-D314-974C-014CE437C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What is the difference between snow and ice?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487DE-7911-B014-B876-B1BF58F066BC}"/>
              </a:ext>
            </a:extLst>
          </p:cNvPr>
          <p:cNvSpPr txBox="1"/>
          <p:nvPr/>
        </p:nvSpPr>
        <p:spPr>
          <a:xfrm>
            <a:off x="761800" y="2470244"/>
            <a:ext cx="5334197" cy="32491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Snow is made of tiny ice crystals that has fallen to the ground from clouds. It is usually white soft and fluffy.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Ice is liquid water that has frozen into a solid. It is clear hard and slippery.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0574AFE-BB27-72FD-B29A-858A115713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3" r="-1" b="12227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33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296574-323E-6B21-E438-4FC9BF80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Why is it easier to do snowball from wet snow than dry snow?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84A25-67C4-8CA8-9765-938395A76C70}"/>
              </a:ext>
            </a:extLst>
          </p:cNvPr>
          <p:cNvSpPr txBox="1"/>
          <p:nvPr/>
        </p:nvSpPr>
        <p:spPr>
          <a:xfrm>
            <a:off x="761800" y="2724244"/>
            <a:ext cx="5334197" cy="220773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/>
              <a:t>It is easier to do snowball from wet snow when the temperature is under 0 because some snow has already melted into water and water makes the snow sticky.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DF7BD20-3CF5-AB9A-FCE2-07AD32F2E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-1" b="6849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7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Laajakuva</PresentationFormat>
  <Paragraphs>8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Felix Titling</vt:lpstr>
      <vt:lpstr>Office-teema</vt:lpstr>
      <vt:lpstr>Snow project</vt:lpstr>
      <vt:lpstr>Is it possible to separate snowflakes from snow?</vt:lpstr>
      <vt:lpstr>What is the difference between snow and ice?</vt:lpstr>
      <vt:lpstr>Why is it easier to do snowball from wet snow than dry snow?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Merja Lippojoki</dc:creator>
  <cp:lastModifiedBy>Merja Lippojoki</cp:lastModifiedBy>
  <cp:revision>3</cp:revision>
  <dcterms:created xsi:type="dcterms:W3CDTF">2026-02-03T10:29:22Z</dcterms:created>
  <dcterms:modified xsi:type="dcterms:W3CDTF">2026-02-28T11:49:51Z</dcterms:modified>
</cp:coreProperties>
</file>