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59CA5-5B95-F961-B309-949F8E5E353D}" v="1963" dt="2026-02-01T19:51:05.984"/>
    <p1510:client id="{509941A0-8233-518D-A9B1-341EC0E7FB97}" v="23" dt="2026-02-03T10:29:59.543"/>
    <p1510:client id="{8AFEEA6A-DA05-5A82-9B43-B45C15EC1EC4}" v="43" dt="2026-02-03T14:55:34.729"/>
    <p1510:client id="{9E44DBFE-AD8A-1003-6D7E-AAC243552094}" v="63" dt="2026-02-03T10:29:33.345"/>
    <p1510:client id="{9FD026E2-9F33-23FB-29E5-78315DEA7CD7}" v="796" dt="2026-02-01T19:47:27.368"/>
    <p1510:client id="{C0AC1802-920C-C2EA-1A2F-3484FB7078EF}" v="1" dt="2026-02-01T18:45:01.858"/>
    <p1510:client id="{C762A0EC-E3A5-BFA6-7555-DF7030FE6224}" v="32" dt="2026-02-03T10:31:24.744"/>
    <p1510:client id="{D18DC099-BB3E-2417-8A5B-4BF3EF57B29E}" v="155" dt="2026-02-01T16:47:09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28.2.2026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talvi, piha-, kuusi, jäätävä&#10;&#10;Tekoälyllä luotu sisältö saattaa olla virheellistä.">
            <a:extLst>
              <a:ext uri="{FF2B5EF4-FFF2-40B4-BE49-F238E27FC236}">
                <a16:creationId xmlns:a16="http://schemas.microsoft.com/office/drawing/2014/main" id="{CE3E7E79-121E-07E4-7A3B-8D4116FE83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tx2">
                    <a:lumMod val="76000"/>
                    <a:lumOff val="24000"/>
                  </a:schemeClr>
                </a:solidFill>
              </a:rPr>
              <a:t>Erasmus+</a:t>
            </a:r>
            <a:br>
              <a:rPr lang="fi-FI"/>
            </a:br>
            <a:r>
              <a:rPr lang="fi-FI" err="1">
                <a:solidFill>
                  <a:schemeClr val="tx2">
                    <a:lumMod val="76000"/>
                    <a:lumOff val="24000"/>
                  </a:schemeClr>
                </a:solidFill>
              </a:rPr>
              <a:t>Snow</a:t>
            </a:r>
            <a:r>
              <a:rPr lang="fi-FI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err="1">
                <a:solidFill>
                  <a:schemeClr val="tx2">
                    <a:lumMod val="76000"/>
                    <a:lumOff val="24000"/>
                  </a:schemeClr>
                </a:solidFill>
              </a:rPr>
              <a:t>research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71" name="Rectangle 5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6782430-9D72-F135-F1D2-E44FD7FA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7" y="246225"/>
            <a:ext cx="10320469" cy="1475508"/>
          </a:xfrm>
        </p:spPr>
        <p:txBody>
          <a:bodyPr>
            <a:normAutofit/>
          </a:bodyPr>
          <a:lstStyle/>
          <a:p>
            <a:r>
              <a:rPr lang="fi-FI" sz="40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How </a:t>
            </a:r>
            <a:r>
              <a:rPr lang="fi-FI" sz="40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snow</a:t>
            </a:r>
            <a:r>
              <a:rPr lang="fi-FI" sz="40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40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affects</a:t>
            </a:r>
            <a:r>
              <a:rPr lang="fi-FI" sz="40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40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the</a:t>
            </a:r>
            <a:r>
              <a:rPr lang="fi-FI" sz="40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40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wintering</a:t>
            </a:r>
            <a:r>
              <a:rPr lang="fi-FI" sz="40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of </a:t>
            </a:r>
            <a:r>
              <a:rPr lang="fi-FI" sz="40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plants</a:t>
            </a:r>
            <a:r>
              <a:rPr lang="fi-FI" sz="40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and </a:t>
            </a:r>
            <a:r>
              <a:rPr lang="fi-FI" sz="40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animals</a:t>
            </a:r>
            <a:r>
              <a:rPr lang="fi-FI" sz="40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BA3668E-BD9C-06E8-32AF-5E957BEE2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8" y="2710054"/>
            <a:ext cx="4317139" cy="298118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fi-FI" sz="1100" b="1">
              <a:latin typeface="Amasis MT Pro"/>
            </a:endParaRPr>
          </a:p>
          <a:p>
            <a:pPr marL="0" indent="0">
              <a:buNone/>
            </a:pPr>
            <a:endParaRPr lang="fi-FI" sz="1100" b="1">
              <a:latin typeface="Amasis MT Pro"/>
            </a:endParaRPr>
          </a:p>
          <a:p>
            <a:pPr marL="0" indent="0">
              <a:buNone/>
            </a:pPr>
            <a:r>
              <a:rPr lang="fi-FI" sz="2000" b="1" err="1">
                <a:solidFill>
                  <a:schemeClr val="tx2">
                    <a:lumMod val="76000"/>
                    <a:lumOff val="24000"/>
                  </a:schemeClr>
                </a:solidFill>
              </a:rPr>
              <a:t>Plants</a:t>
            </a:r>
            <a:endParaRPr lang="fi-FI" sz="2000" b="1">
              <a:solidFill>
                <a:schemeClr val="tx2">
                  <a:lumMod val="76000"/>
                  <a:lumOff val="24000"/>
                </a:schemeClr>
              </a:solidFill>
            </a:endParaRPr>
          </a:p>
          <a:p>
            <a:pPr marL="0" indent="0">
              <a:buNone/>
            </a:pPr>
            <a:r>
              <a:rPr lang="fi-FI" sz="2000" dirty="0" err="1"/>
              <a:t>Snow</a:t>
            </a:r>
            <a:r>
              <a:rPr lang="fi-FI" sz="2000" dirty="0"/>
              <a:t> </a:t>
            </a:r>
            <a:r>
              <a:rPr lang="fi-FI" sz="2000" dirty="0" err="1"/>
              <a:t>offers</a:t>
            </a:r>
            <a:r>
              <a:rPr lang="fi-FI" sz="2000" b="1" dirty="0"/>
              <a:t> </a:t>
            </a:r>
            <a:r>
              <a:rPr lang="fi-FI" sz="2000" b="1" dirty="0" err="1"/>
              <a:t>great</a:t>
            </a:r>
            <a:r>
              <a:rPr lang="fi-FI" sz="2000" b="1" dirty="0"/>
              <a:t> cover</a:t>
            </a:r>
            <a:r>
              <a:rPr lang="fi-FI" sz="2000" dirty="0"/>
              <a:t> for </a:t>
            </a:r>
            <a:r>
              <a:rPr lang="fi-FI" sz="2000" dirty="0" err="1"/>
              <a:t>many</a:t>
            </a:r>
            <a:r>
              <a:rPr lang="fi-FI" sz="2000" dirty="0"/>
              <a:t> </a:t>
            </a:r>
            <a:r>
              <a:rPr lang="fi-FI" sz="2000" dirty="0" err="1"/>
              <a:t>plant</a:t>
            </a:r>
            <a:r>
              <a:rPr lang="fi-FI" sz="2000" dirty="0"/>
              <a:t> </a:t>
            </a:r>
            <a:r>
              <a:rPr lang="fi-FI" sz="2000" dirty="0" err="1">
                <a:ea typeface="+mn-lt"/>
                <a:cs typeface="+mn-lt"/>
              </a:rPr>
              <a:t>species</a:t>
            </a:r>
            <a:r>
              <a:rPr lang="fi-FI" sz="2000" dirty="0"/>
              <a:t> </a:t>
            </a:r>
            <a:r>
              <a:rPr lang="fi-FI" sz="2000" dirty="0" err="1"/>
              <a:t>by</a:t>
            </a:r>
            <a:r>
              <a:rPr lang="fi-FI" sz="2000" b="1" dirty="0"/>
              <a:t> </a:t>
            </a:r>
            <a:r>
              <a:rPr lang="fi-FI" sz="2000" b="1" dirty="0" err="1"/>
              <a:t>protecting</a:t>
            </a:r>
            <a:r>
              <a:rPr lang="fi-FI" sz="2000" dirty="0"/>
              <a:t> </a:t>
            </a:r>
            <a:r>
              <a:rPr lang="fi-FI" sz="2000" dirty="0" err="1"/>
              <a:t>them</a:t>
            </a:r>
            <a:r>
              <a:rPr lang="fi-FI" sz="2000" dirty="0"/>
              <a:t> </a:t>
            </a:r>
            <a:r>
              <a:rPr lang="fi-FI" sz="2000" dirty="0" err="1"/>
              <a:t>from</a:t>
            </a:r>
            <a:r>
              <a:rPr lang="fi-FI" sz="2000" dirty="0"/>
              <a:t> </a:t>
            </a:r>
            <a:r>
              <a:rPr lang="fi-FI" sz="2000" b="1" dirty="0" err="1"/>
              <a:t>frost</a:t>
            </a:r>
            <a:r>
              <a:rPr lang="fi-FI" sz="2000" b="1" dirty="0"/>
              <a:t> </a:t>
            </a:r>
            <a:r>
              <a:rPr lang="fi-FI" sz="2000" dirty="0" err="1"/>
              <a:t>since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b="1" dirty="0" err="1"/>
              <a:t>tempeture</a:t>
            </a:r>
            <a:r>
              <a:rPr lang="fi-FI" sz="2000" b="1" dirty="0"/>
              <a:t> is </a:t>
            </a:r>
            <a:r>
              <a:rPr lang="fi-FI" sz="2000" b="1" dirty="0" err="1"/>
              <a:t>more</a:t>
            </a:r>
            <a:r>
              <a:rPr lang="fi-FI" sz="2000" b="1" dirty="0"/>
              <a:t> </a:t>
            </a:r>
            <a:r>
              <a:rPr lang="fi-FI" sz="2000" b="1" dirty="0" err="1"/>
              <a:t>even</a:t>
            </a:r>
            <a:r>
              <a:rPr lang="fi-FI" sz="2000" b="1" dirty="0"/>
              <a:t> </a:t>
            </a:r>
            <a:r>
              <a:rPr lang="fi-FI" sz="2000" b="1" dirty="0" err="1"/>
              <a:t>under</a:t>
            </a:r>
            <a:r>
              <a:rPr lang="fi-FI" sz="2000" b="1" dirty="0"/>
              <a:t> </a:t>
            </a:r>
            <a:r>
              <a:rPr lang="fi-FI" sz="2000" b="1" dirty="0" err="1"/>
              <a:t>the</a:t>
            </a:r>
            <a:r>
              <a:rPr lang="fi-FI" sz="2000" b="1" dirty="0"/>
              <a:t> </a:t>
            </a:r>
            <a:r>
              <a:rPr lang="fi-FI" sz="2000" b="1" dirty="0" err="1"/>
              <a:t>snow</a:t>
            </a:r>
            <a:r>
              <a:rPr lang="fi-FI" sz="2000" b="1" dirty="0"/>
              <a:t> </a:t>
            </a:r>
            <a:r>
              <a:rPr lang="fi-FI" sz="2000" b="1" dirty="0" err="1"/>
              <a:t>layer</a:t>
            </a:r>
            <a:r>
              <a:rPr lang="fi-FI" sz="2000" dirty="0"/>
              <a:t> </a:t>
            </a:r>
            <a:r>
              <a:rPr lang="fi-FI" sz="2000" dirty="0" err="1"/>
              <a:t>keeping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plant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buds</a:t>
            </a:r>
            <a:r>
              <a:rPr lang="fi-FI" sz="2000" dirty="0">
                <a:ea typeface="+mn-lt"/>
                <a:cs typeface="+mn-lt"/>
              </a:rPr>
              <a:t> and </a:t>
            </a:r>
            <a:r>
              <a:rPr lang="fi-FI" sz="2000" dirty="0" err="1">
                <a:ea typeface="+mn-lt"/>
                <a:cs typeface="+mn-lt"/>
              </a:rPr>
              <a:t>tissue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safe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from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damage</a:t>
            </a:r>
            <a:r>
              <a:rPr lang="fi-FI" sz="2000" dirty="0">
                <a:ea typeface="+mn-lt"/>
                <a:cs typeface="+mn-lt"/>
              </a:rPr>
              <a:t>. A </a:t>
            </a:r>
            <a:r>
              <a:rPr lang="fi-FI" sz="2000" dirty="0" err="1">
                <a:ea typeface="+mn-lt"/>
                <a:cs typeface="+mn-lt"/>
              </a:rPr>
              <a:t>thick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layer</a:t>
            </a:r>
            <a:r>
              <a:rPr lang="fi-FI" sz="2000" dirty="0">
                <a:ea typeface="+mn-lt"/>
                <a:cs typeface="+mn-lt"/>
              </a:rPr>
              <a:t> of </a:t>
            </a:r>
            <a:r>
              <a:rPr lang="fi-FI" sz="2000" dirty="0" err="1">
                <a:ea typeface="+mn-lt"/>
                <a:cs typeface="+mn-lt"/>
              </a:rPr>
              <a:t>snow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prevents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the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ground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from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freezing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deeply</a:t>
            </a:r>
            <a:r>
              <a:rPr lang="fi-FI" sz="2000" dirty="0">
                <a:ea typeface="+mn-lt"/>
                <a:cs typeface="+mn-lt"/>
              </a:rPr>
              <a:t>, </a:t>
            </a:r>
            <a:r>
              <a:rPr lang="fi-FI" sz="2000" dirty="0" err="1">
                <a:ea typeface="+mn-lt"/>
                <a:cs typeface="+mn-lt"/>
              </a:rPr>
              <a:t>which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helps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plants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survive</a:t>
            </a:r>
            <a:r>
              <a:rPr lang="fi-FI" sz="2000" dirty="0">
                <a:ea typeface="+mn-lt"/>
                <a:cs typeface="+mn-lt"/>
              </a:rPr>
              <a:t>. </a:t>
            </a:r>
            <a:r>
              <a:rPr lang="fi-FI" sz="2000" dirty="0" err="1">
                <a:ea typeface="+mn-lt"/>
                <a:cs typeface="+mn-lt"/>
              </a:rPr>
              <a:t>Snow</a:t>
            </a:r>
            <a:r>
              <a:rPr lang="fi-FI" sz="2000" dirty="0">
                <a:ea typeface="+mn-lt"/>
                <a:cs typeface="+mn-lt"/>
              </a:rPr>
              <a:t> is </a:t>
            </a:r>
            <a:r>
              <a:rPr lang="fi-FI" sz="2000" dirty="0" err="1">
                <a:ea typeface="+mn-lt"/>
                <a:cs typeface="+mn-lt"/>
              </a:rPr>
              <a:t>also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cabable</a:t>
            </a:r>
            <a:r>
              <a:rPr lang="fi-FI" sz="2000" dirty="0">
                <a:ea typeface="+mn-lt"/>
                <a:cs typeface="+mn-lt"/>
              </a:rPr>
              <a:t> of </a:t>
            </a:r>
            <a:r>
              <a:rPr lang="fi-FI" sz="2000" dirty="0" err="1">
                <a:ea typeface="+mn-lt"/>
                <a:cs typeface="+mn-lt"/>
              </a:rPr>
              <a:t>keeping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the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moisture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balance</a:t>
            </a:r>
            <a:r>
              <a:rPr lang="fi-FI" sz="2000" dirty="0">
                <a:ea typeface="+mn-lt"/>
                <a:cs typeface="+mn-lt"/>
              </a:rPr>
              <a:t> of </a:t>
            </a:r>
            <a:r>
              <a:rPr lang="fi-FI" sz="2000" dirty="0" err="1">
                <a:ea typeface="+mn-lt"/>
                <a:cs typeface="+mn-lt"/>
              </a:rPr>
              <a:t>the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plant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even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throughout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the</a:t>
            </a:r>
            <a:r>
              <a:rPr lang="fi-FI" sz="2000" dirty="0">
                <a:ea typeface="+mn-lt"/>
                <a:cs typeface="+mn-lt"/>
              </a:rPr>
              <a:t> </a:t>
            </a:r>
            <a:r>
              <a:rPr lang="fi-FI" sz="2000" dirty="0" err="1">
                <a:ea typeface="+mn-lt"/>
                <a:cs typeface="+mn-lt"/>
              </a:rPr>
              <a:t>winter</a:t>
            </a:r>
            <a:r>
              <a:rPr lang="fi-FI" sz="2000" dirty="0">
                <a:ea typeface="+mn-lt"/>
                <a:cs typeface="+mn-lt"/>
              </a:rPr>
              <a:t>. </a:t>
            </a:r>
            <a:endParaRPr lang="fi-FI" sz="2000" dirty="0"/>
          </a:p>
          <a:p>
            <a:pPr marL="0" indent="0">
              <a:buNone/>
            </a:pPr>
            <a:r>
              <a:rPr lang="fi-FI" sz="2000" dirty="0"/>
              <a:t>In some </a:t>
            </a:r>
            <a:r>
              <a:rPr lang="fi-FI" sz="2000" dirty="0" err="1"/>
              <a:t>cases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snow</a:t>
            </a:r>
            <a:r>
              <a:rPr lang="fi-FI" sz="2000" dirty="0"/>
              <a:t> </a:t>
            </a:r>
            <a:r>
              <a:rPr lang="fi-FI" sz="2000" dirty="0" err="1"/>
              <a:t>can</a:t>
            </a:r>
            <a:r>
              <a:rPr lang="fi-FI" sz="2000" dirty="0"/>
              <a:t> </a:t>
            </a:r>
            <a:r>
              <a:rPr lang="fi-FI" sz="2000" dirty="0" err="1"/>
              <a:t>also</a:t>
            </a:r>
            <a:r>
              <a:rPr lang="fi-FI" sz="2000" dirty="0"/>
              <a:t> </a:t>
            </a:r>
            <a:r>
              <a:rPr lang="fi-FI" sz="2000" dirty="0" err="1"/>
              <a:t>damage</a:t>
            </a:r>
            <a:r>
              <a:rPr lang="fi-FI" sz="2000" dirty="0"/>
              <a:t>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plants</a:t>
            </a:r>
            <a:r>
              <a:rPr lang="fi-FI" sz="2000" dirty="0"/>
              <a:t>. </a:t>
            </a:r>
            <a:r>
              <a:rPr lang="fi-FI" sz="2000" dirty="0" err="1"/>
              <a:t>When</a:t>
            </a:r>
            <a:r>
              <a:rPr lang="fi-FI" sz="2000" dirty="0"/>
              <a:t> </a:t>
            </a:r>
            <a:r>
              <a:rPr lang="fi-FI" sz="2000" dirty="0" err="1"/>
              <a:t>there</a:t>
            </a:r>
            <a:r>
              <a:rPr lang="fi-FI" sz="2000" dirty="0"/>
              <a:t> is </a:t>
            </a:r>
            <a:r>
              <a:rPr lang="fi-FI" sz="2000" dirty="0" err="1"/>
              <a:t>lot</a:t>
            </a:r>
            <a:r>
              <a:rPr lang="fi-FI" sz="2000" dirty="0"/>
              <a:t> of </a:t>
            </a:r>
            <a:r>
              <a:rPr lang="fi-FI" sz="2000" dirty="0" err="1"/>
              <a:t>snow</a:t>
            </a:r>
            <a:r>
              <a:rPr lang="fi-FI" sz="2000" dirty="0"/>
              <a:t> for a long </a:t>
            </a:r>
            <a:r>
              <a:rPr lang="fi-FI" sz="2000" dirty="0" err="1"/>
              <a:t>amount</a:t>
            </a:r>
            <a:r>
              <a:rPr lang="fi-FI" sz="2000" dirty="0"/>
              <a:t> of </a:t>
            </a:r>
            <a:r>
              <a:rPr lang="fi-FI" sz="2000" dirty="0" err="1"/>
              <a:t>time</a:t>
            </a:r>
            <a:r>
              <a:rPr lang="fi-FI" sz="2000" dirty="0"/>
              <a:t> it </a:t>
            </a:r>
            <a:r>
              <a:rPr lang="fi-FI" sz="2000" b="1" dirty="0" err="1"/>
              <a:t>can</a:t>
            </a:r>
            <a:r>
              <a:rPr lang="fi-FI" sz="2000" b="1" dirty="0"/>
              <a:t> </a:t>
            </a:r>
            <a:r>
              <a:rPr lang="fi-FI" sz="2000" b="1" dirty="0" err="1"/>
              <a:t>break</a:t>
            </a:r>
            <a:r>
              <a:rPr lang="fi-FI" sz="2000" b="1" dirty="0"/>
              <a:t> </a:t>
            </a:r>
            <a:r>
              <a:rPr lang="fi-FI" sz="2000" b="1" dirty="0" err="1">
                <a:ea typeface="+mn-lt"/>
                <a:cs typeface="+mn-lt"/>
              </a:rPr>
              <a:t>the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trunk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or</a:t>
            </a:r>
            <a:r>
              <a:rPr lang="fi-FI" sz="2000" b="1" dirty="0">
                <a:ea typeface="+mn-lt"/>
                <a:cs typeface="+mn-lt"/>
              </a:rPr>
              <a:t> </a:t>
            </a:r>
            <a:r>
              <a:rPr lang="fi-FI" sz="2000" b="1" dirty="0" err="1">
                <a:ea typeface="+mn-lt"/>
                <a:cs typeface="+mn-lt"/>
              </a:rPr>
              <a:t>branches</a:t>
            </a:r>
            <a:r>
              <a:rPr lang="fi-FI" sz="2000" dirty="0">
                <a:ea typeface="+mn-lt"/>
                <a:cs typeface="+mn-lt"/>
              </a:rPr>
              <a:t> of a </a:t>
            </a:r>
            <a:r>
              <a:rPr lang="fi-FI" sz="2000" dirty="0" err="1">
                <a:ea typeface="+mn-lt"/>
                <a:cs typeface="+mn-lt"/>
              </a:rPr>
              <a:t>plant</a:t>
            </a:r>
            <a:r>
              <a:rPr lang="fi-FI" sz="2000" dirty="0">
                <a:ea typeface="+mn-lt"/>
                <a:cs typeface="+mn-lt"/>
              </a:rPr>
              <a:t>.</a:t>
            </a:r>
            <a:endParaRPr lang="fi-FI" sz="2000" dirty="0"/>
          </a:p>
          <a:p>
            <a:pPr marL="0" indent="0">
              <a:buNone/>
            </a:pPr>
            <a:endParaRPr lang="fi-FI" sz="2000" b="1">
              <a:ea typeface="+mn-lt"/>
              <a:cs typeface="+mn-lt"/>
            </a:endParaRPr>
          </a:p>
          <a:p>
            <a:pPr marL="0" indent="0">
              <a:buNone/>
            </a:pPr>
            <a:endParaRPr lang="fi-FI" sz="1100"/>
          </a:p>
        </p:txBody>
      </p:sp>
      <p:pic>
        <p:nvPicPr>
          <p:cNvPr id="4" name="Kuva 3" descr="Kuva, joka sisältää kohteen talvi, puu, taivas, piha-&#10;&#10;Tekoälyllä luotu sisältö saattaa olla virheellistä.">
            <a:extLst>
              <a:ext uri="{FF2B5EF4-FFF2-40B4-BE49-F238E27FC236}">
                <a16:creationId xmlns:a16="http://schemas.microsoft.com/office/drawing/2014/main" id="{51B15DE3-1E20-E15A-7B84-482FC289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79" b="-3"/>
          <a:stretch>
            <a:fillRect/>
          </a:stretch>
        </p:blipFill>
        <p:spPr>
          <a:xfrm rot="5400000">
            <a:off x="8009168" y="2684815"/>
            <a:ext cx="4417675" cy="3639331"/>
          </a:xfrm>
          <a:prstGeom prst="rect">
            <a:avLst/>
          </a:prstGeom>
        </p:spPr>
      </p:pic>
      <p:pic>
        <p:nvPicPr>
          <p:cNvPr id="5" name="Kuva 4" descr="Kuva, joka sisältää kohteen piha-, kasvi, lumi, jäätävä&#10;&#10;Tekoälyllä luotu sisältö saattaa olla virheellistä.">
            <a:extLst>
              <a:ext uri="{FF2B5EF4-FFF2-40B4-BE49-F238E27FC236}">
                <a16:creationId xmlns:a16="http://schemas.microsoft.com/office/drawing/2014/main" id="{3663E88B-68EF-8A33-98D8-960CE7C6CC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81" t="268" b="-786"/>
          <a:stretch>
            <a:fillRect/>
          </a:stretch>
        </p:blipFill>
        <p:spPr>
          <a:xfrm rot="5400000">
            <a:off x="4081263" y="2542546"/>
            <a:ext cx="4421794" cy="393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3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C5F44963-F78F-4F17-86B4-4EAA3536B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3884682-7762-D101-169C-CEA83C43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16" y="104897"/>
            <a:ext cx="7365520" cy="1330841"/>
          </a:xfrm>
        </p:spPr>
        <p:txBody>
          <a:bodyPr>
            <a:normAutofit/>
          </a:bodyPr>
          <a:lstStyle/>
          <a:p>
            <a:r>
              <a:rPr lang="fi-FI" b="1" err="1">
                <a:solidFill>
                  <a:schemeClr val="tx2">
                    <a:lumMod val="76000"/>
                    <a:lumOff val="24000"/>
                  </a:schemeClr>
                </a:solidFill>
                <a:latin typeface="Calibri"/>
                <a:ea typeface="Calibri"/>
                <a:cs typeface="Calibri"/>
              </a:rPr>
              <a:t>Animals</a:t>
            </a:r>
            <a:endParaRPr lang="fi-FI" b="1">
              <a:solidFill>
                <a:schemeClr val="tx2">
                  <a:lumMod val="76000"/>
                  <a:lumOff val="24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E9DCE31C-47C9-403F-970C-A8251569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006443"/>
            <a:ext cx="12192000" cy="1851558"/>
          </a:xfrm>
          <a:custGeom>
            <a:avLst/>
            <a:gdLst>
              <a:gd name="connsiteX0" fmla="*/ 272548 w 12192000"/>
              <a:gd name="connsiteY0" fmla="*/ 748 h 2125299"/>
              <a:gd name="connsiteX1" fmla="*/ 308291 w 12192000"/>
              <a:gd name="connsiteY1" fmla="*/ 23198 h 2125299"/>
              <a:gd name="connsiteX2" fmla="*/ 331008 w 12192000"/>
              <a:gd name="connsiteY2" fmla="*/ 54644 h 2125299"/>
              <a:gd name="connsiteX3" fmla="*/ 473809 w 12192000"/>
              <a:gd name="connsiteY3" fmla="*/ 84832 h 2125299"/>
              <a:gd name="connsiteX4" fmla="*/ 590515 w 12192000"/>
              <a:gd name="connsiteY4" fmla="*/ 75759 h 2125299"/>
              <a:gd name="connsiteX5" fmla="*/ 658737 w 12192000"/>
              <a:gd name="connsiteY5" fmla="*/ 81853 h 2125299"/>
              <a:gd name="connsiteX6" fmla="*/ 765295 w 12192000"/>
              <a:gd name="connsiteY6" fmla="*/ 112320 h 2125299"/>
              <a:gd name="connsiteX7" fmla="*/ 858608 w 12192000"/>
              <a:gd name="connsiteY7" fmla="*/ 106788 h 2125299"/>
              <a:gd name="connsiteX8" fmla="*/ 974247 w 12192000"/>
              <a:gd name="connsiteY8" fmla="*/ 111079 h 2125299"/>
              <a:gd name="connsiteX9" fmla="*/ 1003034 w 12192000"/>
              <a:gd name="connsiteY9" fmla="*/ 112399 h 2125299"/>
              <a:gd name="connsiteX10" fmla="*/ 1021976 w 12192000"/>
              <a:gd name="connsiteY10" fmla="*/ 120548 h 2125299"/>
              <a:gd name="connsiteX11" fmla="*/ 1139777 w 12192000"/>
              <a:gd name="connsiteY11" fmla="*/ 150384 h 2125299"/>
              <a:gd name="connsiteX12" fmla="*/ 1218983 w 12192000"/>
              <a:gd name="connsiteY12" fmla="*/ 195098 h 2125299"/>
              <a:gd name="connsiteX13" fmla="*/ 1361600 w 12192000"/>
              <a:gd name="connsiteY13" fmla="*/ 234226 h 2125299"/>
              <a:gd name="connsiteX14" fmla="*/ 1504917 w 12192000"/>
              <a:gd name="connsiteY14" fmla="*/ 269480 h 2125299"/>
              <a:gd name="connsiteX15" fmla="*/ 1557836 w 12192000"/>
              <a:gd name="connsiteY15" fmla="*/ 280554 h 2125299"/>
              <a:gd name="connsiteX16" fmla="*/ 1647629 w 12192000"/>
              <a:gd name="connsiteY16" fmla="*/ 307747 h 2125299"/>
              <a:gd name="connsiteX17" fmla="*/ 1707141 w 12192000"/>
              <a:gd name="connsiteY17" fmla="*/ 324382 h 2125299"/>
              <a:gd name="connsiteX18" fmla="*/ 1724737 w 12192000"/>
              <a:gd name="connsiteY18" fmla="*/ 308887 h 2125299"/>
              <a:gd name="connsiteX19" fmla="*/ 1781695 w 12192000"/>
              <a:gd name="connsiteY19" fmla="*/ 319023 h 2125299"/>
              <a:gd name="connsiteX20" fmla="*/ 1828035 w 12192000"/>
              <a:gd name="connsiteY20" fmla="*/ 346772 h 2125299"/>
              <a:gd name="connsiteX21" fmla="*/ 1894553 w 12192000"/>
              <a:gd name="connsiteY21" fmla="*/ 365435 h 2125299"/>
              <a:gd name="connsiteX22" fmla="*/ 1934204 w 12192000"/>
              <a:gd name="connsiteY22" fmla="*/ 376782 h 2125299"/>
              <a:gd name="connsiteX23" fmla="*/ 2049782 w 12192000"/>
              <a:gd name="connsiteY23" fmla="*/ 392960 h 2125299"/>
              <a:gd name="connsiteX24" fmla="*/ 2265893 w 12192000"/>
              <a:gd name="connsiteY24" fmla="*/ 385484 h 2125299"/>
              <a:gd name="connsiteX25" fmla="*/ 2325155 w 12192000"/>
              <a:gd name="connsiteY25" fmla="*/ 393272 h 2125299"/>
              <a:gd name="connsiteX26" fmla="*/ 2331409 w 12192000"/>
              <a:gd name="connsiteY26" fmla="*/ 399482 h 2125299"/>
              <a:gd name="connsiteX27" fmla="*/ 2422463 w 12192000"/>
              <a:gd name="connsiteY27" fmla="*/ 390427 h 2125299"/>
              <a:gd name="connsiteX28" fmla="*/ 2537405 w 12192000"/>
              <a:gd name="connsiteY28" fmla="*/ 417512 h 2125299"/>
              <a:gd name="connsiteX29" fmla="*/ 2621233 w 12192000"/>
              <a:gd name="connsiteY29" fmla="*/ 444423 h 2125299"/>
              <a:gd name="connsiteX30" fmla="*/ 2669487 w 12192000"/>
              <a:gd name="connsiteY30" fmla="*/ 456714 h 2125299"/>
              <a:gd name="connsiteX31" fmla="*/ 2703214 w 12192000"/>
              <a:gd name="connsiteY31" fmla="*/ 468763 h 2125299"/>
              <a:gd name="connsiteX32" fmla="*/ 2796522 w 12192000"/>
              <a:gd name="connsiteY32" fmla="*/ 482734 h 2125299"/>
              <a:gd name="connsiteX33" fmla="*/ 2954312 w 12192000"/>
              <a:gd name="connsiteY33" fmla="*/ 498914 h 2125299"/>
              <a:gd name="connsiteX34" fmla="*/ 2987112 w 12192000"/>
              <a:gd name="connsiteY34" fmla="*/ 503901 h 2125299"/>
              <a:gd name="connsiteX35" fmla="*/ 3012152 w 12192000"/>
              <a:gd name="connsiteY35" fmla="*/ 514318 h 2125299"/>
              <a:gd name="connsiteX36" fmla="*/ 3015213 w 12192000"/>
              <a:gd name="connsiteY36" fmla="*/ 522079 h 2125299"/>
              <a:gd name="connsiteX37" fmla="*/ 3032748 w 12192000"/>
              <a:gd name="connsiteY37" fmla="*/ 525806 h 2125299"/>
              <a:gd name="connsiteX38" fmla="*/ 3036752 w 12192000"/>
              <a:gd name="connsiteY38" fmla="*/ 528078 h 2125299"/>
              <a:gd name="connsiteX39" fmla="*/ 3060378 w 12192000"/>
              <a:gd name="connsiteY39" fmla="*/ 539826 h 2125299"/>
              <a:gd name="connsiteX40" fmla="*/ 3127182 w 12192000"/>
              <a:gd name="connsiteY40" fmla="*/ 533088 h 2125299"/>
              <a:gd name="connsiteX41" fmla="*/ 3195910 w 12192000"/>
              <a:gd name="connsiteY41" fmla="*/ 550973 h 2125299"/>
              <a:gd name="connsiteX42" fmla="*/ 3617890 w 12192000"/>
              <a:gd name="connsiteY42" fmla="*/ 628206 h 2125299"/>
              <a:gd name="connsiteX43" fmla="*/ 3807441 w 12192000"/>
              <a:gd name="connsiteY43" fmla="*/ 611324 h 2125299"/>
              <a:gd name="connsiteX44" fmla="*/ 4011725 w 12192000"/>
              <a:gd name="connsiteY44" fmla="*/ 646408 h 2125299"/>
              <a:gd name="connsiteX45" fmla="*/ 4031290 w 12192000"/>
              <a:gd name="connsiteY45" fmla="*/ 638696 h 2125299"/>
              <a:gd name="connsiteX46" fmla="*/ 4052821 w 12192000"/>
              <a:gd name="connsiteY46" fmla="*/ 635966 h 2125299"/>
              <a:gd name="connsiteX47" fmla="*/ 4055305 w 12192000"/>
              <a:gd name="connsiteY47" fmla="*/ 637416 h 2125299"/>
              <a:gd name="connsiteX48" fmla="*/ 4079887 w 12192000"/>
              <a:gd name="connsiteY48" fmla="*/ 639545 h 2125299"/>
              <a:gd name="connsiteX49" fmla="*/ 4085575 w 12192000"/>
              <a:gd name="connsiteY49" fmla="*/ 636443 h 2125299"/>
              <a:gd name="connsiteX50" fmla="*/ 4102537 w 12192000"/>
              <a:gd name="connsiteY50" fmla="*/ 636785 h 2125299"/>
              <a:gd name="connsiteX51" fmla="*/ 4136209 w 12192000"/>
              <a:gd name="connsiteY51" fmla="*/ 634447 h 2125299"/>
              <a:gd name="connsiteX52" fmla="*/ 4142265 w 12192000"/>
              <a:gd name="connsiteY52" fmla="*/ 636834 h 2125299"/>
              <a:gd name="connsiteX53" fmla="*/ 4192674 w 12192000"/>
              <a:gd name="connsiteY53" fmla="*/ 637705 h 2125299"/>
              <a:gd name="connsiteX54" fmla="*/ 4193253 w 12192000"/>
              <a:gd name="connsiteY54" fmla="*/ 639059 h 2125299"/>
              <a:gd name="connsiteX55" fmla="*/ 4206961 w 12192000"/>
              <a:gd name="connsiteY55" fmla="*/ 645164 h 2125299"/>
              <a:gd name="connsiteX56" fmla="*/ 4233419 w 12192000"/>
              <a:gd name="connsiteY56" fmla="*/ 653772 h 2125299"/>
              <a:gd name="connsiteX57" fmla="*/ 4293005 w 12192000"/>
              <a:gd name="connsiteY57" fmla="*/ 690218 h 2125299"/>
              <a:gd name="connsiteX58" fmla="*/ 4345548 w 12192000"/>
              <a:gd name="connsiteY58" fmla="*/ 691276 h 2125299"/>
              <a:gd name="connsiteX59" fmla="*/ 4356083 w 12192000"/>
              <a:gd name="connsiteY59" fmla="*/ 692221 h 2125299"/>
              <a:gd name="connsiteX60" fmla="*/ 4356277 w 12192000"/>
              <a:gd name="connsiteY60" fmla="*/ 692542 h 2125299"/>
              <a:gd name="connsiteX61" fmla="*/ 4367359 w 12192000"/>
              <a:gd name="connsiteY61" fmla="*/ 694142 h 2125299"/>
              <a:gd name="connsiteX62" fmla="*/ 4375291 w 12192000"/>
              <a:gd name="connsiteY62" fmla="*/ 693944 h 2125299"/>
              <a:gd name="connsiteX63" fmla="*/ 4395729 w 12192000"/>
              <a:gd name="connsiteY63" fmla="*/ 695779 h 2125299"/>
              <a:gd name="connsiteX64" fmla="*/ 4402661 w 12192000"/>
              <a:gd name="connsiteY64" fmla="*/ 698419 h 2125299"/>
              <a:gd name="connsiteX65" fmla="*/ 4573609 w 12192000"/>
              <a:gd name="connsiteY65" fmla="*/ 786345 h 2125299"/>
              <a:gd name="connsiteX66" fmla="*/ 4696762 w 12192000"/>
              <a:gd name="connsiteY66" fmla="*/ 827919 h 2125299"/>
              <a:gd name="connsiteX67" fmla="*/ 4742697 w 12192000"/>
              <a:gd name="connsiteY67" fmla="*/ 841384 h 2125299"/>
              <a:gd name="connsiteX68" fmla="*/ 4818645 w 12192000"/>
              <a:gd name="connsiteY68" fmla="*/ 872387 h 2125299"/>
              <a:gd name="connsiteX69" fmla="*/ 4869308 w 12192000"/>
              <a:gd name="connsiteY69" fmla="*/ 891588 h 2125299"/>
              <a:gd name="connsiteX70" fmla="*/ 4889144 w 12192000"/>
              <a:gd name="connsiteY70" fmla="*/ 877452 h 2125299"/>
              <a:gd name="connsiteX71" fmla="*/ 4974941 w 12192000"/>
              <a:gd name="connsiteY71" fmla="*/ 919525 h 2125299"/>
              <a:gd name="connsiteX72" fmla="*/ 5031554 w 12192000"/>
              <a:gd name="connsiteY72" fmla="*/ 941054 h 2125299"/>
              <a:gd name="connsiteX73" fmla="*/ 5065247 w 12192000"/>
              <a:gd name="connsiteY73" fmla="*/ 954101 h 2125299"/>
              <a:gd name="connsiteX74" fmla="*/ 5167480 w 12192000"/>
              <a:gd name="connsiteY74" fmla="*/ 975737 h 2125299"/>
              <a:gd name="connsiteX75" fmla="*/ 5367606 w 12192000"/>
              <a:gd name="connsiteY75" fmla="*/ 979572 h 2125299"/>
              <a:gd name="connsiteX76" fmla="*/ 5420147 w 12192000"/>
              <a:gd name="connsiteY76" fmla="*/ 990173 h 2125299"/>
              <a:gd name="connsiteX77" fmla="*/ 5424409 w 12192000"/>
              <a:gd name="connsiteY77" fmla="*/ 996521 h 2125299"/>
              <a:gd name="connsiteX78" fmla="*/ 5510134 w 12192000"/>
              <a:gd name="connsiteY78" fmla="*/ 992406 h 2125299"/>
              <a:gd name="connsiteX79" fmla="*/ 5609186 w 12192000"/>
              <a:gd name="connsiteY79" fmla="*/ 1024593 h 2125299"/>
              <a:gd name="connsiteX80" fmla="*/ 5679724 w 12192000"/>
              <a:gd name="connsiteY80" fmla="*/ 1055016 h 2125299"/>
              <a:gd name="connsiteX81" fmla="*/ 5721088 w 12192000"/>
              <a:gd name="connsiteY81" fmla="*/ 1069425 h 2125299"/>
              <a:gd name="connsiteX82" fmla="*/ 5749177 w 12192000"/>
              <a:gd name="connsiteY82" fmla="*/ 1082850 h 2125299"/>
              <a:gd name="connsiteX83" fmla="*/ 5831496 w 12192000"/>
              <a:gd name="connsiteY83" fmla="*/ 1101199 h 2125299"/>
              <a:gd name="connsiteX84" fmla="*/ 5972470 w 12192000"/>
              <a:gd name="connsiteY84" fmla="*/ 1125001 h 2125299"/>
              <a:gd name="connsiteX85" fmla="*/ 6060089 w 12192000"/>
              <a:gd name="connsiteY85" fmla="*/ 1170157 h 2125299"/>
              <a:gd name="connsiteX86" fmla="*/ 6121076 w 12192000"/>
              <a:gd name="connsiteY86" fmla="*/ 1171554 h 2125299"/>
              <a:gd name="connsiteX87" fmla="*/ 6129536 w 12192000"/>
              <a:gd name="connsiteY87" fmla="*/ 1174362 h 2125299"/>
              <a:gd name="connsiteX88" fmla="*/ 6156730 w 12192000"/>
              <a:gd name="connsiteY88" fmla="*/ 1170983 h 2125299"/>
              <a:gd name="connsiteX89" fmla="*/ 6202072 w 12192000"/>
              <a:gd name="connsiteY89" fmla="*/ 1160220 h 2125299"/>
              <a:gd name="connsiteX90" fmla="*/ 6238235 w 12192000"/>
              <a:gd name="connsiteY90" fmla="*/ 1156854 h 2125299"/>
              <a:gd name="connsiteX91" fmla="*/ 6304671 w 12192000"/>
              <a:gd name="connsiteY91" fmla="*/ 1158193 h 2125299"/>
              <a:gd name="connsiteX92" fmla="*/ 6336324 w 12192000"/>
              <a:gd name="connsiteY92" fmla="*/ 1163356 h 2125299"/>
              <a:gd name="connsiteX93" fmla="*/ 6337500 w 12192000"/>
              <a:gd name="connsiteY93" fmla="*/ 1162803 h 2125299"/>
              <a:gd name="connsiteX94" fmla="*/ 6341015 w 12192000"/>
              <a:gd name="connsiteY94" fmla="*/ 1165794 h 2125299"/>
              <a:gd name="connsiteX95" fmla="*/ 6346894 w 12192000"/>
              <a:gd name="connsiteY95" fmla="*/ 1166857 h 2125299"/>
              <a:gd name="connsiteX96" fmla="*/ 6361616 w 12192000"/>
              <a:gd name="connsiteY96" fmla="*/ 1164764 h 2125299"/>
              <a:gd name="connsiteX97" fmla="*/ 6366928 w 12192000"/>
              <a:gd name="connsiteY97" fmla="*/ 1163151 h 2125299"/>
              <a:gd name="connsiteX98" fmla="*/ 6375178 w 12192000"/>
              <a:gd name="connsiteY98" fmla="*/ 1162548 h 2125299"/>
              <a:gd name="connsiteX99" fmla="*/ 6375449 w 12192000"/>
              <a:gd name="connsiteY99" fmla="*/ 1162796 h 2125299"/>
              <a:gd name="connsiteX100" fmla="*/ 6383035 w 12192000"/>
              <a:gd name="connsiteY100" fmla="*/ 1161716 h 2125299"/>
              <a:gd name="connsiteX101" fmla="*/ 6419268 w 12192000"/>
              <a:gd name="connsiteY101" fmla="*/ 1153120 h 2125299"/>
              <a:gd name="connsiteX102" fmla="*/ 6475903 w 12192000"/>
              <a:gd name="connsiteY102" fmla="*/ 1174324 h 2125299"/>
              <a:gd name="connsiteX103" fmla="*/ 6497710 w 12192000"/>
              <a:gd name="connsiteY103" fmla="*/ 1177087 h 2125299"/>
              <a:gd name="connsiteX104" fmla="*/ 6509733 w 12192000"/>
              <a:gd name="connsiteY104" fmla="*/ 1179965 h 2125299"/>
              <a:gd name="connsiteX105" fmla="*/ 6510723 w 12192000"/>
              <a:gd name="connsiteY105" fmla="*/ 1181048 h 2125299"/>
              <a:gd name="connsiteX106" fmla="*/ 6545420 w 12192000"/>
              <a:gd name="connsiteY106" fmla="*/ 1172676 h 2125299"/>
              <a:gd name="connsiteX107" fmla="*/ 6550594 w 12192000"/>
              <a:gd name="connsiteY107" fmla="*/ 1173675 h 2125299"/>
              <a:gd name="connsiteX108" fmla="*/ 6572484 w 12192000"/>
              <a:gd name="connsiteY108" fmla="*/ 1165516 h 2125299"/>
              <a:gd name="connsiteX109" fmla="*/ 6584180 w 12192000"/>
              <a:gd name="connsiteY109" fmla="*/ 1162742 h 2125299"/>
              <a:gd name="connsiteX110" fmla="*/ 6586682 w 12192000"/>
              <a:gd name="connsiteY110" fmla="*/ 1158988 h 2125299"/>
              <a:gd name="connsiteX111" fmla="*/ 6604353 w 12192000"/>
              <a:gd name="connsiteY111" fmla="*/ 1156401 h 2125299"/>
              <a:gd name="connsiteX112" fmla="*/ 6606684 w 12192000"/>
              <a:gd name="connsiteY112" fmla="*/ 1157225 h 2125299"/>
              <a:gd name="connsiteX113" fmla="*/ 6620136 w 12192000"/>
              <a:gd name="connsiteY113" fmla="*/ 1150923 h 2125299"/>
              <a:gd name="connsiteX114" fmla="*/ 6784576 w 12192000"/>
              <a:gd name="connsiteY114" fmla="*/ 1134382 h 2125299"/>
              <a:gd name="connsiteX115" fmla="*/ 6953259 w 12192000"/>
              <a:gd name="connsiteY115" fmla="*/ 1126462 h 2125299"/>
              <a:gd name="connsiteX116" fmla="*/ 7219588 w 12192000"/>
              <a:gd name="connsiteY116" fmla="*/ 1100407 h 2125299"/>
              <a:gd name="connsiteX117" fmla="*/ 7349606 w 12192000"/>
              <a:gd name="connsiteY117" fmla="*/ 1069052 h 2125299"/>
              <a:gd name="connsiteX118" fmla="*/ 7363183 w 12192000"/>
              <a:gd name="connsiteY118" fmla="*/ 1069146 h 2125299"/>
              <a:gd name="connsiteX119" fmla="*/ 7368692 w 12192000"/>
              <a:gd name="connsiteY119" fmla="*/ 1075406 h 2125299"/>
              <a:gd name="connsiteX120" fmla="*/ 7390331 w 12192000"/>
              <a:gd name="connsiteY120" fmla="*/ 1080015 h 2125299"/>
              <a:gd name="connsiteX121" fmla="*/ 7414856 w 12192000"/>
              <a:gd name="connsiteY121" fmla="*/ 1078449 h 2125299"/>
              <a:gd name="connsiteX122" fmla="*/ 7533470 w 12192000"/>
              <a:gd name="connsiteY122" fmla="*/ 1118699 h 2125299"/>
              <a:gd name="connsiteX123" fmla="*/ 7683987 w 12192000"/>
              <a:gd name="connsiteY123" fmla="*/ 1126505 h 2125299"/>
              <a:gd name="connsiteX124" fmla="*/ 7785748 w 12192000"/>
              <a:gd name="connsiteY124" fmla="*/ 1158299 h 2125299"/>
              <a:gd name="connsiteX125" fmla="*/ 8005963 w 12192000"/>
              <a:gd name="connsiteY125" fmla="*/ 1183261 h 2125299"/>
              <a:gd name="connsiteX126" fmla="*/ 8232344 w 12192000"/>
              <a:gd name="connsiteY126" fmla="*/ 1194168 h 2125299"/>
              <a:gd name="connsiteX127" fmla="*/ 8317643 w 12192000"/>
              <a:gd name="connsiteY127" fmla="*/ 1189823 h 2125299"/>
              <a:gd name="connsiteX128" fmla="*/ 8333297 w 12192000"/>
              <a:gd name="connsiteY128" fmla="*/ 1197210 h 2125299"/>
              <a:gd name="connsiteX129" fmla="*/ 8355125 w 12192000"/>
              <a:gd name="connsiteY129" fmla="*/ 1201619 h 2125299"/>
              <a:gd name="connsiteX130" fmla="*/ 8461336 w 12192000"/>
              <a:gd name="connsiteY130" fmla="*/ 1218091 h 2125299"/>
              <a:gd name="connsiteX131" fmla="*/ 8523472 w 12192000"/>
              <a:gd name="connsiteY131" fmla="*/ 1230508 h 2125299"/>
              <a:gd name="connsiteX132" fmla="*/ 8544856 w 12192000"/>
              <a:gd name="connsiteY132" fmla="*/ 1239250 h 2125299"/>
              <a:gd name="connsiteX133" fmla="*/ 8576214 w 12192000"/>
              <a:gd name="connsiteY133" fmla="*/ 1248753 h 2125299"/>
              <a:gd name="connsiteX134" fmla="*/ 8629837 w 12192000"/>
              <a:gd name="connsiteY134" fmla="*/ 1268640 h 2125299"/>
              <a:gd name="connsiteX135" fmla="*/ 8659879 w 12192000"/>
              <a:gd name="connsiteY135" fmla="*/ 1274374 h 2125299"/>
              <a:gd name="connsiteX136" fmla="*/ 8675677 w 12192000"/>
              <a:gd name="connsiteY136" fmla="*/ 1281034 h 2125299"/>
              <a:gd name="connsiteX137" fmla="*/ 8682750 w 12192000"/>
              <a:gd name="connsiteY137" fmla="*/ 1281651 h 2125299"/>
              <a:gd name="connsiteX138" fmla="*/ 8705601 w 12192000"/>
              <a:gd name="connsiteY138" fmla="*/ 1286034 h 2125299"/>
              <a:gd name="connsiteX139" fmla="*/ 8718807 w 12192000"/>
              <a:gd name="connsiteY139" fmla="*/ 1288013 h 2125299"/>
              <a:gd name="connsiteX140" fmla="*/ 8724103 w 12192000"/>
              <a:gd name="connsiteY140" fmla="*/ 1288607 h 2125299"/>
              <a:gd name="connsiteX141" fmla="*/ 8736572 w 12192000"/>
              <a:gd name="connsiteY141" fmla="*/ 1286058 h 2125299"/>
              <a:gd name="connsiteX142" fmla="*/ 8751387 w 12192000"/>
              <a:gd name="connsiteY142" fmla="*/ 1290031 h 2125299"/>
              <a:gd name="connsiteX143" fmla="*/ 8768967 w 12192000"/>
              <a:gd name="connsiteY143" fmla="*/ 1288260 h 2125299"/>
              <a:gd name="connsiteX144" fmla="*/ 8772325 w 12192000"/>
              <a:gd name="connsiteY144" fmla="*/ 1292299 h 2125299"/>
              <a:gd name="connsiteX145" fmla="*/ 8785247 w 12192000"/>
              <a:gd name="connsiteY145" fmla="*/ 1297830 h 2125299"/>
              <a:gd name="connsiteX146" fmla="*/ 8797751 w 12192000"/>
              <a:gd name="connsiteY146" fmla="*/ 1295468 h 2125299"/>
              <a:gd name="connsiteX147" fmla="*/ 8822720 w 12192000"/>
              <a:gd name="connsiteY147" fmla="*/ 1296564 h 2125299"/>
              <a:gd name="connsiteX148" fmla="*/ 8829318 w 12192000"/>
              <a:gd name="connsiteY148" fmla="*/ 1298191 h 2125299"/>
              <a:gd name="connsiteX149" fmla="*/ 8853895 w 12192000"/>
              <a:gd name="connsiteY149" fmla="*/ 1296301 h 2125299"/>
              <a:gd name="connsiteX150" fmla="*/ 8892118 w 12192000"/>
              <a:gd name="connsiteY150" fmla="*/ 1297302 h 2125299"/>
              <a:gd name="connsiteX151" fmla="*/ 8935230 w 12192000"/>
              <a:gd name="connsiteY151" fmla="*/ 1301476 h 2125299"/>
              <a:gd name="connsiteX152" fmla="*/ 8948167 w 12192000"/>
              <a:gd name="connsiteY152" fmla="*/ 1299058 h 2125299"/>
              <a:gd name="connsiteX153" fmla="*/ 9028684 w 12192000"/>
              <a:gd name="connsiteY153" fmla="*/ 1300436 h 2125299"/>
              <a:gd name="connsiteX154" fmla="*/ 9051337 w 12192000"/>
              <a:gd name="connsiteY154" fmla="*/ 1300689 h 2125299"/>
              <a:gd name="connsiteX155" fmla="*/ 9070163 w 12192000"/>
              <a:gd name="connsiteY155" fmla="*/ 1304972 h 2125299"/>
              <a:gd name="connsiteX156" fmla="*/ 9073963 w 12192000"/>
              <a:gd name="connsiteY156" fmla="*/ 1309506 h 2125299"/>
              <a:gd name="connsiteX157" fmla="*/ 9086320 w 12192000"/>
              <a:gd name="connsiteY157" fmla="*/ 1310298 h 2125299"/>
              <a:gd name="connsiteX158" fmla="*/ 9089471 w 12192000"/>
              <a:gd name="connsiteY158" fmla="*/ 1311358 h 2125299"/>
              <a:gd name="connsiteX159" fmla="*/ 9107676 w 12192000"/>
              <a:gd name="connsiteY159" fmla="*/ 1316584 h 2125299"/>
              <a:gd name="connsiteX160" fmla="*/ 9149901 w 12192000"/>
              <a:gd name="connsiteY160" fmla="*/ 1306656 h 2125299"/>
              <a:gd name="connsiteX161" fmla="*/ 9262304 w 12192000"/>
              <a:gd name="connsiteY161" fmla="*/ 1348602 h 2125299"/>
              <a:gd name="connsiteX162" fmla="*/ 9493560 w 12192000"/>
              <a:gd name="connsiteY162" fmla="*/ 1323148 h 2125299"/>
              <a:gd name="connsiteX163" fmla="*/ 9613897 w 12192000"/>
              <a:gd name="connsiteY163" fmla="*/ 1296362 h 2125299"/>
              <a:gd name="connsiteX164" fmla="*/ 9755919 w 12192000"/>
              <a:gd name="connsiteY164" fmla="*/ 1300437 h 2125299"/>
              <a:gd name="connsiteX165" fmla="*/ 9766956 w 12192000"/>
              <a:gd name="connsiteY165" fmla="*/ 1293981 h 2125299"/>
              <a:gd name="connsiteX166" fmla="*/ 9780437 w 12192000"/>
              <a:gd name="connsiteY166" fmla="*/ 1290436 h 2125299"/>
              <a:gd name="connsiteX167" fmla="*/ 9782402 w 12192000"/>
              <a:gd name="connsiteY167" fmla="*/ 1291119 h 2125299"/>
              <a:gd name="connsiteX168" fmla="*/ 9799006 w 12192000"/>
              <a:gd name="connsiteY168" fmla="*/ 1290314 h 2125299"/>
              <a:gd name="connsiteX169" fmla="*/ 9802018 w 12192000"/>
              <a:gd name="connsiteY169" fmla="*/ 1287906 h 2125299"/>
              <a:gd name="connsiteX170" fmla="*/ 9813214 w 12192000"/>
              <a:gd name="connsiteY170" fmla="*/ 1286655 h 2125299"/>
              <a:gd name="connsiteX171" fmla="*/ 9834744 w 12192000"/>
              <a:gd name="connsiteY171" fmla="*/ 1282304 h 2125299"/>
              <a:gd name="connsiteX172" fmla="*/ 9839266 w 12192000"/>
              <a:gd name="connsiteY172" fmla="*/ 1283258 h 2125299"/>
              <a:gd name="connsiteX173" fmla="*/ 9872506 w 12192000"/>
              <a:gd name="connsiteY173" fmla="*/ 1279450 h 2125299"/>
              <a:gd name="connsiteX174" fmla="*/ 9873201 w 12192000"/>
              <a:gd name="connsiteY174" fmla="*/ 1280237 h 2125299"/>
              <a:gd name="connsiteX175" fmla="*/ 9883598 w 12192000"/>
              <a:gd name="connsiteY175" fmla="*/ 1282829 h 2125299"/>
              <a:gd name="connsiteX176" fmla="*/ 9902934 w 12192000"/>
              <a:gd name="connsiteY176" fmla="*/ 1285869 h 2125299"/>
              <a:gd name="connsiteX177" fmla="*/ 9950428 w 12192000"/>
              <a:gd name="connsiteY177" fmla="*/ 1303266 h 2125299"/>
              <a:gd name="connsiteX178" fmla="*/ 9985112 w 12192000"/>
              <a:gd name="connsiteY178" fmla="*/ 1299387 h 2125299"/>
              <a:gd name="connsiteX179" fmla="*/ 9992235 w 12192000"/>
              <a:gd name="connsiteY179" fmla="*/ 1299065 h 2125299"/>
              <a:gd name="connsiteX180" fmla="*/ 9992437 w 12192000"/>
              <a:gd name="connsiteY180" fmla="*/ 1299247 h 2125299"/>
              <a:gd name="connsiteX181" fmla="*/ 10000070 w 12192000"/>
              <a:gd name="connsiteY181" fmla="*/ 1299279 h 2125299"/>
              <a:gd name="connsiteX182" fmla="*/ 10005225 w 12192000"/>
              <a:gd name="connsiteY182" fmla="*/ 1298474 h 2125299"/>
              <a:gd name="connsiteX183" fmla="*/ 10019046 w 12192000"/>
              <a:gd name="connsiteY183" fmla="*/ 1297845 h 2125299"/>
              <a:gd name="connsiteX184" fmla="*/ 10024200 w 12192000"/>
              <a:gd name="connsiteY184" fmla="*/ 1298881 h 2125299"/>
              <a:gd name="connsiteX185" fmla="*/ 10026818 w 12192000"/>
              <a:gd name="connsiteY185" fmla="*/ 1301095 h 2125299"/>
              <a:gd name="connsiteX186" fmla="*/ 10027999 w 12192000"/>
              <a:gd name="connsiteY186" fmla="*/ 1300783 h 2125299"/>
              <a:gd name="connsiteX187" fmla="*/ 10055841 w 12192000"/>
              <a:gd name="connsiteY187" fmla="*/ 1305977 h 2125299"/>
              <a:gd name="connsiteX188" fmla="*/ 10116121 w 12192000"/>
              <a:gd name="connsiteY188" fmla="*/ 1310447 h 2125299"/>
              <a:gd name="connsiteX189" fmla="*/ 10149729 w 12192000"/>
              <a:gd name="connsiteY189" fmla="*/ 1310106 h 2125299"/>
              <a:gd name="connsiteX190" fmla="*/ 10242783 w 12192000"/>
              <a:gd name="connsiteY190" fmla="*/ 1312346 h 2125299"/>
              <a:gd name="connsiteX191" fmla="*/ 10336949 w 12192000"/>
              <a:gd name="connsiteY191" fmla="*/ 1317004 h 2125299"/>
              <a:gd name="connsiteX192" fmla="*/ 10388250 w 12192000"/>
              <a:gd name="connsiteY192" fmla="*/ 1332853 h 2125299"/>
              <a:gd name="connsiteX193" fmla="*/ 10393650 w 12192000"/>
              <a:gd name="connsiteY193" fmla="*/ 1333152 h 2125299"/>
              <a:gd name="connsiteX194" fmla="*/ 10406360 w 12192000"/>
              <a:gd name="connsiteY194" fmla="*/ 1330606 h 2125299"/>
              <a:gd name="connsiteX195" fmla="*/ 10410804 w 12192000"/>
              <a:gd name="connsiteY195" fmla="*/ 1329096 h 2125299"/>
              <a:gd name="connsiteX196" fmla="*/ 10418022 w 12192000"/>
              <a:gd name="connsiteY196" fmla="*/ 1328064 h 2125299"/>
              <a:gd name="connsiteX197" fmla="*/ 10418307 w 12192000"/>
              <a:gd name="connsiteY197" fmla="*/ 1328215 h 2125299"/>
              <a:gd name="connsiteX198" fmla="*/ 10424860 w 12192000"/>
              <a:gd name="connsiteY198" fmla="*/ 1326903 h 2125299"/>
              <a:gd name="connsiteX199" fmla="*/ 10455564 w 12192000"/>
              <a:gd name="connsiteY199" fmla="*/ 1318254 h 2125299"/>
              <a:gd name="connsiteX200" fmla="*/ 10509396 w 12192000"/>
              <a:gd name="connsiteY200" fmla="*/ 1328741 h 2125299"/>
              <a:gd name="connsiteX201" fmla="*/ 10529213 w 12192000"/>
              <a:gd name="connsiteY201" fmla="*/ 1329036 h 2125299"/>
              <a:gd name="connsiteX202" fmla="*/ 10540366 w 12192000"/>
              <a:gd name="connsiteY202" fmla="*/ 1330136 h 2125299"/>
              <a:gd name="connsiteX203" fmla="*/ 10541428 w 12192000"/>
              <a:gd name="connsiteY203" fmla="*/ 1330813 h 2125299"/>
              <a:gd name="connsiteX204" fmla="*/ 10570809 w 12192000"/>
              <a:gd name="connsiteY204" fmla="*/ 1322434 h 2125299"/>
              <a:gd name="connsiteX205" fmla="*/ 10575570 w 12192000"/>
              <a:gd name="connsiteY205" fmla="*/ 1322740 h 2125299"/>
              <a:gd name="connsiteX206" fmla="*/ 10593618 w 12192000"/>
              <a:gd name="connsiteY206" fmla="*/ 1315463 h 2125299"/>
              <a:gd name="connsiteX207" fmla="*/ 10603529 w 12192000"/>
              <a:gd name="connsiteY207" fmla="*/ 1312671 h 2125299"/>
              <a:gd name="connsiteX208" fmla="*/ 10605118 w 12192000"/>
              <a:gd name="connsiteY208" fmla="*/ 1309883 h 2125299"/>
              <a:gd name="connsiteX209" fmla="*/ 10620364 w 12192000"/>
              <a:gd name="connsiteY209" fmla="*/ 1306777 h 2125299"/>
              <a:gd name="connsiteX210" fmla="*/ 10622574 w 12192000"/>
              <a:gd name="connsiteY210" fmla="*/ 1307174 h 2125299"/>
              <a:gd name="connsiteX211" fmla="*/ 10633450 w 12192000"/>
              <a:gd name="connsiteY211" fmla="*/ 1301809 h 2125299"/>
              <a:gd name="connsiteX212" fmla="*/ 10640509 w 12192000"/>
              <a:gd name="connsiteY212" fmla="*/ 1293921 h 2125299"/>
              <a:gd name="connsiteX213" fmla="*/ 10776587 w 12192000"/>
              <a:gd name="connsiteY213" fmla="*/ 1278128 h 2125299"/>
              <a:gd name="connsiteX214" fmla="*/ 10876189 w 12192000"/>
              <a:gd name="connsiteY214" fmla="*/ 1235011 h 2125299"/>
              <a:gd name="connsiteX215" fmla="*/ 10950506 w 12192000"/>
              <a:gd name="connsiteY215" fmla="*/ 1227199 h 2125299"/>
              <a:gd name="connsiteX216" fmla="*/ 10984089 w 12192000"/>
              <a:gd name="connsiteY216" fmla="*/ 1239171 h 2125299"/>
              <a:gd name="connsiteX217" fmla="*/ 11159856 w 12192000"/>
              <a:gd name="connsiteY217" fmla="*/ 1205133 h 2125299"/>
              <a:gd name="connsiteX218" fmla="*/ 11208918 w 12192000"/>
              <a:gd name="connsiteY218" fmla="*/ 1203323 h 2125299"/>
              <a:gd name="connsiteX219" fmla="*/ 11243596 w 12192000"/>
              <a:gd name="connsiteY219" fmla="*/ 1187671 h 2125299"/>
              <a:gd name="connsiteX220" fmla="*/ 11263481 w 12192000"/>
              <a:gd name="connsiteY220" fmla="*/ 1190273 h 2125299"/>
              <a:gd name="connsiteX221" fmla="*/ 11267006 w 12192000"/>
              <a:gd name="connsiteY221" fmla="*/ 1190876 h 2125299"/>
              <a:gd name="connsiteX222" fmla="*/ 11279071 w 12192000"/>
              <a:gd name="connsiteY222" fmla="*/ 1189933 h 2125299"/>
              <a:gd name="connsiteX223" fmla="*/ 11285012 w 12192000"/>
              <a:gd name="connsiteY223" fmla="*/ 1193861 h 2125299"/>
              <a:gd name="connsiteX224" fmla="*/ 11304992 w 12192000"/>
              <a:gd name="connsiteY224" fmla="*/ 1195447 h 2125299"/>
              <a:gd name="connsiteX225" fmla="*/ 11326494 w 12192000"/>
              <a:gd name="connsiteY225" fmla="*/ 1192540 h 2125299"/>
              <a:gd name="connsiteX226" fmla="*/ 11425714 w 12192000"/>
              <a:gd name="connsiteY226" fmla="*/ 1174055 h 2125299"/>
              <a:gd name="connsiteX227" fmla="*/ 11486762 w 12192000"/>
              <a:gd name="connsiteY227" fmla="*/ 1165661 h 2125299"/>
              <a:gd name="connsiteX228" fmla="*/ 11512604 w 12192000"/>
              <a:gd name="connsiteY228" fmla="*/ 1166655 h 2125299"/>
              <a:gd name="connsiteX229" fmla="*/ 11546907 w 12192000"/>
              <a:gd name="connsiteY229" fmla="*/ 1165230 h 2125299"/>
              <a:gd name="connsiteX230" fmla="*/ 11609497 w 12192000"/>
              <a:gd name="connsiteY230" fmla="*/ 1165957 h 2125299"/>
              <a:gd name="connsiteX231" fmla="*/ 11690028 w 12192000"/>
              <a:gd name="connsiteY231" fmla="*/ 1161299 h 2125299"/>
              <a:gd name="connsiteX232" fmla="*/ 11737363 w 12192000"/>
              <a:gd name="connsiteY232" fmla="*/ 1140042 h 2125299"/>
              <a:gd name="connsiteX233" fmla="*/ 11744299 w 12192000"/>
              <a:gd name="connsiteY233" fmla="*/ 1142517 h 2125299"/>
              <a:gd name="connsiteX234" fmla="*/ 11782489 w 12192000"/>
              <a:gd name="connsiteY234" fmla="*/ 1136559 h 2125299"/>
              <a:gd name="connsiteX235" fmla="*/ 11902393 w 12192000"/>
              <a:gd name="connsiteY235" fmla="*/ 1094179 h 2125299"/>
              <a:gd name="connsiteX236" fmla="*/ 11977404 w 12192000"/>
              <a:gd name="connsiteY236" fmla="*/ 1083129 h 2125299"/>
              <a:gd name="connsiteX237" fmla="*/ 12006265 w 12192000"/>
              <a:gd name="connsiteY237" fmla="*/ 1082677 h 2125299"/>
              <a:gd name="connsiteX238" fmla="*/ 12054478 w 12192000"/>
              <a:gd name="connsiteY238" fmla="*/ 1081702 h 2125299"/>
              <a:gd name="connsiteX239" fmla="*/ 12135890 w 12192000"/>
              <a:gd name="connsiteY239" fmla="*/ 1073294 h 2125299"/>
              <a:gd name="connsiteX240" fmla="*/ 12147804 w 12192000"/>
              <a:gd name="connsiteY240" fmla="*/ 1069307 h 2125299"/>
              <a:gd name="connsiteX241" fmla="*/ 12150693 w 12192000"/>
              <a:gd name="connsiteY241" fmla="*/ 1067201 h 2125299"/>
              <a:gd name="connsiteX242" fmla="*/ 12173723 w 12192000"/>
              <a:gd name="connsiteY242" fmla="*/ 1070977 h 2125299"/>
              <a:gd name="connsiteX243" fmla="*/ 12176111 w 12192000"/>
              <a:gd name="connsiteY243" fmla="*/ 1070987 h 2125299"/>
              <a:gd name="connsiteX244" fmla="*/ 12178994 w 12192000"/>
              <a:gd name="connsiteY244" fmla="*/ 1072387 h 2125299"/>
              <a:gd name="connsiteX245" fmla="*/ 12181611 w 12192000"/>
              <a:gd name="connsiteY245" fmla="*/ 1071008 h 2125299"/>
              <a:gd name="connsiteX246" fmla="*/ 12192000 w 12192000"/>
              <a:gd name="connsiteY246" fmla="*/ 1071048 h 2125299"/>
              <a:gd name="connsiteX247" fmla="*/ 12192000 w 12192000"/>
              <a:gd name="connsiteY247" fmla="*/ 2125299 h 2125299"/>
              <a:gd name="connsiteX248" fmla="*/ 0 w 12192000"/>
              <a:gd name="connsiteY248" fmla="*/ 2125299 h 2125299"/>
              <a:gd name="connsiteX249" fmla="*/ 0 w 12192000"/>
              <a:gd name="connsiteY249" fmla="*/ 36535 h 2125299"/>
              <a:gd name="connsiteX250" fmla="*/ 4593 w 12192000"/>
              <a:gd name="connsiteY250" fmla="*/ 36274 h 2125299"/>
              <a:gd name="connsiteX251" fmla="*/ 47461 w 12192000"/>
              <a:gd name="connsiteY251" fmla="*/ 44659 h 2125299"/>
              <a:gd name="connsiteX252" fmla="*/ 112677 w 12192000"/>
              <a:gd name="connsiteY252" fmla="*/ 44560 h 2125299"/>
              <a:gd name="connsiteX253" fmla="*/ 245484 w 12192000"/>
              <a:gd name="connsiteY253" fmla="*/ 35818 h 2125299"/>
              <a:gd name="connsiteX254" fmla="*/ 272548 w 12192000"/>
              <a:gd name="connsiteY254" fmla="*/ 748 h 212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2125299">
                <a:moveTo>
                  <a:pt x="272548" y="748"/>
                </a:moveTo>
                <a:cubicBezTo>
                  <a:pt x="300773" y="-3981"/>
                  <a:pt x="297569" y="14952"/>
                  <a:pt x="308291" y="23198"/>
                </a:cubicBezTo>
                <a:cubicBezTo>
                  <a:pt x="340262" y="26255"/>
                  <a:pt x="330461" y="41869"/>
                  <a:pt x="331008" y="54644"/>
                </a:cubicBezTo>
                <a:cubicBezTo>
                  <a:pt x="369402" y="30367"/>
                  <a:pt x="420320" y="70535"/>
                  <a:pt x="473809" y="84832"/>
                </a:cubicBezTo>
                <a:cubicBezTo>
                  <a:pt x="506333" y="90620"/>
                  <a:pt x="567396" y="41123"/>
                  <a:pt x="590515" y="75759"/>
                </a:cubicBezTo>
                <a:cubicBezTo>
                  <a:pt x="612115" y="71703"/>
                  <a:pt x="634725" y="104592"/>
                  <a:pt x="658737" y="81853"/>
                </a:cubicBezTo>
                <a:cubicBezTo>
                  <a:pt x="706341" y="100074"/>
                  <a:pt x="725776" y="89978"/>
                  <a:pt x="765295" y="112320"/>
                </a:cubicBezTo>
                <a:cubicBezTo>
                  <a:pt x="818532" y="124622"/>
                  <a:pt x="787086" y="81482"/>
                  <a:pt x="858608" y="106788"/>
                </a:cubicBezTo>
                <a:cubicBezTo>
                  <a:pt x="895761" y="102557"/>
                  <a:pt x="935587" y="104035"/>
                  <a:pt x="974247" y="111079"/>
                </a:cubicBezTo>
                <a:cubicBezTo>
                  <a:pt x="974127" y="119250"/>
                  <a:pt x="994918" y="112711"/>
                  <a:pt x="1003034" y="112399"/>
                </a:cubicBezTo>
                <a:cubicBezTo>
                  <a:pt x="1000287" y="117079"/>
                  <a:pt x="1014226" y="123070"/>
                  <a:pt x="1021976" y="120548"/>
                </a:cubicBezTo>
                <a:cubicBezTo>
                  <a:pt x="1146046" y="131898"/>
                  <a:pt x="1055591" y="159686"/>
                  <a:pt x="1139777" y="150384"/>
                </a:cubicBezTo>
                <a:cubicBezTo>
                  <a:pt x="1188859" y="156192"/>
                  <a:pt x="1156371" y="209898"/>
                  <a:pt x="1218983" y="195098"/>
                </a:cubicBezTo>
                <a:cubicBezTo>
                  <a:pt x="1275870" y="208244"/>
                  <a:pt x="1300521" y="236425"/>
                  <a:pt x="1361600" y="234226"/>
                </a:cubicBezTo>
                <a:cubicBezTo>
                  <a:pt x="1414808" y="246619"/>
                  <a:pt x="1456011" y="265360"/>
                  <a:pt x="1504917" y="269480"/>
                </a:cubicBezTo>
                <a:cubicBezTo>
                  <a:pt x="1519320" y="280137"/>
                  <a:pt x="1535053" y="286642"/>
                  <a:pt x="1557836" y="280554"/>
                </a:cubicBezTo>
                <a:cubicBezTo>
                  <a:pt x="1605776" y="294936"/>
                  <a:pt x="1609335" y="311659"/>
                  <a:pt x="1647629" y="307747"/>
                </a:cubicBezTo>
                <a:cubicBezTo>
                  <a:pt x="1666638" y="346333"/>
                  <a:pt x="1672614" y="318726"/>
                  <a:pt x="1707141" y="324382"/>
                </a:cubicBezTo>
                <a:cubicBezTo>
                  <a:pt x="1736108" y="326807"/>
                  <a:pt x="1699400" y="302916"/>
                  <a:pt x="1724737" y="308887"/>
                </a:cubicBezTo>
                <a:cubicBezTo>
                  <a:pt x="1745135" y="323634"/>
                  <a:pt x="1761521" y="302463"/>
                  <a:pt x="1781695" y="319023"/>
                </a:cubicBezTo>
                <a:cubicBezTo>
                  <a:pt x="1761843" y="332654"/>
                  <a:pt x="1837758" y="332510"/>
                  <a:pt x="1828035" y="346772"/>
                </a:cubicBezTo>
                <a:cubicBezTo>
                  <a:pt x="1867636" y="334316"/>
                  <a:pt x="1858787" y="361995"/>
                  <a:pt x="1894553" y="365435"/>
                </a:cubicBezTo>
                <a:cubicBezTo>
                  <a:pt x="1915264" y="362489"/>
                  <a:pt x="1926753" y="364436"/>
                  <a:pt x="1934204" y="376782"/>
                </a:cubicBezTo>
                <a:cubicBezTo>
                  <a:pt x="2031236" y="361281"/>
                  <a:pt x="1975806" y="387596"/>
                  <a:pt x="2049782" y="392960"/>
                </a:cubicBezTo>
                <a:cubicBezTo>
                  <a:pt x="2115757" y="394947"/>
                  <a:pt x="2184552" y="404263"/>
                  <a:pt x="2265893" y="385484"/>
                </a:cubicBezTo>
                <a:cubicBezTo>
                  <a:pt x="2283766" y="378565"/>
                  <a:pt x="2310299" y="382053"/>
                  <a:pt x="2325155" y="393272"/>
                </a:cubicBezTo>
                <a:cubicBezTo>
                  <a:pt x="2327713" y="395203"/>
                  <a:pt x="2329819" y="397295"/>
                  <a:pt x="2331409" y="399482"/>
                </a:cubicBezTo>
                <a:cubicBezTo>
                  <a:pt x="2383074" y="384393"/>
                  <a:pt x="2394630" y="402833"/>
                  <a:pt x="2422463" y="390427"/>
                </a:cubicBezTo>
                <a:cubicBezTo>
                  <a:pt x="2480963" y="399082"/>
                  <a:pt x="2512105" y="428125"/>
                  <a:pt x="2537405" y="417512"/>
                </a:cubicBezTo>
                <a:cubicBezTo>
                  <a:pt x="2564140" y="426365"/>
                  <a:pt x="2589155" y="454512"/>
                  <a:pt x="2621233" y="444423"/>
                </a:cubicBezTo>
                <a:cubicBezTo>
                  <a:pt x="2614640" y="458365"/>
                  <a:pt x="2659823" y="443488"/>
                  <a:pt x="2669487" y="456714"/>
                </a:cubicBezTo>
                <a:cubicBezTo>
                  <a:pt x="2675299" y="467500"/>
                  <a:pt x="2690364" y="465501"/>
                  <a:pt x="2703214" y="468763"/>
                </a:cubicBezTo>
                <a:cubicBezTo>
                  <a:pt x="2714773" y="479400"/>
                  <a:pt x="2776516" y="485708"/>
                  <a:pt x="2796522" y="482734"/>
                </a:cubicBezTo>
                <a:cubicBezTo>
                  <a:pt x="2851002" y="467755"/>
                  <a:pt x="2910424" y="509729"/>
                  <a:pt x="2954312" y="498914"/>
                </a:cubicBezTo>
                <a:cubicBezTo>
                  <a:pt x="2966698" y="499167"/>
                  <a:pt x="2977443" y="501036"/>
                  <a:pt x="2987112" y="503901"/>
                </a:cubicBezTo>
                <a:lnTo>
                  <a:pt x="3012152" y="514318"/>
                </a:lnTo>
                <a:lnTo>
                  <a:pt x="3015213" y="522079"/>
                </a:lnTo>
                <a:lnTo>
                  <a:pt x="3032748" y="525806"/>
                </a:lnTo>
                <a:lnTo>
                  <a:pt x="3036752" y="528078"/>
                </a:lnTo>
                <a:cubicBezTo>
                  <a:pt x="3044383" y="532445"/>
                  <a:pt x="3052071" y="536569"/>
                  <a:pt x="3060378" y="539826"/>
                </a:cubicBezTo>
                <a:cubicBezTo>
                  <a:pt x="3071778" y="509185"/>
                  <a:pt x="3132923" y="562486"/>
                  <a:pt x="3127182" y="533088"/>
                </a:cubicBezTo>
                <a:cubicBezTo>
                  <a:pt x="3174813" y="545658"/>
                  <a:pt x="3156853" y="514378"/>
                  <a:pt x="3195910" y="550973"/>
                </a:cubicBezTo>
                <a:cubicBezTo>
                  <a:pt x="3342236" y="558561"/>
                  <a:pt x="3472797" y="635110"/>
                  <a:pt x="3617890" y="628206"/>
                </a:cubicBezTo>
                <a:cubicBezTo>
                  <a:pt x="3645805" y="596605"/>
                  <a:pt x="3775341" y="607010"/>
                  <a:pt x="3807441" y="611324"/>
                </a:cubicBezTo>
                <a:cubicBezTo>
                  <a:pt x="3880134" y="625722"/>
                  <a:pt x="3950105" y="614086"/>
                  <a:pt x="4011725" y="646408"/>
                </a:cubicBezTo>
                <a:cubicBezTo>
                  <a:pt x="4017524" y="642820"/>
                  <a:pt x="4024139" y="640356"/>
                  <a:pt x="4031290" y="638696"/>
                </a:cubicBezTo>
                <a:lnTo>
                  <a:pt x="4052821" y="635966"/>
                </a:lnTo>
                <a:lnTo>
                  <a:pt x="4055305" y="637416"/>
                </a:lnTo>
                <a:cubicBezTo>
                  <a:pt x="4066790" y="641084"/>
                  <a:pt x="4074240" y="641116"/>
                  <a:pt x="4079887" y="639545"/>
                </a:cubicBezTo>
                <a:lnTo>
                  <a:pt x="4085575" y="636443"/>
                </a:lnTo>
                <a:lnTo>
                  <a:pt x="4102537" y="636785"/>
                </a:lnTo>
                <a:lnTo>
                  <a:pt x="4136209" y="634447"/>
                </a:lnTo>
                <a:lnTo>
                  <a:pt x="4142265" y="636834"/>
                </a:lnTo>
                <a:lnTo>
                  <a:pt x="4192674" y="637705"/>
                </a:lnTo>
                <a:lnTo>
                  <a:pt x="4193253" y="639059"/>
                </a:lnTo>
                <a:cubicBezTo>
                  <a:pt x="4195705" y="642113"/>
                  <a:pt x="4199680" y="644404"/>
                  <a:pt x="4206961" y="645164"/>
                </a:cubicBezTo>
                <a:cubicBezTo>
                  <a:pt x="4194106" y="663647"/>
                  <a:pt x="4210815" y="653163"/>
                  <a:pt x="4233419" y="653772"/>
                </a:cubicBezTo>
                <a:cubicBezTo>
                  <a:pt x="4218498" y="682616"/>
                  <a:pt x="4283718" y="672474"/>
                  <a:pt x="4293005" y="690218"/>
                </a:cubicBezTo>
                <a:cubicBezTo>
                  <a:pt x="4309947" y="690014"/>
                  <a:pt x="4327590" y="690326"/>
                  <a:pt x="4345548" y="691276"/>
                </a:cubicBezTo>
                <a:lnTo>
                  <a:pt x="4356083" y="692221"/>
                </a:lnTo>
                <a:lnTo>
                  <a:pt x="4356277" y="692542"/>
                </a:lnTo>
                <a:cubicBezTo>
                  <a:pt x="4358532" y="693394"/>
                  <a:pt x="4361984" y="693947"/>
                  <a:pt x="4367359" y="694142"/>
                </a:cubicBezTo>
                <a:lnTo>
                  <a:pt x="4375291" y="693944"/>
                </a:lnTo>
                <a:lnTo>
                  <a:pt x="4395729" y="695779"/>
                </a:lnTo>
                <a:lnTo>
                  <a:pt x="4402661" y="698419"/>
                </a:lnTo>
                <a:cubicBezTo>
                  <a:pt x="4432309" y="713514"/>
                  <a:pt x="4515126" y="733668"/>
                  <a:pt x="4573609" y="786345"/>
                </a:cubicBezTo>
                <a:cubicBezTo>
                  <a:pt x="4619496" y="801105"/>
                  <a:pt x="4652856" y="821411"/>
                  <a:pt x="4696762" y="827919"/>
                </a:cubicBezTo>
                <a:cubicBezTo>
                  <a:pt x="4707448" y="839001"/>
                  <a:pt x="4720338" y="846124"/>
                  <a:pt x="4742697" y="841384"/>
                </a:cubicBezTo>
                <a:cubicBezTo>
                  <a:pt x="4783280" y="857804"/>
                  <a:pt x="4782565" y="874219"/>
                  <a:pt x="4818645" y="872387"/>
                </a:cubicBezTo>
                <a:cubicBezTo>
                  <a:pt x="4829149" y="889552"/>
                  <a:pt x="4838965" y="884325"/>
                  <a:pt x="4869308" y="891588"/>
                </a:cubicBezTo>
                <a:cubicBezTo>
                  <a:pt x="4895318" y="895427"/>
                  <a:pt x="4867308" y="870356"/>
                  <a:pt x="4889144" y="877452"/>
                </a:cubicBezTo>
                <a:cubicBezTo>
                  <a:pt x="4906750" y="882107"/>
                  <a:pt x="4951206" y="908924"/>
                  <a:pt x="4974941" y="919525"/>
                </a:cubicBezTo>
                <a:cubicBezTo>
                  <a:pt x="5014251" y="909466"/>
                  <a:pt x="4999546" y="935881"/>
                  <a:pt x="5031554" y="941054"/>
                </a:cubicBezTo>
                <a:cubicBezTo>
                  <a:pt x="5051264" y="939258"/>
                  <a:pt x="5061344" y="941736"/>
                  <a:pt x="5065247" y="954101"/>
                </a:cubicBezTo>
                <a:cubicBezTo>
                  <a:pt x="5157993" y="944037"/>
                  <a:pt x="5100857" y="966735"/>
                  <a:pt x="5167480" y="975737"/>
                </a:cubicBezTo>
                <a:cubicBezTo>
                  <a:pt x="5227558" y="981052"/>
                  <a:pt x="5288483" y="993624"/>
                  <a:pt x="5367606" y="979572"/>
                </a:cubicBezTo>
                <a:cubicBezTo>
                  <a:pt x="5385656" y="973774"/>
                  <a:pt x="5409182" y="978520"/>
                  <a:pt x="5420147" y="990173"/>
                </a:cubicBezTo>
                <a:cubicBezTo>
                  <a:pt x="5422034" y="992178"/>
                  <a:pt x="5423469" y="994317"/>
                  <a:pt x="5424409" y="996521"/>
                </a:cubicBezTo>
                <a:cubicBezTo>
                  <a:pt x="5475416" y="984529"/>
                  <a:pt x="5481637" y="1003019"/>
                  <a:pt x="5510134" y="992406"/>
                </a:cubicBezTo>
                <a:cubicBezTo>
                  <a:pt x="5561767" y="1003808"/>
                  <a:pt x="5583442" y="1033596"/>
                  <a:pt x="5609186" y="1024593"/>
                </a:cubicBezTo>
                <a:cubicBezTo>
                  <a:pt x="5631617" y="1034559"/>
                  <a:pt x="5647884" y="1063164"/>
                  <a:pt x="5679724" y="1055016"/>
                </a:cubicBezTo>
                <a:cubicBezTo>
                  <a:pt x="5670356" y="1068212"/>
                  <a:pt x="5715366" y="1056091"/>
                  <a:pt x="5721088" y="1069425"/>
                </a:cubicBezTo>
                <a:cubicBezTo>
                  <a:pt x="5723859" y="1080193"/>
                  <a:pt x="5738161" y="1079024"/>
                  <a:pt x="5749177" y="1082850"/>
                </a:cubicBezTo>
                <a:cubicBezTo>
                  <a:pt x="5757258" y="1093768"/>
                  <a:pt x="5812426" y="1103058"/>
                  <a:pt x="5831496" y="1101199"/>
                </a:cubicBezTo>
                <a:cubicBezTo>
                  <a:pt x="5885060" y="1089456"/>
                  <a:pt x="5929614" y="1133247"/>
                  <a:pt x="5972470" y="1125001"/>
                </a:cubicBezTo>
                <a:cubicBezTo>
                  <a:pt x="6017700" y="1128529"/>
                  <a:pt x="6032686" y="1155801"/>
                  <a:pt x="6060089" y="1170157"/>
                </a:cubicBezTo>
                <a:cubicBezTo>
                  <a:pt x="6091361" y="1165030"/>
                  <a:pt x="6106237" y="1167043"/>
                  <a:pt x="6121076" y="1171554"/>
                </a:cubicBezTo>
                <a:lnTo>
                  <a:pt x="6129536" y="1174362"/>
                </a:lnTo>
                <a:lnTo>
                  <a:pt x="6156730" y="1170983"/>
                </a:lnTo>
                <a:cubicBezTo>
                  <a:pt x="6172431" y="1168033"/>
                  <a:pt x="6187209" y="1164343"/>
                  <a:pt x="6202072" y="1160220"/>
                </a:cubicBezTo>
                <a:cubicBezTo>
                  <a:pt x="6216529" y="1165719"/>
                  <a:pt x="6229219" y="1167416"/>
                  <a:pt x="6238235" y="1156854"/>
                </a:cubicBezTo>
                <a:cubicBezTo>
                  <a:pt x="6273622" y="1157454"/>
                  <a:pt x="6285701" y="1170641"/>
                  <a:pt x="6304671" y="1158193"/>
                </a:cubicBezTo>
                <a:cubicBezTo>
                  <a:pt x="6330082" y="1179074"/>
                  <a:pt x="6328934" y="1170454"/>
                  <a:pt x="6336324" y="1163356"/>
                </a:cubicBezTo>
                <a:lnTo>
                  <a:pt x="6337500" y="1162803"/>
                </a:lnTo>
                <a:lnTo>
                  <a:pt x="6341015" y="1165794"/>
                </a:lnTo>
                <a:lnTo>
                  <a:pt x="6346894" y="1166857"/>
                </a:lnTo>
                <a:lnTo>
                  <a:pt x="6361616" y="1164764"/>
                </a:lnTo>
                <a:lnTo>
                  <a:pt x="6366928" y="1163151"/>
                </a:lnTo>
                <a:cubicBezTo>
                  <a:pt x="6370672" y="1162349"/>
                  <a:pt x="6373264" y="1162209"/>
                  <a:pt x="6375178" y="1162548"/>
                </a:cubicBezTo>
                <a:lnTo>
                  <a:pt x="6375449" y="1162796"/>
                </a:lnTo>
                <a:lnTo>
                  <a:pt x="6383035" y="1161716"/>
                </a:lnTo>
                <a:cubicBezTo>
                  <a:pt x="6395680" y="1159294"/>
                  <a:pt x="6407827" y="1156369"/>
                  <a:pt x="6419268" y="1153120"/>
                </a:cubicBezTo>
                <a:cubicBezTo>
                  <a:pt x="6433418" y="1167018"/>
                  <a:pt x="6473334" y="1146289"/>
                  <a:pt x="6475903" y="1174324"/>
                </a:cubicBezTo>
                <a:cubicBezTo>
                  <a:pt x="6491558" y="1170761"/>
                  <a:pt x="6498306" y="1158526"/>
                  <a:pt x="6497710" y="1177087"/>
                </a:cubicBezTo>
                <a:cubicBezTo>
                  <a:pt x="6503000" y="1176435"/>
                  <a:pt x="6506716" y="1177726"/>
                  <a:pt x="6509733" y="1179965"/>
                </a:cubicBezTo>
                <a:lnTo>
                  <a:pt x="6510723" y="1181048"/>
                </a:lnTo>
                <a:lnTo>
                  <a:pt x="6545420" y="1172676"/>
                </a:lnTo>
                <a:lnTo>
                  <a:pt x="6550594" y="1173675"/>
                </a:lnTo>
                <a:lnTo>
                  <a:pt x="6572484" y="1165516"/>
                </a:lnTo>
                <a:lnTo>
                  <a:pt x="6584180" y="1162742"/>
                </a:lnTo>
                <a:lnTo>
                  <a:pt x="6586682" y="1158988"/>
                </a:lnTo>
                <a:cubicBezTo>
                  <a:pt x="6589832" y="1156582"/>
                  <a:pt x="6594919" y="1155261"/>
                  <a:pt x="6604353" y="1156401"/>
                </a:cubicBezTo>
                <a:lnTo>
                  <a:pt x="6606684" y="1157225"/>
                </a:lnTo>
                <a:lnTo>
                  <a:pt x="6620136" y="1150923"/>
                </a:lnTo>
                <a:cubicBezTo>
                  <a:pt x="6649785" y="1147116"/>
                  <a:pt x="6729055" y="1138459"/>
                  <a:pt x="6784576" y="1134382"/>
                </a:cubicBezTo>
                <a:cubicBezTo>
                  <a:pt x="6840096" y="1130305"/>
                  <a:pt x="6913323" y="1131550"/>
                  <a:pt x="6953259" y="1126462"/>
                </a:cubicBezTo>
                <a:cubicBezTo>
                  <a:pt x="7027069" y="1116820"/>
                  <a:pt x="7161982" y="1106001"/>
                  <a:pt x="7219588" y="1100407"/>
                </a:cubicBezTo>
                <a:lnTo>
                  <a:pt x="7349606" y="1069052"/>
                </a:lnTo>
                <a:lnTo>
                  <a:pt x="7363183" y="1069146"/>
                </a:lnTo>
                <a:lnTo>
                  <a:pt x="7368692" y="1075406"/>
                </a:lnTo>
                <a:lnTo>
                  <a:pt x="7390331" y="1080015"/>
                </a:lnTo>
                <a:cubicBezTo>
                  <a:pt x="7398175" y="1080780"/>
                  <a:pt x="7406316" y="1080473"/>
                  <a:pt x="7414856" y="1078449"/>
                </a:cubicBezTo>
                <a:cubicBezTo>
                  <a:pt x="7433682" y="1065359"/>
                  <a:pt x="7502852" y="1121895"/>
                  <a:pt x="7533470" y="1118699"/>
                </a:cubicBezTo>
                <a:cubicBezTo>
                  <a:pt x="7578323" y="1126708"/>
                  <a:pt x="7636724" y="1112382"/>
                  <a:pt x="7683987" y="1126505"/>
                </a:cubicBezTo>
                <a:cubicBezTo>
                  <a:pt x="7721485" y="1148747"/>
                  <a:pt x="7737880" y="1146490"/>
                  <a:pt x="7785748" y="1158299"/>
                </a:cubicBezTo>
                <a:cubicBezTo>
                  <a:pt x="7845381" y="1168988"/>
                  <a:pt x="7937474" y="1183009"/>
                  <a:pt x="8005963" y="1183261"/>
                </a:cubicBezTo>
                <a:cubicBezTo>
                  <a:pt x="8089727" y="1185592"/>
                  <a:pt x="8182871" y="1194640"/>
                  <a:pt x="8232344" y="1194168"/>
                </a:cubicBezTo>
                <a:lnTo>
                  <a:pt x="8317643" y="1189823"/>
                </a:lnTo>
                <a:lnTo>
                  <a:pt x="8333297" y="1197210"/>
                </a:lnTo>
                <a:cubicBezTo>
                  <a:pt x="8339519" y="1199358"/>
                  <a:pt x="8346635" y="1200946"/>
                  <a:pt x="8355125" y="1201619"/>
                </a:cubicBezTo>
                <a:cubicBezTo>
                  <a:pt x="8387013" y="1196889"/>
                  <a:pt x="8421519" y="1224907"/>
                  <a:pt x="8461336" y="1218091"/>
                </a:cubicBezTo>
                <a:cubicBezTo>
                  <a:pt x="8475572" y="1217123"/>
                  <a:pt x="8517135" y="1223554"/>
                  <a:pt x="8523472" y="1230508"/>
                </a:cubicBezTo>
                <a:cubicBezTo>
                  <a:pt x="8531824" y="1233031"/>
                  <a:pt x="8542504" y="1232447"/>
                  <a:pt x="8544856" y="1239250"/>
                </a:cubicBezTo>
                <a:cubicBezTo>
                  <a:pt x="8549489" y="1247699"/>
                  <a:pt x="8582889" y="1240551"/>
                  <a:pt x="8576214" y="1248753"/>
                </a:cubicBezTo>
                <a:cubicBezTo>
                  <a:pt x="8599854" y="1243967"/>
                  <a:pt x="8612778" y="1262132"/>
                  <a:pt x="8629837" y="1268640"/>
                </a:cubicBezTo>
                <a:cubicBezTo>
                  <a:pt x="8639362" y="1265945"/>
                  <a:pt x="8648376" y="1269339"/>
                  <a:pt x="8659879" y="1274374"/>
                </a:cubicBezTo>
                <a:lnTo>
                  <a:pt x="8675677" y="1281034"/>
                </a:lnTo>
                <a:lnTo>
                  <a:pt x="8682750" y="1281651"/>
                </a:lnTo>
                <a:cubicBezTo>
                  <a:pt x="8691190" y="1282990"/>
                  <a:pt x="8698805" y="1284653"/>
                  <a:pt x="8705601" y="1286034"/>
                </a:cubicBezTo>
                <a:lnTo>
                  <a:pt x="8718807" y="1288013"/>
                </a:lnTo>
                <a:lnTo>
                  <a:pt x="8724103" y="1288607"/>
                </a:lnTo>
                <a:lnTo>
                  <a:pt x="8736572" y="1286058"/>
                </a:lnTo>
                <a:lnTo>
                  <a:pt x="8751387" y="1290031"/>
                </a:lnTo>
                <a:lnTo>
                  <a:pt x="8768967" y="1288260"/>
                </a:lnTo>
                <a:cubicBezTo>
                  <a:pt x="8769729" y="1289656"/>
                  <a:pt x="8770860" y="1291018"/>
                  <a:pt x="8772325" y="1292299"/>
                </a:cubicBezTo>
                <a:lnTo>
                  <a:pt x="8785247" y="1297830"/>
                </a:lnTo>
                <a:lnTo>
                  <a:pt x="8797751" y="1295468"/>
                </a:lnTo>
                <a:cubicBezTo>
                  <a:pt x="8796928" y="1302361"/>
                  <a:pt x="8811445" y="1296717"/>
                  <a:pt x="8822720" y="1296564"/>
                </a:cubicBezTo>
                <a:lnTo>
                  <a:pt x="8829318" y="1298191"/>
                </a:lnTo>
                <a:lnTo>
                  <a:pt x="8853895" y="1296301"/>
                </a:lnTo>
                <a:cubicBezTo>
                  <a:pt x="8867192" y="1296040"/>
                  <a:pt x="8879869" y="1296483"/>
                  <a:pt x="8892118" y="1297302"/>
                </a:cubicBezTo>
                <a:lnTo>
                  <a:pt x="8935230" y="1301476"/>
                </a:lnTo>
                <a:lnTo>
                  <a:pt x="8948167" y="1299058"/>
                </a:lnTo>
                <a:cubicBezTo>
                  <a:pt x="8976687" y="1298537"/>
                  <a:pt x="9008985" y="1308290"/>
                  <a:pt x="9028684" y="1300436"/>
                </a:cubicBezTo>
                <a:cubicBezTo>
                  <a:pt x="9036859" y="1299524"/>
                  <a:pt x="9044335" y="1299752"/>
                  <a:pt x="9051337" y="1300689"/>
                </a:cubicBezTo>
                <a:lnTo>
                  <a:pt x="9070163" y="1304972"/>
                </a:lnTo>
                <a:lnTo>
                  <a:pt x="9073963" y="1309506"/>
                </a:lnTo>
                <a:lnTo>
                  <a:pt x="9086320" y="1310298"/>
                </a:lnTo>
                <a:lnTo>
                  <a:pt x="9089471" y="1311358"/>
                </a:lnTo>
                <a:cubicBezTo>
                  <a:pt x="9095485" y="1313401"/>
                  <a:pt x="9101478" y="1315286"/>
                  <a:pt x="9107676" y="1316584"/>
                </a:cubicBezTo>
                <a:cubicBezTo>
                  <a:pt x="9108055" y="1296655"/>
                  <a:pt x="9160471" y="1324339"/>
                  <a:pt x="9149901" y="1306656"/>
                </a:cubicBezTo>
                <a:cubicBezTo>
                  <a:pt x="9184035" y="1310321"/>
                  <a:pt x="9228231" y="1329343"/>
                  <a:pt x="9262304" y="1348602"/>
                </a:cubicBezTo>
                <a:cubicBezTo>
                  <a:pt x="9319579" y="1351351"/>
                  <a:pt x="9427326" y="1318999"/>
                  <a:pt x="9493560" y="1323148"/>
                </a:cubicBezTo>
                <a:cubicBezTo>
                  <a:pt x="9504543" y="1301202"/>
                  <a:pt x="9590261" y="1273650"/>
                  <a:pt x="9613897" y="1296362"/>
                </a:cubicBezTo>
                <a:cubicBezTo>
                  <a:pt x="9664878" y="1298996"/>
                  <a:pt x="9708047" y="1285766"/>
                  <a:pt x="9755919" y="1300437"/>
                </a:cubicBezTo>
                <a:cubicBezTo>
                  <a:pt x="9758890" y="1297718"/>
                  <a:pt x="9762653" y="1295623"/>
                  <a:pt x="9766956" y="1293981"/>
                </a:cubicBezTo>
                <a:lnTo>
                  <a:pt x="9780437" y="1290436"/>
                </a:lnTo>
                <a:lnTo>
                  <a:pt x="9782402" y="1291119"/>
                </a:lnTo>
                <a:cubicBezTo>
                  <a:pt x="9790778" y="1292395"/>
                  <a:pt x="9795670" y="1291773"/>
                  <a:pt x="9799006" y="1290314"/>
                </a:cubicBezTo>
                <a:lnTo>
                  <a:pt x="9802018" y="1287906"/>
                </a:lnTo>
                <a:lnTo>
                  <a:pt x="9813214" y="1286655"/>
                </a:lnTo>
                <a:lnTo>
                  <a:pt x="9834744" y="1282304"/>
                </a:lnTo>
                <a:lnTo>
                  <a:pt x="9839266" y="1283258"/>
                </a:lnTo>
                <a:lnTo>
                  <a:pt x="9872506" y="1279450"/>
                </a:lnTo>
                <a:lnTo>
                  <a:pt x="9873201" y="1280237"/>
                </a:lnTo>
                <a:cubicBezTo>
                  <a:pt x="9875513" y="1281913"/>
                  <a:pt x="9878649" y="1282986"/>
                  <a:pt x="9883598" y="1282829"/>
                </a:cubicBezTo>
                <a:cubicBezTo>
                  <a:pt x="9879452" y="1295367"/>
                  <a:pt x="9887978" y="1287443"/>
                  <a:pt x="9902934" y="1285869"/>
                </a:cubicBezTo>
                <a:cubicBezTo>
                  <a:pt x="9899830" y="1304991"/>
                  <a:pt x="9940231" y="1293097"/>
                  <a:pt x="9950428" y="1303266"/>
                </a:cubicBezTo>
                <a:cubicBezTo>
                  <a:pt x="9961484" y="1301679"/>
                  <a:pt x="9973120" y="1300351"/>
                  <a:pt x="9985112" y="1299387"/>
                </a:cubicBezTo>
                <a:lnTo>
                  <a:pt x="9992235" y="1299065"/>
                </a:lnTo>
                <a:lnTo>
                  <a:pt x="9992437" y="1299247"/>
                </a:lnTo>
                <a:cubicBezTo>
                  <a:pt x="9994112" y="1299578"/>
                  <a:pt x="9996502" y="1299622"/>
                  <a:pt x="10000070" y="1299279"/>
                </a:cubicBezTo>
                <a:lnTo>
                  <a:pt x="10005225" y="1298474"/>
                </a:lnTo>
                <a:lnTo>
                  <a:pt x="10019046" y="1297845"/>
                </a:lnTo>
                <a:lnTo>
                  <a:pt x="10024200" y="1298881"/>
                </a:lnTo>
                <a:lnTo>
                  <a:pt x="10026818" y="1301095"/>
                </a:lnTo>
                <a:lnTo>
                  <a:pt x="10027999" y="1300783"/>
                </a:lnTo>
                <a:cubicBezTo>
                  <a:pt x="10036111" y="1296374"/>
                  <a:pt x="10036738" y="1290474"/>
                  <a:pt x="10055841" y="1305977"/>
                </a:cubicBezTo>
                <a:cubicBezTo>
                  <a:pt x="10075546" y="1298566"/>
                  <a:pt x="10083990" y="1308143"/>
                  <a:pt x="10116121" y="1310447"/>
                </a:cubicBezTo>
                <a:cubicBezTo>
                  <a:pt x="10126389" y="1303778"/>
                  <a:pt x="10137622" y="1305608"/>
                  <a:pt x="10149729" y="1310106"/>
                </a:cubicBezTo>
                <a:cubicBezTo>
                  <a:pt x="10178419" y="1306118"/>
                  <a:pt x="10208505" y="1311933"/>
                  <a:pt x="10242783" y="1312346"/>
                </a:cubicBezTo>
                <a:cubicBezTo>
                  <a:pt x="10275772" y="1302952"/>
                  <a:pt x="10300341" y="1316625"/>
                  <a:pt x="10336949" y="1317004"/>
                </a:cubicBezTo>
                <a:cubicBezTo>
                  <a:pt x="10362291" y="1301985"/>
                  <a:pt x="10367597" y="1328097"/>
                  <a:pt x="10388250" y="1332853"/>
                </a:cubicBezTo>
                <a:lnTo>
                  <a:pt x="10393650" y="1333152"/>
                </a:lnTo>
                <a:lnTo>
                  <a:pt x="10406360" y="1330606"/>
                </a:lnTo>
                <a:lnTo>
                  <a:pt x="10410804" y="1329096"/>
                </a:lnTo>
                <a:cubicBezTo>
                  <a:pt x="10413991" y="1328262"/>
                  <a:pt x="10416268" y="1327972"/>
                  <a:pt x="10418022" y="1328064"/>
                </a:cubicBezTo>
                <a:lnTo>
                  <a:pt x="10418307" y="1328215"/>
                </a:lnTo>
                <a:lnTo>
                  <a:pt x="10424860" y="1326903"/>
                </a:lnTo>
                <a:cubicBezTo>
                  <a:pt x="10435671" y="1324285"/>
                  <a:pt x="10445957" y="1321356"/>
                  <a:pt x="10455564" y="1318254"/>
                </a:cubicBezTo>
                <a:cubicBezTo>
                  <a:pt x="10470459" y="1326835"/>
                  <a:pt x="10502394" y="1309505"/>
                  <a:pt x="10509396" y="1328741"/>
                </a:cubicBezTo>
                <a:cubicBezTo>
                  <a:pt x="10522685" y="1325110"/>
                  <a:pt x="10526614" y="1316129"/>
                  <a:pt x="10529213" y="1329036"/>
                </a:cubicBezTo>
                <a:cubicBezTo>
                  <a:pt x="10533797" y="1328191"/>
                  <a:pt x="10537313" y="1328809"/>
                  <a:pt x="10540366" y="1330136"/>
                </a:cubicBezTo>
                <a:lnTo>
                  <a:pt x="10541428" y="1330813"/>
                </a:lnTo>
                <a:lnTo>
                  <a:pt x="10570809" y="1322434"/>
                </a:lnTo>
                <a:lnTo>
                  <a:pt x="10575570" y="1322740"/>
                </a:lnTo>
                <a:lnTo>
                  <a:pt x="10593618" y="1315463"/>
                </a:lnTo>
                <a:lnTo>
                  <a:pt x="10603529" y="1312671"/>
                </a:lnTo>
                <a:lnTo>
                  <a:pt x="10605118" y="1309883"/>
                </a:lnTo>
                <a:cubicBezTo>
                  <a:pt x="10607511" y="1307983"/>
                  <a:pt x="10611801" y="1306689"/>
                  <a:pt x="10620364" y="1306777"/>
                </a:cubicBezTo>
                <a:lnTo>
                  <a:pt x="10622574" y="1307174"/>
                </a:lnTo>
                <a:lnTo>
                  <a:pt x="10633450" y="1301809"/>
                </a:lnTo>
                <a:cubicBezTo>
                  <a:pt x="10636653" y="1299593"/>
                  <a:pt x="10639118" y="1297009"/>
                  <a:pt x="10640509" y="1293921"/>
                </a:cubicBezTo>
                <a:cubicBezTo>
                  <a:pt x="10693284" y="1301675"/>
                  <a:pt x="10727133" y="1282647"/>
                  <a:pt x="10776587" y="1278128"/>
                </a:cubicBezTo>
                <a:cubicBezTo>
                  <a:pt x="10810678" y="1297168"/>
                  <a:pt x="10877227" y="1258125"/>
                  <a:pt x="10876189" y="1235011"/>
                </a:cubicBezTo>
                <a:cubicBezTo>
                  <a:pt x="10891671" y="1259941"/>
                  <a:pt x="10965918" y="1190750"/>
                  <a:pt x="10950506" y="1227199"/>
                </a:cubicBezTo>
                <a:cubicBezTo>
                  <a:pt x="10965660" y="1222618"/>
                  <a:pt x="10988563" y="1229883"/>
                  <a:pt x="10984089" y="1239171"/>
                </a:cubicBezTo>
                <a:cubicBezTo>
                  <a:pt x="11023858" y="1214908"/>
                  <a:pt x="11107965" y="1221067"/>
                  <a:pt x="11159856" y="1205133"/>
                </a:cubicBezTo>
                <a:cubicBezTo>
                  <a:pt x="11201995" y="1219321"/>
                  <a:pt x="11174820" y="1204475"/>
                  <a:pt x="11208918" y="1203323"/>
                </a:cubicBezTo>
                <a:cubicBezTo>
                  <a:pt x="11189768" y="1187406"/>
                  <a:pt x="11253585" y="1207322"/>
                  <a:pt x="11243596" y="1187671"/>
                </a:cubicBezTo>
                <a:lnTo>
                  <a:pt x="11263481" y="1190273"/>
                </a:lnTo>
                <a:lnTo>
                  <a:pt x="11267006" y="1190876"/>
                </a:lnTo>
                <a:lnTo>
                  <a:pt x="11279071" y="1189933"/>
                </a:lnTo>
                <a:lnTo>
                  <a:pt x="11285012" y="1193861"/>
                </a:lnTo>
                <a:lnTo>
                  <a:pt x="11304992" y="1195447"/>
                </a:lnTo>
                <a:cubicBezTo>
                  <a:pt x="11312083" y="1195393"/>
                  <a:pt x="11319254" y="1194578"/>
                  <a:pt x="11326494" y="1192540"/>
                </a:cubicBezTo>
                <a:cubicBezTo>
                  <a:pt x="11345827" y="1178582"/>
                  <a:pt x="11402549" y="1192280"/>
                  <a:pt x="11425714" y="1174055"/>
                </a:cubicBezTo>
                <a:cubicBezTo>
                  <a:pt x="11435584" y="1168818"/>
                  <a:pt x="11474394" y="1161572"/>
                  <a:pt x="11486762" y="1165661"/>
                </a:cubicBezTo>
                <a:cubicBezTo>
                  <a:pt x="11495890" y="1165274"/>
                  <a:pt x="11503451" y="1161469"/>
                  <a:pt x="11512604" y="1166655"/>
                </a:cubicBezTo>
                <a:cubicBezTo>
                  <a:pt x="11525278" y="1172568"/>
                  <a:pt x="11543167" y="1156041"/>
                  <a:pt x="11546907" y="1165230"/>
                </a:cubicBezTo>
                <a:cubicBezTo>
                  <a:pt x="11559860" y="1153769"/>
                  <a:pt x="11589390" y="1165568"/>
                  <a:pt x="11609497" y="1165957"/>
                </a:cubicBezTo>
                <a:cubicBezTo>
                  <a:pt x="11618283" y="1155387"/>
                  <a:pt x="11651810" y="1166622"/>
                  <a:pt x="11690028" y="1161299"/>
                </a:cubicBezTo>
                <a:cubicBezTo>
                  <a:pt x="11699299" y="1149252"/>
                  <a:pt x="11715874" y="1157832"/>
                  <a:pt x="11737363" y="1140042"/>
                </a:cubicBezTo>
                <a:cubicBezTo>
                  <a:pt x="11739453" y="1141023"/>
                  <a:pt x="11741790" y="1141856"/>
                  <a:pt x="11744299" y="1142517"/>
                </a:cubicBezTo>
                <a:cubicBezTo>
                  <a:pt x="11758871" y="1146360"/>
                  <a:pt x="11775969" y="1143691"/>
                  <a:pt x="11782489" y="1136559"/>
                </a:cubicBezTo>
                <a:cubicBezTo>
                  <a:pt x="11819005" y="1111415"/>
                  <a:pt x="11863484" y="1104658"/>
                  <a:pt x="11902393" y="1094179"/>
                </a:cubicBezTo>
                <a:cubicBezTo>
                  <a:pt x="11947712" y="1084234"/>
                  <a:pt x="11930116" y="1109151"/>
                  <a:pt x="11977404" y="1083129"/>
                </a:cubicBezTo>
                <a:cubicBezTo>
                  <a:pt x="11988336" y="1088925"/>
                  <a:pt x="11995976" y="1088022"/>
                  <a:pt x="12006265" y="1082677"/>
                </a:cubicBezTo>
                <a:cubicBezTo>
                  <a:pt x="12028632" y="1078355"/>
                  <a:pt x="12038487" y="1095853"/>
                  <a:pt x="12054478" y="1081702"/>
                </a:cubicBezTo>
                <a:cubicBezTo>
                  <a:pt x="12076082" y="1080139"/>
                  <a:pt x="12115137" y="1074846"/>
                  <a:pt x="12135890" y="1073294"/>
                </a:cubicBezTo>
                <a:cubicBezTo>
                  <a:pt x="12141602" y="1072588"/>
                  <a:pt x="12145169" y="1070998"/>
                  <a:pt x="12147804" y="1069307"/>
                </a:cubicBezTo>
                <a:lnTo>
                  <a:pt x="12150693" y="1067201"/>
                </a:lnTo>
                <a:lnTo>
                  <a:pt x="12173723" y="1070977"/>
                </a:lnTo>
                <a:lnTo>
                  <a:pt x="12176111" y="1070987"/>
                </a:lnTo>
                <a:lnTo>
                  <a:pt x="12178994" y="1072387"/>
                </a:lnTo>
                <a:lnTo>
                  <a:pt x="12181611" y="1071008"/>
                </a:lnTo>
                <a:lnTo>
                  <a:pt x="12192000" y="1071048"/>
                </a:lnTo>
                <a:lnTo>
                  <a:pt x="12192000" y="2125299"/>
                </a:lnTo>
                <a:lnTo>
                  <a:pt x="0" y="2125299"/>
                </a:lnTo>
                <a:lnTo>
                  <a:pt x="0" y="36535"/>
                </a:lnTo>
                <a:lnTo>
                  <a:pt x="4593" y="36274"/>
                </a:lnTo>
                <a:cubicBezTo>
                  <a:pt x="22762" y="35290"/>
                  <a:pt x="38665" y="35682"/>
                  <a:pt x="47461" y="44659"/>
                </a:cubicBezTo>
                <a:cubicBezTo>
                  <a:pt x="54452" y="22790"/>
                  <a:pt x="95065" y="62881"/>
                  <a:pt x="112677" y="44560"/>
                </a:cubicBezTo>
                <a:cubicBezTo>
                  <a:pt x="118258" y="9277"/>
                  <a:pt x="202831" y="41100"/>
                  <a:pt x="245484" y="35818"/>
                </a:cubicBezTo>
                <a:cubicBezTo>
                  <a:pt x="246366" y="15788"/>
                  <a:pt x="299232" y="22562"/>
                  <a:pt x="272548" y="74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A07B63-62DF-0AA3-BF03-C86112F5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90" y="-131484"/>
            <a:ext cx="8335338" cy="370445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fi-FI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fi-FI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fi-FI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fi-FI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fi-FI" sz="1400" b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Once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again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snow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acts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as a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good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thermal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insulator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nests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under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snow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remain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almost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zero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degrees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throughout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winter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Snow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also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gives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great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hideout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places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small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species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like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hares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weasels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Snow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helps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protect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plants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which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important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food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production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fi-FI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Although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snow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very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good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for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many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different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species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it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can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also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harm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animals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mainly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making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it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difficult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move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covering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food, and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increasing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need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energy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stay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warm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warm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winter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can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cause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so-called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protective</a:t>
            </a:r>
            <a:r>
              <a:rPr lang="fi-FI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b="1" err="1">
                <a:solidFill>
                  <a:schemeClr val="tx1">
                    <a:lumMod val="85000"/>
                    <a:lumOff val="15000"/>
                  </a:schemeClr>
                </a:solidFill>
              </a:rPr>
              <a:t>color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fail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as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there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little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no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snow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making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white-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furred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animals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such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as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hares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easily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visible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fi-FI" sz="24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predators</a:t>
            </a:r>
            <a:r>
              <a:rPr lang="fi-FI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06EE196-46B1-4987-B8E2-2681AD6A9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46035" y="2992299"/>
            <a:ext cx="2418028" cy="284457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Kuva 7" descr="Kuva, joka sisältää kohteen taivas, piha-, talvi, lumi&#10;&#10;Tekoälyllä luotu sisältö saattaa olla virheellistä.">
            <a:extLst>
              <a:ext uri="{FF2B5EF4-FFF2-40B4-BE49-F238E27FC236}">
                <a16:creationId xmlns:a16="http://schemas.microsoft.com/office/drawing/2014/main" id="{E2F4AFD8-2A7C-36CC-3FD5-266ABD01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864" b="4"/>
          <a:stretch>
            <a:fillRect/>
          </a:stretch>
        </p:blipFill>
        <p:spPr>
          <a:xfrm rot="5400000">
            <a:off x="8962932" y="3342550"/>
            <a:ext cx="2584234" cy="2174306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3E7C62F-013B-4BF0-A4FA-40596DEA7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5980" y="516715"/>
            <a:ext cx="2418028" cy="284457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uva 5" descr="Kuva, joka sisältää kohteen talvi, jäätävä, lumi, luonto&#10;&#10;Tekoälyllä luotu sisältö saattaa olla virheellistä.">
            <a:extLst>
              <a:ext uri="{FF2B5EF4-FFF2-40B4-BE49-F238E27FC236}">
                <a16:creationId xmlns:a16="http://schemas.microsoft.com/office/drawing/2014/main" id="{E79212E9-06CA-20E6-5666-3E265EFF16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47" r="802" b="4"/>
          <a:stretch>
            <a:fillRect/>
          </a:stretch>
        </p:blipFill>
        <p:spPr>
          <a:xfrm rot="5400000">
            <a:off x="9278465" y="851850"/>
            <a:ext cx="2573057" cy="2174306"/>
          </a:xfrm>
          <a:prstGeom prst="rect">
            <a:avLst/>
          </a:prstGeom>
        </p:spPr>
      </p:pic>
      <p:sp>
        <p:nvSpPr>
          <p:cNvPr id="57" name="Rectangle 6">
            <a:extLst>
              <a:ext uri="{FF2B5EF4-FFF2-40B4-BE49-F238E27FC236}">
                <a16:creationId xmlns:a16="http://schemas.microsoft.com/office/drawing/2014/main" id="{C99D11B4-B61D-4ECC-AA3A-DE3A9B692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11427" y="5608888"/>
            <a:ext cx="1149878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0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0861099-6CE7-E809-22B4-86AF3702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03" y="365125"/>
            <a:ext cx="5633175" cy="1899912"/>
          </a:xfrm>
        </p:spPr>
        <p:txBody>
          <a:bodyPr>
            <a:normAutofit/>
          </a:bodyPr>
          <a:lstStyle/>
          <a:p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How </a:t>
            </a:r>
            <a:r>
              <a:rPr lang="fi-FI" sz="34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the</a:t>
            </a:r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34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location</a:t>
            </a:r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of </a:t>
            </a:r>
            <a:r>
              <a:rPr lang="fi-FI" sz="34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the</a:t>
            </a:r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34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snow</a:t>
            </a:r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34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affects</a:t>
            </a:r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34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its</a:t>
            </a:r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 </a:t>
            </a:r>
            <a:r>
              <a:rPr lang="fi-FI" sz="3400" err="1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cleanliness</a:t>
            </a:r>
            <a:r>
              <a:rPr lang="fi-FI" sz="3400">
                <a:solidFill>
                  <a:schemeClr val="tx2">
                    <a:lumMod val="76000"/>
                    <a:lumOff val="24000"/>
                  </a:schemeClr>
                </a:solidFill>
                <a:latin typeface="Amasis MT Pro"/>
                <a:ea typeface="+mj-lt"/>
                <a:cs typeface="+mj-lt"/>
              </a:rPr>
              <a:t>?</a:t>
            </a:r>
            <a:endParaRPr lang="fi-FI" sz="3400" err="1">
              <a:solidFill>
                <a:schemeClr val="tx2">
                  <a:lumMod val="76000"/>
                  <a:lumOff val="24000"/>
                </a:schemeClr>
              </a:solidFill>
              <a:latin typeface="Amasis MT Pro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D9CAB8-DC03-2E79-21E9-C5A86853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603" y="2260552"/>
            <a:ext cx="5859477" cy="33622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2400"/>
              <a:t>In </a:t>
            </a:r>
            <a:r>
              <a:rPr lang="fi-FI" sz="2400" err="1"/>
              <a:t>cities</a:t>
            </a:r>
            <a:r>
              <a:rPr lang="fi-FI" sz="2400"/>
              <a:t> </a:t>
            </a:r>
            <a:r>
              <a:rPr lang="fi-FI" sz="2400" err="1"/>
              <a:t>or</a:t>
            </a:r>
            <a:r>
              <a:rPr lang="fi-FI" sz="2400"/>
              <a:t> </a:t>
            </a:r>
            <a:r>
              <a:rPr lang="fi-FI" sz="2400" b="1" err="1"/>
              <a:t>places</a:t>
            </a:r>
            <a:r>
              <a:rPr lang="fi-FI" sz="2400" b="1"/>
              <a:t> </a:t>
            </a:r>
            <a:r>
              <a:rPr lang="fi-FI" sz="2400" b="1" err="1"/>
              <a:t>with</a:t>
            </a:r>
            <a:r>
              <a:rPr lang="fi-FI" sz="2400" b="1"/>
              <a:t> </a:t>
            </a:r>
            <a:r>
              <a:rPr lang="fi-FI" sz="2400" b="1" err="1"/>
              <a:t>factories</a:t>
            </a:r>
            <a:r>
              <a:rPr lang="fi-FI" sz="2400" b="1"/>
              <a:t> and </a:t>
            </a:r>
            <a:r>
              <a:rPr lang="fi-FI" sz="2400" b="1" err="1"/>
              <a:t>cars</a:t>
            </a:r>
            <a:r>
              <a:rPr lang="fi-FI" sz="2400" b="1"/>
              <a:t>, </a:t>
            </a:r>
            <a:r>
              <a:rPr lang="fi-FI" sz="2400" b="1" err="1"/>
              <a:t>snow</a:t>
            </a:r>
            <a:r>
              <a:rPr lang="fi-FI" sz="2400" b="1"/>
              <a:t> </a:t>
            </a:r>
            <a:r>
              <a:rPr lang="fi-FI" sz="2400" b="1" err="1"/>
              <a:t>often</a:t>
            </a:r>
            <a:r>
              <a:rPr lang="fi-FI" sz="2400" b="1"/>
              <a:t> </a:t>
            </a:r>
            <a:r>
              <a:rPr lang="fi-FI" sz="2400" b="1" err="1"/>
              <a:t>gets</a:t>
            </a:r>
            <a:r>
              <a:rPr lang="fi-FI" sz="2400" b="1"/>
              <a:t> </a:t>
            </a:r>
            <a:r>
              <a:rPr lang="fi-FI" sz="2400" b="1" err="1"/>
              <a:t>dirty</a:t>
            </a:r>
            <a:r>
              <a:rPr lang="fi-FI" sz="2400" b="1"/>
              <a:t>. </a:t>
            </a:r>
            <a:r>
              <a:rPr lang="fi-FI" sz="2400" err="1"/>
              <a:t>This</a:t>
            </a:r>
            <a:r>
              <a:rPr lang="fi-FI" sz="2400"/>
              <a:t> is </a:t>
            </a:r>
            <a:r>
              <a:rPr lang="fi-FI" sz="2400" err="1"/>
              <a:t>because</a:t>
            </a:r>
            <a:r>
              <a:rPr lang="fi-FI" sz="2400"/>
              <a:t> </a:t>
            </a:r>
            <a:r>
              <a:rPr lang="fi-FI" sz="2400" err="1"/>
              <a:t>smoke</a:t>
            </a:r>
            <a:r>
              <a:rPr lang="fi-FI" sz="2400"/>
              <a:t>, </a:t>
            </a:r>
            <a:r>
              <a:rPr lang="fi-FI" sz="2400" err="1"/>
              <a:t>dust</a:t>
            </a:r>
            <a:r>
              <a:rPr lang="fi-FI" sz="2400"/>
              <a:t> and </a:t>
            </a:r>
            <a:r>
              <a:rPr lang="fi-FI" sz="2400" err="1"/>
              <a:t>chemicals</a:t>
            </a:r>
            <a:r>
              <a:rPr lang="fi-FI" sz="2400"/>
              <a:t> </a:t>
            </a:r>
            <a:r>
              <a:rPr lang="fi-FI" sz="2400" err="1"/>
              <a:t>gets</a:t>
            </a:r>
            <a:r>
              <a:rPr lang="fi-FI" sz="2400"/>
              <a:t> </a:t>
            </a:r>
            <a:r>
              <a:rPr lang="fi-FI" sz="2400" err="1"/>
              <a:t>mixed</a:t>
            </a:r>
            <a:r>
              <a:rPr lang="fi-FI" sz="2400"/>
              <a:t> into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. In </a:t>
            </a:r>
            <a:r>
              <a:rPr lang="fi-FI" sz="2400" err="1"/>
              <a:t>clear</a:t>
            </a:r>
            <a:r>
              <a:rPr lang="fi-FI" sz="2400"/>
              <a:t> </a:t>
            </a:r>
            <a:r>
              <a:rPr lang="fi-FI" sz="2400" err="1"/>
              <a:t>nature</a:t>
            </a:r>
            <a:r>
              <a:rPr lang="fi-FI" sz="2400"/>
              <a:t> </a:t>
            </a:r>
            <a:r>
              <a:rPr lang="fi-FI" sz="2400" err="1"/>
              <a:t>far</a:t>
            </a:r>
            <a:r>
              <a:rPr lang="fi-FI" sz="2400"/>
              <a:t> </a:t>
            </a:r>
            <a:r>
              <a:rPr lang="fi-FI" sz="2400" err="1"/>
              <a:t>from</a:t>
            </a:r>
            <a:r>
              <a:rPr lang="fi-FI" sz="2400"/>
              <a:t> </a:t>
            </a:r>
            <a:r>
              <a:rPr lang="fi-FI" sz="2400" err="1"/>
              <a:t>people</a:t>
            </a:r>
            <a:r>
              <a:rPr lang="fi-FI" sz="2400"/>
              <a:t> </a:t>
            </a:r>
            <a:r>
              <a:rPr lang="fi-FI" sz="2400" err="1"/>
              <a:t>like</a:t>
            </a:r>
            <a:r>
              <a:rPr lang="fi-FI" sz="2400"/>
              <a:t> in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forests</a:t>
            </a:r>
            <a:r>
              <a:rPr lang="fi-FI" sz="2400"/>
              <a:t> </a:t>
            </a:r>
            <a:r>
              <a:rPr lang="fi-FI" sz="2400" err="1"/>
              <a:t>or</a:t>
            </a:r>
            <a:r>
              <a:rPr lang="fi-FI" sz="2400"/>
              <a:t> on </a:t>
            </a:r>
            <a:r>
              <a:rPr lang="fi-FI" sz="2400" err="1"/>
              <a:t>mountains</a:t>
            </a:r>
            <a:r>
              <a:rPr lang="fi-FI" sz="2400" b="1"/>
              <a:t> </a:t>
            </a:r>
            <a:r>
              <a:rPr lang="fi-FI" sz="2400" b="1" err="1"/>
              <a:t>the</a:t>
            </a:r>
            <a:r>
              <a:rPr lang="fi-FI" sz="2400" b="1"/>
              <a:t> </a:t>
            </a:r>
            <a:r>
              <a:rPr lang="fi-FI" sz="2400" b="1" err="1"/>
              <a:t>snow</a:t>
            </a:r>
            <a:r>
              <a:rPr lang="fi-FI" sz="2400" b="1"/>
              <a:t> is </a:t>
            </a:r>
            <a:r>
              <a:rPr lang="fi-FI" sz="2400" b="1" err="1"/>
              <a:t>untouched</a:t>
            </a:r>
            <a:r>
              <a:rPr lang="fi-FI" sz="2400" b="1"/>
              <a:t>, white and </a:t>
            </a:r>
            <a:r>
              <a:rPr lang="fi-FI" sz="2400" b="1" err="1"/>
              <a:t>much</a:t>
            </a:r>
            <a:r>
              <a:rPr lang="fi-FI" sz="2400" b="1"/>
              <a:t> </a:t>
            </a:r>
            <a:r>
              <a:rPr lang="fi-FI" sz="2400" b="1" err="1"/>
              <a:t>more</a:t>
            </a:r>
            <a:r>
              <a:rPr lang="fi-FI" sz="2400" b="1"/>
              <a:t> </a:t>
            </a:r>
            <a:r>
              <a:rPr lang="fi-FI" sz="2400" b="1" err="1"/>
              <a:t>cleaner</a:t>
            </a:r>
            <a:r>
              <a:rPr lang="fi-FI" sz="2400" b="1"/>
              <a:t>.</a:t>
            </a:r>
          </a:p>
          <a:p>
            <a:pPr marL="0" indent="0">
              <a:buNone/>
            </a:pPr>
            <a:r>
              <a:rPr lang="fi-FI" sz="2400" err="1"/>
              <a:t>Also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b="1" err="1"/>
              <a:t>altitude</a:t>
            </a:r>
            <a:r>
              <a:rPr lang="fi-FI" sz="2400"/>
              <a:t> of </a:t>
            </a:r>
            <a:r>
              <a:rPr lang="fi-FI" sz="2400" err="1"/>
              <a:t>places</a:t>
            </a:r>
            <a:r>
              <a:rPr lang="fi-FI" sz="2400"/>
              <a:t> </a:t>
            </a:r>
            <a:r>
              <a:rPr lang="fi-FI" sz="2400" err="1"/>
              <a:t>can</a:t>
            </a:r>
            <a:r>
              <a:rPr lang="fi-FI" sz="2400"/>
              <a:t> </a:t>
            </a:r>
            <a:r>
              <a:rPr lang="fi-FI" sz="2400" err="1"/>
              <a:t>change</a:t>
            </a:r>
            <a:r>
              <a:rPr lang="fi-FI" sz="2400"/>
              <a:t> </a:t>
            </a:r>
            <a:r>
              <a:rPr lang="fi-FI" sz="2400" err="1"/>
              <a:t>how</a:t>
            </a:r>
            <a:r>
              <a:rPr lang="fi-FI" sz="2400"/>
              <a:t> </a:t>
            </a:r>
            <a:r>
              <a:rPr lang="fi-FI" sz="2400" err="1"/>
              <a:t>clean</a:t>
            </a:r>
            <a:r>
              <a:rPr lang="fi-FI" sz="2400"/>
              <a:t> </a:t>
            </a:r>
            <a:r>
              <a:rPr lang="fi-FI" sz="2400" err="1"/>
              <a:t>or</a:t>
            </a:r>
            <a:r>
              <a:rPr lang="fi-FI" sz="2400"/>
              <a:t> </a:t>
            </a:r>
            <a:r>
              <a:rPr lang="fi-FI" sz="2400" err="1"/>
              <a:t>dirty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 is. For </a:t>
            </a:r>
            <a:r>
              <a:rPr lang="fi-FI" sz="2400" err="1"/>
              <a:t>example</a:t>
            </a:r>
            <a:r>
              <a:rPr lang="fi-FI" sz="2400"/>
              <a:t> </a:t>
            </a:r>
            <a:r>
              <a:rPr lang="fi-FI" sz="2400" b="1"/>
              <a:t>on top of </a:t>
            </a:r>
            <a:r>
              <a:rPr lang="fi-FI" sz="2400" b="1" err="1"/>
              <a:t>fells</a:t>
            </a:r>
            <a:r>
              <a:rPr lang="fi-FI" sz="2400" b="1"/>
              <a:t> </a:t>
            </a:r>
            <a:r>
              <a:rPr lang="fi-FI" sz="2400" b="1" err="1"/>
              <a:t>or</a:t>
            </a:r>
            <a:r>
              <a:rPr lang="fi-FI" sz="2400" b="1"/>
              <a:t> </a:t>
            </a:r>
            <a:r>
              <a:rPr lang="fi-FI" sz="2400" b="1" err="1"/>
              <a:t>mountains</a:t>
            </a:r>
            <a:r>
              <a:rPr lang="fi-FI" sz="2400" b="1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 is </a:t>
            </a:r>
            <a:r>
              <a:rPr lang="fi-FI" sz="2400" err="1"/>
              <a:t>usually</a:t>
            </a:r>
            <a:r>
              <a:rPr lang="fi-FI" sz="2400"/>
              <a:t> </a:t>
            </a:r>
            <a:r>
              <a:rPr lang="fi-FI" sz="2400" err="1"/>
              <a:t>much</a:t>
            </a:r>
            <a:r>
              <a:rPr lang="fi-FI" sz="2400"/>
              <a:t> </a:t>
            </a:r>
            <a:r>
              <a:rPr lang="fi-FI" sz="2400" err="1"/>
              <a:t>cleaner</a:t>
            </a:r>
            <a:r>
              <a:rPr lang="fi-FI" sz="2400"/>
              <a:t> </a:t>
            </a:r>
            <a:r>
              <a:rPr lang="fi-FI" sz="2400" err="1"/>
              <a:t>than</a:t>
            </a:r>
            <a:r>
              <a:rPr lang="fi-FI" sz="2400"/>
              <a:t> on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ground</a:t>
            </a:r>
            <a:r>
              <a:rPr lang="fi-FI" sz="2400"/>
              <a:t> </a:t>
            </a:r>
            <a:r>
              <a:rPr lang="fi-FI" sz="2400" err="1"/>
              <a:t>because</a:t>
            </a:r>
            <a:r>
              <a:rPr lang="fi-FI" sz="2400"/>
              <a:t> </a:t>
            </a:r>
            <a:r>
              <a:rPr lang="fi-FI" sz="2400" b="1" err="1"/>
              <a:t>pollution</a:t>
            </a:r>
            <a:r>
              <a:rPr lang="fi-FI" sz="2400"/>
              <a:t> </a:t>
            </a:r>
            <a:r>
              <a:rPr lang="fi-FI" sz="2400" err="1"/>
              <a:t>usually</a:t>
            </a:r>
            <a:r>
              <a:rPr lang="fi-FI" sz="2400"/>
              <a:t> </a:t>
            </a:r>
            <a:r>
              <a:rPr lang="fi-FI" sz="2400" err="1"/>
              <a:t>stays</a:t>
            </a:r>
            <a:r>
              <a:rPr lang="fi-FI" sz="2400"/>
              <a:t> </a:t>
            </a:r>
            <a:r>
              <a:rPr lang="fi-FI" sz="2400" err="1"/>
              <a:t>low</a:t>
            </a:r>
            <a:r>
              <a:rPr lang="fi-FI" sz="2400"/>
              <a:t> on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ground</a:t>
            </a:r>
            <a:r>
              <a:rPr lang="fi-FI" sz="2400"/>
              <a:t>. 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3B94A0B-4F7B-6013-A196-25C27E6B0631}"/>
              </a:ext>
            </a:extLst>
          </p:cNvPr>
          <p:cNvSpPr txBox="1"/>
          <p:nvPr/>
        </p:nvSpPr>
        <p:spPr>
          <a:xfrm>
            <a:off x="1939636" y="148442"/>
            <a:ext cx="47402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solidFill>
                  <a:schemeClr val="bg1"/>
                </a:solidFill>
              </a:rPr>
              <a:t>In</a:t>
            </a:r>
          </a:p>
        </p:txBody>
      </p:sp>
      <p:pic>
        <p:nvPicPr>
          <p:cNvPr id="4" name="Kuva 3" descr="Kuva, joka sisältää kohteen piha-, taivas, puu, talvi&#10;&#10;Tekoälyllä luotu sisältö saattaa olla virheellistä.">
            <a:extLst>
              <a:ext uri="{FF2B5EF4-FFF2-40B4-BE49-F238E27FC236}">
                <a16:creationId xmlns:a16="http://schemas.microsoft.com/office/drawing/2014/main" id="{E88608EE-A94A-85D4-8627-6CE4C738C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45727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C7AF4E-4146-9A47-BD89-1577F53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0" y="1426691"/>
            <a:ext cx="3161949" cy="220017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400"/>
              <a:t>In the winter in Finland the outdoor temperature variates depending on where in Finland you are, but for example -20°C is a regular air temperature in central Finland.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isällön paikkamerkki 3" descr="Kuva, joka sisältää kohteen teksti, kello, talvi&#10;&#10;Tekoälyllä luotu sisältö saattaa olla virheellistä.">
            <a:extLst>
              <a:ext uri="{FF2B5EF4-FFF2-40B4-BE49-F238E27FC236}">
                <a16:creationId xmlns:a16="http://schemas.microsoft.com/office/drawing/2014/main" id="{CE11C0A7-848B-AE3E-781C-43591AADF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2747" t="-429" r="3297" b="858"/>
          <a:stretch>
            <a:fillRect/>
          </a:stretch>
        </p:blipFill>
        <p:spPr>
          <a:xfrm>
            <a:off x="3487185" y="1851888"/>
            <a:ext cx="2463993" cy="3154975"/>
          </a:xfrm>
          <a:prstGeom prst="rect">
            <a:avLst/>
          </a:prstGeom>
        </p:spPr>
      </p:pic>
      <p:pic>
        <p:nvPicPr>
          <p:cNvPr id="5" name="Kuva 4" descr="Kuva, joka sisältää kohteen lumi, kello, talvi, piha-&#10;&#10;Tekoälyllä luotu sisältö saattaa olla virheellistä.">
            <a:extLst>
              <a:ext uri="{FF2B5EF4-FFF2-40B4-BE49-F238E27FC236}">
                <a16:creationId xmlns:a16="http://schemas.microsoft.com/office/drawing/2014/main" id="{83A4E74B-2C7A-05C1-A71B-04B6B581E0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2" t="18000" r="16172" b="4667"/>
          <a:stretch>
            <a:fillRect/>
          </a:stretch>
        </p:blipFill>
        <p:spPr>
          <a:xfrm>
            <a:off x="9325896" y="1853687"/>
            <a:ext cx="2742551" cy="315474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EC58A017-EBD7-6590-97F4-5DD83D82C266}"/>
              </a:ext>
            </a:extLst>
          </p:cNvPr>
          <p:cNvSpPr txBox="1"/>
          <p:nvPr/>
        </p:nvSpPr>
        <p:spPr>
          <a:xfrm>
            <a:off x="517071" y="503464"/>
            <a:ext cx="96011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What's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the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temperature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under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snow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compared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 to </a:t>
            </a:r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the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 air </a:t>
            </a:r>
            <a:r>
              <a:rPr lang="fi-FI" sz="24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temperature</a:t>
            </a:r>
            <a:r>
              <a:rPr lang="fi-FI" sz="2400">
                <a:solidFill>
                  <a:schemeClr val="tx2">
                    <a:lumMod val="76000"/>
                    <a:lumOff val="24000"/>
                  </a:schemeClr>
                </a:solidFill>
              </a:rPr>
              <a:t>?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5ADBA7C3-5585-150D-27BE-2F89C035DE39}"/>
              </a:ext>
            </a:extLst>
          </p:cNvPr>
          <p:cNvSpPr txBox="1"/>
          <p:nvPr/>
        </p:nvSpPr>
        <p:spPr>
          <a:xfrm>
            <a:off x="6477000" y="1428750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err="1"/>
              <a:t>Snow</a:t>
            </a:r>
            <a:r>
              <a:rPr lang="fi-FI" sz="2000"/>
              <a:t> is a </a:t>
            </a:r>
            <a:r>
              <a:rPr lang="fi-FI" sz="2000" err="1"/>
              <a:t>good</a:t>
            </a:r>
            <a:r>
              <a:rPr lang="fi-FI" sz="2000"/>
              <a:t> </a:t>
            </a:r>
            <a:r>
              <a:rPr lang="fi-FI" sz="2000" err="1"/>
              <a:t>insulate</a:t>
            </a:r>
            <a:r>
              <a:rPr lang="fi-FI" sz="2000"/>
              <a:t>. </a:t>
            </a:r>
            <a:r>
              <a:rPr lang="fi-FI" sz="2000" err="1"/>
              <a:t>Depending</a:t>
            </a:r>
            <a:r>
              <a:rPr lang="fi-FI" sz="2000"/>
              <a:t> on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amount</a:t>
            </a:r>
            <a:r>
              <a:rPr lang="fi-FI" sz="2000"/>
              <a:t> and </a:t>
            </a:r>
            <a:r>
              <a:rPr lang="fi-FI" sz="2000" err="1"/>
              <a:t>texture</a:t>
            </a:r>
            <a:r>
              <a:rPr lang="fi-FI" sz="2000"/>
              <a:t> of </a:t>
            </a:r>
            <a:r>
              <a:rPr lang="fi-FI" sz="2000" err="1"/>
              <a:t>the</a:t>
            </a:r>
            <a:r>
              <a:rPr lang="fi-FI" sz="2000"/>
              <a:t> </a:t>
            </a:r>
            <a:r>
              <a:rPr lang="fi-FI" sz="2000" err="1"/>
              <a:t>snow</a:t>
            </a:r>
            <a:r>
              <a:rPr lang="fi-FI" sz="2000"/>
              <a:t> it </a:t>
            </a:r>
            <a:r>
              <a:rPr lang="fi-FI" sz="2000" err="1"/>
              <a:t>prevents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ground</a:t>
            </a:r>
            <a:r>
              <a:rPr lang="fi-FI" sz="2000"/>
              <a:t> </a:t>
            </a:r>
            <a:r>
              <a:rPr lang="fi-FI" sz="2000" err="1"/>
              <a:t>from</a:t>
            </a:r>
            <a:r>
              <a:rPr lang="fi-FI" sz="2000"/>
              <a:t> </a:t>
            </a:r>
            <a:r>
              <a:rPr lang="fi-FI" sz="2000" err="1"/>
              <a:t>cooling</a:t>
            </a:r>
            <a:r>
              <a:rPr lang="fi-FI" sz="2000"/>
              <a:t> </a:t>
            </a:r>
            <a:r>
              <a:rPr lang="fi-FI" sz="2000" err="1"/>
              <a:t>down</a:t>
            </a:r>
            <a:r>
              <a:rPr lang="fi-FI" sz="2000"/>
              <a:t> to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same</a:t>
            </a:r>
            <a:r>
              <a:rPr lang="fi-FI" sz="2000"/>
              <a:t> </a:t>
            </a:r>
            <a:r>
              <a:rPr lang="fi-FI" sz="2000" err="1"/>
              <a:t>temperature</a:t>
            </a:r>
            <a:r>
              <a:rPr lang="fi-FI" sz="2000"/>
              <a:t> </a:t>
            </a:r>
            <a:r>
              <a:rPr lang="fi-FI" sz="2000" err="1"/>
              <a:t>with</a:t>
            </a:r>
            <a:r>
              <a:rPr lang="fi-FI" sz="2000"/>
              <a:t> </a:t>
            </a:r>
            <a:r>
              <a:rPr lang="fi-FI" sz="2000" err="1"/>
              <a:t>surrounding</a:t>
            </a:r>
            <a:r>
              <a:rPr lang="fi-FI" sz="2000"/>
              <a:t> air.</a:t>
            </a:r>
          </a:p>
          <a:p>
            <a:endParaRPr lang="fi-FI" sz="200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3EFCB499-6E5F-9359-1128-24B40C57A725}"/>
              </a:ext>
            </a:extLst>
          </p:cNvPr>
          <p:cNvSpPr txBox="1"/>
          <p:nvPr/>
        </p:nvSpPr>
        <p:spPr>
          <a:xfrm>
            <a:off x="1510392" y="5306785"/>
            <a:ext cx="88664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In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pictures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temperature</a:t>
            </a:r>
            <a:r>
              <a:rPr lang="fi-FI"/>
              <a:t> is </a:t>
            </a:r>
            <a:r>
              <a:rPr lang="fi-FI" err="1"/>
              <a:t>first</a:t>
            </a:r>
            <a:r>
              <a:rPr lang="fi-FI"/>
              <a:t> </a:t>
            </a:r>
            <a:r>
              <a:rPr lang="fi-FI" err="1"/>
              <a:t>measured</a:t>
            </a:r>
            <a:r>
              <a:rPr lang="fi-FI"/>
              <a:t> </a:t>
            </a:r>
            <a:r>
              <a:rPr lang="fi-FI" err="1"/>
              <a:t>from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air </a:t>
            </a:r>
            <a:r>
              <a:rPr lang="fi-FI" err="1"/>
              <a:t>above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snow</a:t>
            </a:r>
            <a:r>
              <a:rPr lang="fi-FI"/>
              <a:t>, </a:t>
            </a:r>
            <a:r>
              <a:rPr lang="fi-FI" err="1"/>
              <a:t>then</a:t>
            </a:r>
            <a:r>
              <a:rPr lang="fi-FI"/>
              <a:t> </a:t>
            </a:r>
            <a:r>
              <a:rPr lang="fi-FI" err="1"/>
              <a:t>under</a:t>
            </a:r>
            <a:r>
              <a:rPr lang="fi-FI"/>
              <a:t> </a:t>
            </a:r>
            <a:r>
              <a:rPr lang="fi-FI" err="1"/>
              <a:t>about</a:t>
            </a:r>
            <a:r>
              <a:rPr lang="fi-FI"/>
              <a:t>  20 </a:t>
            </a:r>
            <a:r>
              <a:rPr lang="fi-FI" err="1"/>
              <a:t>centimeter</a:t>
            </a:r>
            <a:r>
              <a:rPr lang="fi-FI"/>
              <a:t> </a:t>
            </a:r>
            <a:r>
              <a:rPr lang="fi-FI" err="1"/>
              <a:t>layer</a:t>
            </a:r>
            <a:r>
              <a:rPr lang="fi-FI"/>
              <a:t> of </a:t>
            </a:r>
            <a:r>
              <a:rPr lang="fi-FI" err="1"/>
              <a:t>light</a:t>
            </a:r>
            <a:r>
              <a:rPr lang="fi-FI"/>
              <a:t> snow.</a:t>
            </a:r>
          </a:p>
        </p:txBody>
      </p:sp>
    </p:spTree>
    <p:extLst>
      <p:ext uri="{BB962C8B-B14F-4D97-AF65-F5344CB8AC3E}">
        <p14:creationId xmlns:p14="http://schemas.microsoft.com/office/powerpoint/2010/main" val="59025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376E97-773D-BA5A-AA63-B29C16CA7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err="1">
                <a:solidFill>
                  <a:schemeClr val="tx2">
                    <a:lumMod val="76000"/>
                    <a:lumOff val="24000"/>
                  </a:schemeClr>
                </a:solidFill>
              </a:rPr>
              <a:t>What</a:t>
            </a:r>
            <a:r>
              <a:rPr lang="fi-FI" sz="2800">
                <a:solidFill>
                  <a:schemeClr val="tx2">
                    <a:lumMod val="76000"/>
                    <a:lumOff val="24000"/>
                  </a:schemeClr>
                </a:solidFill>
              </a:rPr>
              <a:t> is </a:t>
            </a:r>
            <a:r>
              <a:rPr lang="fi-FI" sz="28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the</a:t>
            </a:r>
            <a:r>
              <a:rPr lang="fi-FI" sz="28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28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temperature</a:t>
            </a:r>
            <a:r>
              <a:rPr lang="fi-FI" sz="2800">
                <a:solidFill>
                  <a:schemeClr val="tx2">
                    <a:lumMod val="76000"/>
                    <a:lumOff val="24000"/>
                  </a:schemeClr>
                </a:solidFill>
              </a:rPr>
              <a:t> of </a:t>
            </a:r>
            <a:r>
              <a:rPr lang="fi-FI" sz="2800" err="1">
                <a:solidFill>
                  <a:schemeClr val="tx2">
                    <a:lumMod val="76000"/>
                    <a:lumOff val="24000"/>
                  </a:schemeClr>
                </a:solidFill>
              </a:rPr>
              <a:t>snow</a:t>
            </a:r>
            <a:r>
              <a:rPr lang="fi-FI" sz="2800">
                <a:solidFill>
                  <a:schemeClr val="tx2">
                    <a:lumMod val="76000"/>
                    <a:lumOff val="24000"/>
                  </a:schemeClr>
                </a:solidFill>
              </a:rPr>
              <a:t>?</a:t>
            </a:r>
          </a:p>
        </p:txBody>
      </p:sp>
      <p:pic>
        <p:nvPicPr>
          <p:cNvPr id="4" name="Sisällön paikkamerkki 3" descr="Kuva, joka sisältää kohteen kello, lumi, talvi, piha-&#10;&#10;Tekoälyllä luotu sisältö saattaa olla virheellistä.">
            <a:extLst>
              <a:ext uri="{FF2B5EF4-FFF2-40B4-BE49-F238E27FC236}">
                <a16:creationId xmlns:a16="http://schemas.microsoft.com/office/drawing/2014/main" id="{854C7712-0483-7DC6-83AB-D854075B7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239" t="17431" r="17664" b="9480"/>
          <a:stretch>
            <a:fillRect/>
          </a:stretch>
        </p:blipFill>
        <p:spPr>
          <a:xfrm>
            <a:off x="4667330" y="1807822"/>
            <a:ext cx="3150643" cy="3251683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B994EF4-FC57-3339-4471-B21C619EE1E6}"/>
              </a:ext>
            </a:extLst>
          </p:cNvPr>
          <p:cNvSpPr txBox="1"/>
          <p:nvPr/>
        </p:nvSpPr>
        <p:spPr>
          <a:xfrm>
            <a:off x="843642" y="1782535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temperature</a:t>
            </a:r>
            <a:r>
              <a:rPr lang="fi-FI" sz="2000"/>
              <a:t> of </a:t>
            </a:r>
            <a:r>
              <a:rPr lang="fi-FI" sz="2000" err="1"/>
              <a:t>snow</a:t>
            </a:r>
            <a:r>
              <a:rPr lang="fi-FI" sz="2000"/>
              <a:t> </a:t>
            </a:r>
            <a:r>
              <a:rPr lang="fi-FI" sz="2000" err="1"/>
              <a:t>depends</a:t>
            </a:r>
            <a:r>
              <a:rPr lang="fi-FI" sz="2000"/>
              <a:t> a </a:t>
            </a:r>
            <a:r>
              <a:rPr lang="fi-FI" sz="2000" err="1"/>
              <a:t>lot</a:t>
            </a:r>
            <a:r>
              <a:rPr lang="fi-FI" sz="2000"/>
              <a:t> on </a:t>
            </a:r>
            <a:r>
              <a:rPr lang="fi-FI" sz="2000" err="1"/>
              <a:t>the</a:t>
            </a:r>
            <a:r>
              <a:rPr lang="fi-FI" sz="2000"/>
              <a:t> air </a:t>
            </a:r>
            <a:r>
              <a:rPr lang="fi-FI" sz="2000" err="1"/>
              <a:t>temperature</a:t>
            </a:r>
            <a:r>
              <a:rPr lang="fi-FI" sz="2000"/>
              <a:t>. </a:t>
            </a:r>
            <a:r>
              <a:rPr lang="fi-FI" sz="2000" err="1"/>
              <a:t>Anyway</a:t>
            </a:r>
            <a:r>
              <a:rPr lang="fi-FI" sz="2000"/>
              <a:t> </a:t>
            </a:r>
            <a:r>
              <a:rPr lang="fi-FI" sz="2000" err="1"/>
              <a:t>snow</a:t>
            </a:r>
            <a:r>
              <a:rPr lang="fi-FI" sz="2000"/>
              <a:t> is ice </a:t>
            </a:r>
            <a:r>
              <a:rPr lang="fi-FI" sz="2000" err="1"/>
              <a:t>so</a:t>
            </a:r>
            <a:r>
              <a:rPr lang="fi-FI" sz="2000"/>
              <a:t> it </a:t>
            </a:r>
            <a:r>
              <a:rPr lang="fi-FI" sz="2000" err="1"/>
              <a:t>starts</a:t>
            </a:r>
            <a:r>
              <a:rPr lang="fi-FI" sz="2000"/>
              <a:t> </a:t>
            </a:r>
            <a:r>
              <a:rPr lang="fi-FI" sz="2000" err="1"/>
              <a:t>melting</a:t>
            </a:r>
            <a:r>
              <a:rPr lang="fi-FI" sz="2000"/>
              <a:t> </a:t>
            </a:r>
            <a:r>
              <a:rPr lang="fi-FI" sz="2000" err="1"/>
              <a:t>when</a:t>
            </a:r>
            <a:r>
              <a:rPr lang="fi-FI" sz="2000"/>
              <a:t> </a:t>
            </a:r>
            <a:r>
              <a:rPr lang="fi-FI" sz="2000" err="1"/>
              <a:t>the</a:t>
            </a:r>
            <a:r>
              <a:rPr lang="fi-FI" sz="2000"/>
              <a:t> </a:t>
            </a:r>
            <a:r>
              <a:rPr lang="fi-FI" sz="2000" err="1"/>
              <a:t>outdoor</a:t>
            </a:r>
            <a:r>
              <a:rPr lang="fi-FI" sz="2000"/>
              <a:t> </a:t>
            </a:r>
            <a:r>
              <a:rPr lang="fi-FI" sz="2000" err="1"/>
              <a:t>temperature</a:t>
            </a:r>
            <a:r>
              <a:rPr lang="fi-FI" sz="2000"/>
              <a:t> </a:t>
            </a:r>
            <a:r>
              <a:rPr lang="fi-FI" sz="2000" err="1"/>
              <a:t>rises</a:t>
            </a:r>
            <a:r>
              <a:rPr lang="fi-FI" sz="2000"/>
              <a:t> </a:t>
            </a:r>
            <a:r>
              <a:rPr lang="fi-FI" sz="2000" err="1"/>
              <a:t>above</a:t>
            </a:r>
            <a:r>
              <a:rPr lang="fi-FI" sz="2000"/>
              <a:t> 0°C. 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F7654CE-2C4B-2065-68CC-201AF01ABD5E}"/>
              </a:ext>
            </a:extLst>
          </p:cNvPr>
          <p:cNvSpPr txBox="1"/>
          <p:nvPr/>
        </p:nvSpPr>
        <p:spPr>
          <a:xfrm>
            <a:off x="4667250" y="5170713"/>
            <a:ext cx="47706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err="1"/>
              <a:t>This</a:t>
            </a:r>
            <a:r>
              <a:rPr lang="fi-FI"/>
              <a:t> is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temperature</a:t>
            </a:r>
            <a:r>
              <a:rPr lang="fi-FI"/>
              <a:t> of </a:t>
            </a:r>
            <a:r>
              <a:rPr lang="fi-FI" err="1"/>
              <a:t>snow</a:t>
            </a:r>
            <a:r>
              <a:rPr lang="fi-FI"/>
              <a:t> </a:t>
            </a:r>
            <a:r>
              <a:rPr lang="fi-FI" err="1"/>
              <a:t>when</a:t>
            </a:r>
            <a:r>
              <a:rPr lang="fi-FI"/>
              <a:t> </a:t>
            </a:r>
            <a:r>
              <a:rPr lang="fi-FI" err="1"/>
              <a:t>it's</a:t>
            </a:r>
            <a:r>
              <a:rPr lang="fi-FI"/>
              <a:t> -18°C outside. As </a:t>
            </a:r>
            <a:r>
              <a:rPr lang="fi-FI" err="1"/>
              <a:t>you</a:t>
            </a:r>
            <a:r>
              <a:rPr lang="fi-FI"/>
              <a:t> </a:t>
            </a:r>
            <a:r>
              <a:rPr lang="fi-FI" err="1"/>
              <a:t>see</a:t>
            </a:r>
            <a:r>
              <a:rPr lang="fi-FI"/>
              <a:t> </a:t>
            </a:r>
            <a:r>
              <a:rPr lang="fi-FI" err="1"/>
              <a:t>snow</a:t>
            </a:r>
            <a:r>
              <a:rPr lang="fi-FI"/>
              <a:t> </a:t>
            </a:r>
            <a:r>
              <a:rPr lang="fi-FI" err="1"/>
              <a:t>can</a:t>
            </a:r>
            <a:r>
              <a:rPr lang="fi-FI"/>
              <a:t> </a:t>
            </a:r>
            <a:r>
              <a:rPr lang="fi-FI" err="1"/>
              <a:t>be</a:t>
            </a:r>
            <a:r>
              <a:rPr lang="fi-FI"/>
              <a:t> </a:t>
            </a:r>
            <a:r>
              <a:rPr lang="fi-FI" err="1"/>
              <a:t>even</a:t>
            </a:r>
            <a:r>
              <a:rPr lang="fi-FI"/>
              <a:t> </a:t>
            </a:r>
            <a:r>
              <a:rPr lang="fi-FI" err="1"/>
              <a:t>colder</a:t>
            </a:r>
            <a:r>
              <a:rPr lang="fi-FI"/>
              <a:t> </a:t>
            </a:r>
            <a:r>
              <a:rPr lang="fi-FI" err="1"/>
              <a:t>than</a:t>
            </a:r>
            <a:r>
              <a:rPr lang="fi-FI"/>
              <a:t>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surrounding</a:t>
            </a:r>
            <a:r>
              <a:rPr lang="fi-FI"/>
              <a:t> air.</a:t>
            </a:r>
          </a:p>
        </p:txBody>
      </p:sp>
    </p:spTree>
    <p:extLst>
      <p:ext uri="{BB962C8B-B14F-4D97-AF65-F5344CB8AC3E}">
        <p14:creationId xmlns:p14="http://schemas.microsoft.com/office/powerpoint/2010/main" val="2989261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292022-3623-5FCA-B50B-E5A562BC3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0075"/>
            <a:ext cx="5885441" cy="91810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Why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do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some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animals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make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nests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in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the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snow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745835-F092-2547-D177-78EBAE4A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718083"/>
            <a:ext cx="6894576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err="1"/>
              <a:t>Many</a:t>
            </a:r>
            <a:r>
              <a:rPr lang="fi-FI" sz="2400"/>
              <a:t> </a:t>
            </a:r>
            <a:r>
              <a:rPr lang="fi-FI" sz="2400" err="1"/>
              <a:t>ground-nesting</a:t>
            </a:r>
            <a:r>
              <a:rPr lang="fi-FI" sz="2400"/>
              <a:t> </a:t>
            </a:r>
            <a:r>
              <a:rPr lang="fi-FI" sz="2400" err="1"/>
              <a:t>birds</a:t>
            </a:r>
            <a:r>
              <a:rPr lang="fi-FI" sz="2400"/>
              <a:t> and </a:t>
            </a:r>
            <a:r>
              <a:rPr lang="fi-FI" sz="2400" err="1"/>
              <a:t>small</a:t>
            </a:r>
            <a:r>
              <a:rPr lang="fi-FI" sz="2400"/>
              <a:t> </a:t>
            </a:r>
            <a:r>
              <a:rPr lang="fi-FI" sz="2400" err="1"/>
              <a:t>mammals</a:t>
            </a:r>
            <a:r>
              <a:rPr lang="fi-FI" sz="2400"/>
              <a:t> </a:t>
            </a:r>
            <a:r>
              <a:rPr lang="fi-FI" sz="2400" err="1"/>
              <a:t>build</a:t>
            </a:r>
            <a:r>
              <a:rPr lang="fi-FI" sz="2400"/>
              <a:t> </a:t>
            </a:r>
            <a:r>
              <a:rPr lang="fi-FI" sz="2400" err="1"/>
              <a:t>nests</a:t>
            </a:r>
            <a:r>
              <a:rPr lang="fi-FI" sz="2400"/>
              <a:t> in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 to </a:t>
            </a:r>
            <a:r>
              <a:rPr lang="fi-FI" sz="2400" err="1"/>
              <a:t>protect</a:t>
            </a:r>
            <a:r>
              <a:rPr lang="fi-FI" sz="2400"/>
              <a:t> </a:t>
            </a:r>
            <a:r>
              <a:rPr lang="fi-FI" sz="2400" err="1"/>
              <a:t>themselves</a:t>
            </a:r>
            <a:r>
              <a:rPr lang="fi-FI" sz="2400"/>
              <a:t> </a:t>
            </a:r>
            <a:r>
              <a:rPr lang="fi-FI" sz="2400" err="1"/>
              <a:t>from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cold</a:t>
            </a:r>
            <a:r>
              <a:rPr lang="fi-FI" sz="2400"/>
              <a:t> and </a:t>
            </a:r>
            <a:r>
              <a:rPr lang="fi-FI" sz="2400" err="1"/>
              <a:t>wild</a:t>
            </a:r>
            <a:r>
              <a:rPr lang="fi-FI" sz="2400"/>
              <a:t> and to </a:t>
            </a:r>
            <a:r>
              <a:rPr lang="fi-FI" sz="2400" err="1"/>
              <a:t>save</a:t>
            </a:r>
            <a:r>
              <a:rPr lang="fi-FI" sz="2400"/>
              <a:t> </a:t>
            </a:r>
            <a:r>
              <a:rPr lang="fi-FI" sz="2400" err="1"/>
              <a:t>energy</a:t>
            </a:r>
            <a:r>
              <a:rPr lang="fi-FI" sz="2400"/>
              <a:t>. </a:t>
            </a:r>
            <a:r>
              <a:rPr lang="fi-FI" sz="2400" err="1"/>
              <a:t>Snow</a:t>
            </a:r>
            <a:r>
              <a:rPr lang="fi-FI" sz="2400"/>
              <a:t> </a:t>
            </a:r>
            <a:r>
              <a:rPr lang="fi-FI" sz="2400" err="1"/>
              <a:t>also</a:t>
            </a:r>
            <a:r>
              <a:rPr lang="fi-FI" sz="2400"/>
              <a:t> </a:t>
            </a:r>
            <a:r>
              <a:rPr lang="fi-FI" sz="2400" err="1"/>
              <a:t>protects</a:t>
            </a:r>
            <a:r>
              <a:rPr lang="fi-FI" sz="2400"/>
              <a:t> </a:t>
            </a:r>
            <a:r>
              <a:rPr lang="fi-FI" sz="2400" err="1"/>
              <a:t>them</a:t>
            </a:r>
            <a:r>
              <a:rPr lang="fi-FI" sz="2400"/>
              <a:t> </a:t>
            </a:r>
            <a:r>
              <a:rPr lang="fi-FI" sz="2400" err="1"/>
              <a:t>from</a:t>
            </a:r>
            <a:r>
              <a:rPr lang="fi-FI" sz="2400"/>
              <a:t> </a:t>
            </a:r>
            <a:r>
              <a:rPr lang="fi-FI" sz="2400" err="1"/>
              <a:t>birds</a:t>
            </a:r>
            <a:r>
              <a:rPr lang="fi-FI" sz="2400"/>
              <a:t> of </a:t>
            </a:r>
            <a:r>
              <a:rPr lang="fi-FI" sz="2400" err="1"/>
              <a:t>prey</a:t>
            </a:r>
            <a:r>
              <a:rPr lang="fi-FI" sz="2400"/>
              <a:t> and </a:t>
            </a:r>
            <a:r>
              <a:rPr lang="fi-FI" sz="2400" err="1"/>
              <a:t>other</a:t>
            </a:r>
            <a:r>
              <a:rPr lang="fi-FI" sz="2400"/>
              <a:t> </a:t>
            </a:r>
            <a:r>
              <a:rPr lang="fi-FI" sz="2400" err="1"/>
              <a:t>predators</a:t>
            </a:r>
            <a:r>
              <a:rPr lang="fi-FI" sz="2400"/>
              <a:t>, </a:t>
            </a:r>
            <a:r>
              <a:rPr lang="fi-FI" sz="2400" err="1"/>
              <a:t>which</a:t>
            </a:r>
            <a:r>
              <a:rPr lang="fi-FI" sz="2400"/>
              <a:t> </a:t>
            </a:r>
            <a:r>
              <a:rPr lang="fi-FI" sz="2400" err="1"/>
              <a:t>can't</a:t>
            </a:r>
            <a:r>
              <a:rPr lang="fi-FI" sz="2400"/>
              <a:t> </a:t>
            </a:r>
            <a:r>
              <a:rPr lang="fi-FI" sz="2400" err="1"/>
              <a:t>see</a:t>
            </a:r>
            <a:r>
              <a:rPr lang="fi-FI" sz="2400"/>
              <a:t> </a:t>
            </a:r>
            <a:r>
              <a:rPr lang="fi-FI" sz="2400" err="1"/>
              <a:t>them</a:t>
            </a:r>
            <a:r>
              <a:rPr lang="fi-FI" sz="2400"/>
              <a:t> through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 </a:t>
            </a:r>
            <a:r>
              <a:rPr lang="fi-FI" sz="2400" err="1"/>
              <a:t>layer</a:t>
            </a:r>
            <a:r>
              <a:rPr lang="fi-FI" sz="2400"/>
              <a:t>. </a:t>
            </a:r>
            <a:r>
              <a:rPr lang="fi-FI" sz="2400" err="1"/>
              <a:t>Voles</a:t>
            </a:r>
            <a:r>
              <a:rPr lang="fi-FI" sz="2400"/>
              <a:t> and </a:t>
            </a:r>
            <a:r>
              <a:rPr lang="fi-FI" sz="2400" err="1"/>
              <a:t>field</a:t>
            </a:r>
            <a:r>
              <a:rPr lang="fi-FI" sz="2400"/>
              <a:t> </a:t>
            </a:r>
            <a:r>
              <a:rPr lang="fi-FI" sz="2400" err="1"/>
              <a:t>voles</a:t>
            </a:r>
            <a:r>
              <a:rPr lang="fi-FI" sz="2400"/>
              <a:t> </a:t>
            </a:r>
            <a:r>
              <a:rPr lang="fi-FI" sz="2400" err="1"/>
              <a:t>typically</a:t>
            </a:r>
            <a:r>
              <a:rPr lang="fi-FI" sz="2400"/>
              <a:t> </a:t>
            </a:r>
            <a:r>
              <a:rPr lang="fi-FI" sz="2400" err="1"/>
              <a:t>nest</a:t>
            </a:r>
            <a:r>
              <a:rPr lang="fi-FI" sz="2400"/>
              <a:t> </a:t>
            </a:r>
            <a:r>
              <a:rPr lang="fi-FI" sz="2400" err="1"/>
              <a:t>under</a:t>
            </a:r>
            <a:r>
              <a:rPr lang="fi-FI" sz="2400"/>
              <a:t>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.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hare</a:t>
            </a:r>
            <a:r>
              <a:rPr lang="fi-FI" sz="2400"/>
              <a:t> </a:t>
            </a:r>
            <a:r>
              <a:rPr lang="fi-FI" sz="2400" err="1"/>
              <a:t>can</a:t>
            </a:r>
            <a:r>
              <a:rPr lang="fi-FI" sz="2400"/>
              <a:t> </a:t>
            </a:r>
            <a:r>
              <a:rPr lang="fi-FI" sz="2400" err="1"/>
              <a:t>also</a:t>
            </a:r>
            <a:r>
              <a:rPr lang="fi-FI" sz="2400"/>
              <a:t> </a:t>
            </a:r>
            <a:r>
              <a:rPr lang="fi-FI" sz="2400" err="1"/>
              <a:t>burrow</a:t>
            </a:r>
            <a:r>
              <a:rPr lang="fi-FI" sz="2400"/>
              <a:t> into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 for </a:t>
            </a:r>
            <a:r>
              <a:rPr lang="fi-FI" sz="2400" err="1"/>
              <a:t>protection</a:t>
            </a:r>
            <a:r>
              <a:rPr lang="fi-FI" sz="2400"/>
              <a:t>.</a:t>
            </a:r>
            <a:endParaRPr lang="fi-FI"/>
          </a:p>
        </p:txBody>
      </p:sp>
      <p:pic>
        <p:nvPicPr>
          <p:cNvPr id="5" name="Kuva 4" descr="Metsäjänis | Luonnonvarakeskus">
            <a:extLst>
              <a:ext uri="{FF2B5EF4-FFF2-40B4-BE49-F238E27FC236}">
                <a16:creationId xmlns:a16="http://schemas.microsoft.com/office/drawing/2014/main" id="{6FC881B0-0A14-DC00-D15F-8B1DE254A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371577"/>
            <a:ext cx="4014216" cy="3345180"/>
          </a:xfrm>
          <a:prstGeom prst="rect">
            <a:avLst/>
          </a:prstGeom>
        </p:spPr>
      </p:pic>
      <p:pic>
        <p:nvPicPr>
          <p:cNvPr id="4" name="Kuva 3" descr="Metsämyyrä - Ansat.fi Suojaa ympäristösi">
            <a:extLst>
              <a:ext uri="{FF2B5EF4-FFF2-40B4-BE49-F238E27FC236}">
                <a16:creationId xmlns:a16="http://schemas.microsoft.com/office/drawing/2014/main" id="{7DA27E9B-3382-1E03-73D6-AEE95C63F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971" y="4017409"/>
            <a:ext cx="3591422" cy="23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26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78F78C-4A84-46F4-EB9A-47781BEF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0054"/>
            <a:ext cx="5591446" cy="6014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What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kind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of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insects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live in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the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 </a:t>
            </a:r>
            <a:r>
              <a:rPr lang="fi-FI" sz="3600" err="1">
                <a:solidFill>
                  <a:schemeClr val="tx2">
                    <a:lumMod val="76000"/>
                    <a:lumOff val="24000"/>
                  </a:schemeClr>
                </a:solidFill>
              </a:rPr>
              <a:t>snow</a:t>
            </a:r>
            <a:r>
              <a:rPr lang="fi-FI" sz="3600">
                <a:solidFill>
                  <a:schemeClr val="tx2">
                    <a:lumMod val="76000"/>
                    <a:lumOff val="24000"/>
                  </a:schemeClr>
                </a:solidFill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BE4116-4A42-727C-6BC6-49B7D0ECA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359320"/>
            <a:ext cx="4188924" cy="38041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2400" err="1"/>
              <a:t>Several</a:t>
            </a:r>
            <a:r>
              <a:rPr lang="fi-FI" sz="2400"/>
              <a:t> </a:t>
            </a:r>
            <a:r>
              <a:rPr lang="fi-FI" sz="2400" err="1"/>
              <a:t>cold-resistant</a:t>
            </a:r>
            <a:r>
              <a:rPr lang="fi-FI" sz="2400"/>
              <a:t> </a:t>
            </a:r>
            <a:r>
              <a:rPr lang="fi-FI" sz="2400" err="1"/>
              <a:t>insects</a:t>
            </a:r>
            <a:r>
              <a:rPr lang="fi-FI" sz="2400"/>
              <a:t> live in </a:t>
            </a:r>
            <a:r>
              <a:rPr lang="fi-FI" sz="2400" err="1"/>
              <a:t>the</a:t>
            </a:r>
            <a:r>
              <a:rPr lang="fi-FI" sz="2400"/>
              <a:t> </a:t>
            </a:r>
            <a:r>
              <a:rPr lang="fi-FI" sz="2400" err="1"/>
              <a:t>snow</a:t>
            </a:r>
            <a:r>
              <a:rPr lang="fi-FI" sz="2400"/>
              <a:t>, </a:t>
            </a:r>
            <a:r>
              <a:rPr lang="fi-FI" sz="2400" err="1"/>
              <a:t>such</a:t>
            </a:r>
            <a:r>
              <a:rPr lang="fi-FI" sz="2400"/>
              <a:t> as </a:t>
            </a:r>
            <a:r>
              <a:rPr lang="fi-FI" sz="2400" err="1"/>
              <a:t>springtails</a:t>
            </a:r>
            <a:r>
              <a:rPr lang="fi-FI" sz="2400"/>
              <a:t>, </a:t>
            </a:r>
            <a:r>
              <a:rPr lang="fi-FI" sz="2400" err="1"/>
              <a:t>winter</a:t>
            </a:r>
            <a:r>
              <a:rPr lang="fi-FI" sz="2400"/>
              <a:t> </a:t>
            </a:r>
            <a:r>
              <a:rPr lang="fi-FI" sz="2400" err="1"/>
              <a:t>gnats</a:t>
            </a:r>
            <a:r>
              <a:rPr lang="fi-FI" sz="2400"/>
              <a:t>, </a:t>
            </a:r>
            <a:r>
              <a:rPr lang="fi-FI" sz="2400" err="1"/>
              <a:t>snow</a:t>
            </a:r>
            <a:r>
              <a:rPr lang="fi-FI" sz="2400"/>
              <a:t> </a:t>
            </a:r>
            <a:r>
              <a:rPr lang="fi-FI" sz="2400" err="1"/>
              <a:t>beetles</a:t>
            </a:r>
            <a:r>
              <a:rPr lang="fi-FI" sz="2400"/>
              <a:t>, and </a:t>
            </a:r>
            <a:r>
              <a:rPr lang="fi-FI" sz="2400" err="1"/>
              <a:t>snow</a:t>
            </a:r>
            <a:r>
              <a:rPr lang="fi-FI" sz="2400"/>
              <a:t> </a:t>
            </a:r>
            <a:r>
              <a:rPr lang="fi-FI" sz="2400" err="1"/>
              <a:t>cherries</a:t>
            </a:r>
            <a:r>
              <a:rPr lang="fi-FI" sz="2400"/>
              <a:t>. </a:t>
            </a:r>
            <a:r>
              <a:rPr lang="fi-FI" sz="2400" err="1"/>
              <a:t>These</a:t>
            </a:r>
            <a:r>
              <a:rPr lang="fi-FI" sz="2400"/>
              <a:t> </a:t>
            </a:r>
            <a:r>
              <a:rPr lang="fi-FI" sz="2400" err="1"/>
              <a:t>species</a:t>
            </a:r>
            <a:r>
              <a:rPr lang="fi-FI" sz="2400"/>
              <a:t> </a:t>
            </a:r>
            <a:r>
              <a:rPr lang="fi-FI" sz="2400" err="1"/>
              <a:t>are</a:t>
            </a:r>
            <a:r>
              <a:rPr lang="fi-FI" sz="2400"/>
              <a:t> </a:t>
            </a:r>
            <a:r>
              <a:rPr lang="fi-FI" sz="2400" err="1"/>
              <a:t>active</a:t>
            </a:r>
            <a:r>
              <a:rPr lang="fi-FI" sz="2400"/>
              <a:t> in </a:t>
            </a:r>
            <a:r>
              <a:rPr lang="fi-FI" sz="2400" err="1"/>
              <a:t>temperatures</a:t>
            </a:r>
            <a:r>
              <a:rPr lang="fi-FI" sz="2400"/>
              <a:t> </a:t>
            </a:r>
            <a:r>
              <a:rPr lang="fi-FI" sz="2400" err="1"/>
              <a:t>from</a:t>
            </a:r>
            <a:r>
              <a:rPr lang="fi-FI" sz="2400"/>
              <a:t> 0 </a:t>
            </a:r>
            <a:r>
              <a:rPr lang="fi-FI" sz="2400" err="1"/>
              <a:t>degrees</a:t>
            </a:r>
            <a:r>
              <a:rPr lang="fi-FI" sz="2400"/>
              <a:t> of Celsius </a:t>
            </a:r>
            <a:r>
              <a:rPr lang="fi-FI" sz="2400" err="1"/>
              <a:t>up</a:t>
            </a:r>
            <a:r>
              <a:rPr lang="fi-FI" sz="2400"/>
              <a:t> to –10 </a:t>
            </a:r>
            <a:r>
              <a:rPr lang="fi-FI" sz="2400" err="1"/>
              <a:t>degrees</a:t>
            </a:r>
            <a:r>
              <a:rPr lang="fi-FI" sz="2400"/>
              <a:t> of </a:t>
            </a:r>
            <a:r>
              <a:rPr lang="fi-FI" sz="2400" err="1"/>
              <a:t>Celcius</a:t>
            </a:r>
            <a:r>
              <a:rPr lang="fi-FI" sz="2400"/>
              <a:t>, and </a:t>
            </a:r>
            <a:r>
              <a:rPr lang="fi-FI" sz="2400" err="1"/>
              <a:t>can</a:t>
            </a:r>
            <a:r>
              <a:rPr lang="fi-FI" sz="2400"/>
              <a:t> </a:t>
            </a:r>
            <a:r>
              <a:rPr lang="fi-FI" sz="2400" err="1"/>
              <a:t>be</a:t>
            </a:r>
            <a:r>
              <a:rPr lang="fi-FI" sz="2400"/>
              <a:t> </a:t>
            </a:r>
            <a:r>
              <a:rPr lang="fi-FI" sz="2400" err="1"/>
              <a:t>observed</a:t>
            </a:r>
            <a:r>
              <a:rPr lang="fi-FI" sz="2400"/>
              <a:t> </a:t>
            </a:r>
            <a:r>
              <a:rPr lang="fi-FI" sz="2400" err="1"/>
              <a:t>especially</a:t>
            </a:r>
            <a:r>
              <a:rPr lang="fi-FI" sz="2400"/>
              <a:t> </a:t>
            </a:r>
            <a:r>
              <a:rPr lang="fi-FI" sz="2400" err="1"/>
              <a:t>during</a:t>
            </a:r>
            <a:r>
              <a:rPr lang="fi-FI" sz="2400"/>
              <a:t> </a:t>
            </a:r>
            <a:r>
              <a:rPr lang="fi-FI" sz="2400" err="1"/>
              <a:t>spring</a:t>
            </a:r>
            <a:r>
              <a:rPr lang="fi-FI" sz="2400"/>
              <a:t> </a:t>
            </a:r>
            <a:r>
              <a:rPr lang="fi-FI" sz="2400" err="1"/>
              <a:t>frosts</a:t>
            </a:r>
            <a:r>
              <a:rPr lang="fi-FI" sz="2400"/>
              <a:t>.</a:t>
            </a:r>
            <a:endParaRPr lang="fi-FI"/>
          </a:p>
        </p:txBody>
      </p:sp>
      <p:pic>
        <p:nvPicPr>
          <p:cNvPr id="4" name="Kuva 3" descr="Lumikirsikkäät – Wikipedia">
            <a:extLst>
              <a:ext uri="{FF2B5EF4-FFF2-40B4-BE49-F238E27FC236}">
                <a16:creationId xmlns:a16="http://schemas.microsoft.com/office/drawing/2014/main" id="{0A65479E-66F6-77DB-7B4F-F9D33A3B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40" y="548872"/>
            <a:ext cx="4014216" cy="2990590"/>
          </a:xfrm>
          <a:prstGeom prst="rect">
            <a:avLst/>
          </a:prstGeom>
        </p:spPr>
      </p:pic>
      <p:pic>
        <p:nvPicPr>
          <p:cNvPr id="5" name="Kuva 4" descr="4+ ilmaista Springtails &amp; Jousihäntä kuvaa - Pixabay">
            <a:extLst>
              <a:ext uri="{FF2B5EF4-FFF2-40B4-BE49-F238E27FC236}">
                <a16:creationId xmlns:a16="http://schemas.microsoft.com/office/drawing/2014/main" id="{8D10E5D7-F2DA-1228-45AB-18B7492A7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340" y="4079193"/>
            <a:ext cx="386892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22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Microsoft Office PowerPoint</Application>
  <PresentationFormat>Laajakuva</PresentationFormat>
  <Paragraphs>31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4" baseType="lpstr">
      <vt:lpstr>Amasis MT Pro</vt:lpstr>
      <vt:lpstr>Aptos</vt:lpstr>
      <vt:lpstr>Aptos Display</vt:lpstr>
      <vt:lpstr>Arial</vt:lpstr>
      <vt:lpstr>Calibri</vt:lpstr>
      <vt:lpstr>Office-teema</vt:lpstr>
      <vt:lpstr>Erasmus+ Snow research</vt:lpstr>
      <vt:lpstr>How snow affects the wintering of plants and animals?</vt:lpstr>
      <vt:lpstr>Animals</vt:lpstr>
      <vt:lpstr>How the location of the snow affects its cleanliness?</vt:lpstr>
      <vt:lpstr>In the winter in Finland the outdoor temperature variates depending on where in Finland you are, but for example -20°C is a regular air temperature in central Finland.</vt:lpstr>
      <vt:lpstr>What is the temperature of snow?</vt:lpstr>
      <vt:lpstr>Why do some animals make nests in the snow?</vt:lpstr>
      <vt:lpstr>What kind of insects live in the snow?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Merja Lippojoki</dc:creator>
  <cp:lastModifiedBy>Merja Lippojoki</cp:lastModifiedBy>
  <cp:revision>33</cp:revision>
  <dcterms:created xsi:type="dcterms:W3CDTF">2026-01-31T15:49:03Z</dcterms:created>
  <dcterms:modified xsi:type="dcterms:W3CDTF">2026-02-28T12:08:16Z</dcterms:modified>
</cp:coreProperties>
</file>