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8"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51280-9898-D2A9-1C2F-60CBCC33E78E}" v="531" dt="2026-02-09T17:11:25.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4" d="100"/>
          <a:sy n="64" d="100"/>
        </p:scale>
        <p:origin x="5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BC2A33-E6A6-2B83-809A-752FB0760E2B}"/>
              </a:ext>
            </a:extLst>
          </p:cNvPr>
          <p:cNvSpPr>
            <a:spLocks noGrp="1"/>
          </p:cNvSpPr>
          <p:nvPr>
            <p:ph type="ctrTitle"/>
          </p:nvPr>
        </p:nvSpPr>
        <p:spPr/>
        <p:txBody>
          <a:bodyPr/>
          <a:lstStyle/>
          <a:p>
            <a:r>
              <a:rPr lang="fi-FI" dirty="0"/>
              <a:t>Home </a:t>
            </a:r>
            <a:r>
              <a:rPr lang="fi-FI" dirty="0" err="1"/>
              <a:t>economics</a:t>
            </a:r>
            <a:endParaRPr lang="fi-FI" dirty="0"/>
          </a:p>
        </p:txBody>
      </p:sp>
      <p:sp>
        <p:nvSpPr>
          <p:cNvPr id="3" name="Alaotsikko 2">
            <a:extLst>
              <a:ext uri="{FF2B5EF4-FFF2-40B4-BE49-F238E27FC236}">
                <a16:creationId xmlns:a16="http://schemas.microsoft.com/office/drawing/2014/main" id="{34A14400-F7F3-124B-DCD6-152B68673CAA}"/>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54322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94FA-4BB4-3B5E-D751-A66A1073877A}"/>
              </a:ext>
            </a:extLst>
          </p:cNvPr>
          <p:cNvSpPr>
            <a:spLocks noGrp="1"/>
          </p:cNvSpPr>
          <p:nvPr>
            <p:ph type="title"/>
          </p:nvPr>
        </p:nvSpPr>
        <p:spPr>
          <a:xfrm>
            <a:off x="838200" y="365125"/>
            <a:ext cx="10546915" cy="1315125"/>
          </a:xfrm>
        </p:spPr>
        <p:txBody>
          <a:bodyPr>
            <a:normAutofit fontScale="90000"/>
          </a:bodyPr>
          <a:lstStyle/>
          <a:p>
            <a:r>
              <a:rPr lang="en-US" dirty="0"/>
              <a:t>Can you make snow yourself?</a:t>
            </a:r>
            <a:br>
              <a:rPr lang="en-US" dirty="0"/>
            </a:br>
            <a:r>
              <a:rPr lang="en-US" sz="1800" dirty="0"/>
              <a:t>Yes! First you have to take hot  Then you go outside and there have to be colder than –5 C.</a:t>
            </a:r>
            <a:br>
              <a:rPr lang="en-US" sz="1800" dirty="0"/>
            </a:br>
            <a:r>
              <a:rPr lang="en-US" sz="1800" dirty="0"/>
              <a:t>water and put it in spray bottle.        You spray the hot water in the air and it turns into little snowflakes and drops to the ground.</a:t>
            </a:r>
            <a:endParaRPr lang="en-US" dirty="0"/>
          </a:p>
        </p:txBody>
      </p:sp>
      <p:pic>
        <p:nvPicPr>
          <p:cNvPr id="4" name="Content Placeholder 3" descr="A hand holding a plastic bottle next to a kettle&#10;&#10;AI-generated content may be incorrect.">
            <a:extLst>
              <a:ext uri="{FF2B5EF4-FFF2-40B4-BE49-F238E27FC236}">
                <a16:creationId xmlns:a16="http://schemas.microsoft.com/office/drawing/2014/main" id="{B09289E6-E22D-9A3A-6497-FFFF5D6727C3}"/>
              </a:ext>
            </a:extLst>
          </p:cNvPr>
          <p:cNvPicPr>
            <a:picLocks noGrp="1" noChangeAspect="1"/>
          </p:cNvPicPr>
          <p:nvPr>
            <p:ph idx="1"/>
          </p:nvPr>
        </p:nvPicPr>
        <p:blipFill>
          <a:blip r:embed="rId2"/>
          <a:stretch>
            <a:fillRect/>
          </a:stretch>
        </p:blipFill>
        <p:spPr>
          <a:xfrm rot="5400000">
            <a:off x="250457" y="2406274"/>
            <a:ext cx="4352925" cy="3191626"/>
          </a:xfrm>
          <a:prstGeom prst="rect">
            <a:avLst/>
          </a:prstGeom>
        </p:spPr>
      </p:pic>
      <p:pic>
        <p:nvPicPr>
          <p:cNvPr id="5" name="Picture 4" descr="A person spraying a spray bottle on a snowy deck&#10;&#10;AI-generated content may be incorrect.">
            <a:extLst>
              <a:ext uri="{FF2B5EF4-FFF2-40B4-BE49-F238E27FC236}">
                <a16:creationId xmlns:a16="http://schemas.microsoft.com/office/drawing/2014/main" id="{77E14F8F-0818-9284-7512-EEB3BF0D4AB8}"/>
              </a:ext>
            </a:extLst>
          </p:cNvPr>
          <p:cNvPicPr>
            <a:picLocks noChangeAspect="1"/>
          </p:cNvPicPr>
          <p:nvPr/>
        </p:nvPicPr>
        <p:blipFill>
          <a:blip r:embed="rId3"/>
          <a:stretch>
            <a:fillRect/>
          </a:stretch>
        </p:blipFill>
        <p:spPr>
          <a:xfrm>
            <a:off x="4018246" y="1748424"/>
            <a:ext cx="2694140" cy="4478057"/>
          </a:xfrm>
          <a:prstGeom prst="rect">
            <a:avLst/>
          </a:prstGeom>
        </p:spPr>
      </p:pic>
      <p:pic>
        <p:nvPicPr>
          <p:cNvPr id="6" name="Picture 5">
            <a:extLst>
              <a:ext uri="{FF2B5EF4-FFF2-40B4-BE49-F238E27FC236}">
                <a16:creationId xmlns:a16="http://schemas.microsoft.com/office/drawing/2014/main" id="{2740D9AA-4E5B-A1C5-4103-BA670A5F3873}"/>
              </a:ext>
            </a:extLst>
          </p:cNvPr>
          <p:cNvPicPr>
            <a:picLocks noChangeAspect="1"/>
          </p:cNvPicPr>
          <p:nvPr/>
        </p:nvPicPr>
        <p:blipFill>
          <a:blip r:embed="rId4"/>
          <a:stretch>
            <a:fillRect/>
          </a:stretch>
        </p:blipFill>
        <p:spPr>
          <a:xfrm>
            <a:off x="6711342" y="1748421"/>
            <a:ext cx="2923783" cy="4488496"/>
          </a:xfrm>
          <a:prstGeom prst="rect">
            <a:avLst/>
          </a:prstGeom>
        </p:spPr>
      </p:pic>
      <p:pic>
        <p:nvPicPr>
          <p:cNvPr id="7" name="Picture 6">
            <a:extLst>
              <a:ext uri="{FF2B5EF4-FFF2-40B4-BE49-F238E27FC236}">
                <a16:creationId xmlns:a16="http://schemas.microsoft.com/office/drawing/2014/main" id="{9004AAB6-26AC-8842-6584-4278D9C04D6D}"/>
              </a:ext>
            </a:extLst>
          </p:cNvPr>
          <p:cNvPicPr>
            <a:picLocks noChangeAspect="1"/>
          </p:cNvPicPr>
          <p:nvPr/>
        </p:nvPicPr>
        <p:blipFill>
          <a:blip r:embed="rId5"/>
          <a:stretch>
            <a:fillRect/>
          </a:stretch>
        </p:blipFill>
        <p:spPr>
          <a:xfrm>
            <a:off x="9634081" y="1727547"/>
            <a:ext cx="2558442" cy="4488495"/>
          </a:xfrm>
          <a:prstGeom prst="rect">
            <a:avLst/>
          </a:prstGeom>
        </p:spPr>
      </p:pic>
    </p:spTree>
    <p:extLst>
      <p:ext uri="{BB962C8B-B14F-4D97-AF65-F5344CB8AC3E}">
        <p14:creationId xmlns:p14="http://schemas.microsoft.com/office/powerpoint/2010/main" val="286686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057D-EF04-304F-01F0-7968BC78204F}"/>
              </a:ext>
            </a:extLst>
          </p:cNvPr>
          <p:cNvSpPr>
            <a:spLocks noGrp="1"/>
          </p:cNvSpPr>
          <p:nvPr>
            <p:ph type="title"/>
          </p:nvPr>
        </p:nvSpPr>
        <p:spPr>
          <a:xfrm>
            <a:off x="838200" y="365125"/>
            <a:ext cx="10515600" cy="597682"/>
          </a:xfrm>
        </p:spPr>
        <p:txBody>
          <a:bodyPr>
            <a:normAutofit/>
          </a:bodyPr>
          <a:lstStyle/>
          <a:p>
            <a:pPr algn="ctr">
              <a:spcBef>
                <a:spcPts val="1000"/>
              </a:spcBef>
            </a:pPr>
            <a:r>
              <a:rPr lang="en-US" sz="2600" b="1">
                <a:latin typeface="Aptos"/>
              </a:rPr>
              <a:t>Can you get drinking water from snow?</a:t>
            </a:r>
            <a:endParaRPr lang="en-US" sz="2600">
              <a:latin typeface="Aptos"/>
            </a:endParaRPr>
          </a:p>
          <a:p>
            <a:endParaRPr lang="en-US" dirty="0"/>
          </a:p>
        </p:txBody>
      </p:sp>
      <p:pic>
        <p:nvPicPr>
          <p:cNvPr id="4" name="Content Placeholder 3" descr="A hand in a glove holding a metal cup in the snow&#10;&#10;AI-generated content may be incorrect.">
            <a:extLst>
              <a:ext uri="{FF2B5EF4-FFF2-40B4-BE49-F238E27FC236}">
                <a16:creationId xmlns:a16="http://schemas.microsoft.com/office/drawing/2014/main" id="{24E70598-40CD-A814-AA02-F510DC0B002A}"/>
              </a:ext>
            </a:extLst>
          </p:cNvPr>
          <p:cNvPicPr>
            <a:picLocks noGrp="1" noChangeAspect="1"/>
          </p:cNvPicPr>
          <p:nvPr>
            <p:ph idx="1"/>
          </p:nvPr>
        </p:nvPicPr>
        <p:blipFill>
          <a:blip r:embed="rId2"/>
          <a:stretch>
            <a:fillRect/>
          </a:stretch>
        </p:blipFill>
        <p:spPr>
          <a:xfrm>
            <a:off x="412397" y="1236640"/>
            <a:ext cx="2314575" cy="4114800"/>
          </a:xfrm>
          <a:prstGeom prst="rect">
            <a:avLst/>
          </a:prstGeom>
        </p:spPr>
      </p:pic>
      <p:sp>
        <p:nvSpPr>
          <p:cNvPr id="5" name="TextBox 4">
            <a:extLst>
              <a:ext uri="{FF2B5EF4-FFF2-40B4-BE49-F238E27FC236}">
                <a16:creationId xmlns:a16="http://schemas.microsoft.com/office/drawing/2014/main" id="{4C77D21A-92E9-841C-0EE8-67F852139C80}"/>
              </a:ext>
            </a:extLst>
          </p:cNvPr>
          <p:cNvSpPr txBox="1"/>
          <p:nvPr/>
        </p:nvSpPr>
        <p:spPr>
          <a:xfrm>
            <a:off x="-1478508" y="506105"/>
            <a:ext cx="6096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400" b="0" i="0" u="none" strike="noStrike" baseline="0">
                <a:solidFill>
                  <a:srgbClr val="000000"/>
                </a:solidFill>
                <a:latin typeface="Aptos"/>
              </a:rPr>
              <a:t>Yes, first you take</a:t>
            </a:r>
            <a:endParaRPr lang="en-US" sz="2400" b="0" i="0">
              <a:latin typeface="Aptos"/>
            </a:endParaRPr>
          </a:p>
          <a:p>
            <a:pPr algn="ctr"/>
            <a:r>
              <a:rPr lang="en-US" sz="2400"/>
              <a:t>snow outside</a:t>
            </a:r>
            <a:endParaRPr lang="en-US" sz="2400" dirty="0"/>
          </a:p>
          <a:p>
            <a:pPr algn="ctr"/>
            <a:endParaRPr lang="en-US"/>
          </a:p>
        </p:txBody>
      </p:sp>
      <p:pic>
        <p:nvPicPr>
          <p:cNvPr id="6" name="Picture 5" descr="A pot with white powder on a stove top&#10;&#10;AI-generated content may be incorrect.">
            <a:extLst>
              <a:ext uri="{FF2B5EF4-FFF2-40B4-BE49-F238E27FC236}">
                <a16:creationId xmlns:a16="http://schemas.microsoft.com/office/drawing/2014/main" id="{A09C3E19-6680-650E-E9AE-83E31FF8894D}"/>
              </a:ext>
            </a:extLst>
          </p:cNvPr>
          <p:cNvPicPr>
            <a:picLocks noChangeAspect="1"/>
          </p:cNvPicPr>
          <p:nvPr/>
        </p:nvPicPr>
        <p:blipFill>
          <a:blip r:embed="rId3"/>
          <a:stretch>
            <a:fillRect/>
          </a:stretch>
        </p:blipFill>
        <p:spPr>
          <a:xfrm>
            <a:off x="2730124" y="1253356"/>
            <a:ext cx="2320710" cy="4119967"/>
          </a:xfrm>
          <a:prstGeom prst="rect">
            <a:avLst/>
          </a:prstGeom>
        </p:spPr>
      </p:pic>
      <p:sp>
        <p:nvSpPr>
          <p:cNvPr id="7" name="TextBox 6">
            <a:extLst>
              <a:ext uri="{FF2B5EF4-FFF2-40B4-BE49-F238E27FC236}">
                <a16:creationId xmlns:a16="http://schemas.microsoft.com/office/drawing/2014/main" id="{7B858695-D9EC-FA22-374C-EE4211BAD431}"/>
              </a:ext>
            </a:extLst>
          </p:cNvPr>
          <p:cNvSpPr txBox="1"/>
          <p:nvPr/>
        </p:nvSpPr>
        <p:spPr>
          <a:xfrm>
            <a:off x="2001672" y="506105"/>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0" i="0" u="none" strike="noStrike" baseline="0">
                <a:solidFill>
                  <a:srgbClr val="000000"/>
                </a:solidFill>
                <a:latin typeface="Aptos"/>
              </a:rPr>
              <a:t>Then boil the snow</a:t>
            </a:r>
            <a:r>
              <a:rPr lang="en-US" sz="2400">
                <a:solidFill>
                  <a:srgbClr val="000000"/>
                </a:solidFill>
                <a:latin typeface="Aptos"/>
              </a:rPr>
              <a:t> </a:t>
            </a:r>
            <a:r>
              <a:rPr lang="en-US" sz="2400" b="0" i="0" u="none" strike="noStrike" baseline="0">
                <a:solidFill>
                  <a:srgbClr val="000000"/>
                </a:solidFill>
                <a:latin typeface="Aptos"/>
              </a:rPr>
              <a:t>in a pot</a:t>
            </a:r>
            <a:r>
              <a:rPr lang="en-US" sz="2400" b="0" i="0">
                <a:latin typeface="Aptos"/>
              </a:rPr>
              <a:t>​</a:t>
            </a:r>
            <a:endParaRPr lang="en-US"/>
          </a:p>
          <a:p>
            <a:pPr algn="ctr"/>
            <a:endParaRPr lang="en-US"/>
          </a:p>
        </p:txBody>
      </p:sp>
      <p:pic>
        <p:nvPicPr>
          <p:cNvPr id="8" name="Picture 7" descr="A silver pot with water on a black surface&#10;&#10;AI-generated content may be incorrect.">
            <a:extLst>
              <a:ext uri="{FF2B5EF4-FFF2-40B4-BE49-F238E27FC236}">
                <a16:creationId xmlns:a16="http://schemas.microsoft.com/office/drawing/2014/main" id="{5E452A79-C4E9-09D4-22E1-FF5DF12A3772}"/>
              </a:ext>
            </a:extLst>
          </p:cNvPr>
          <p:cNvPicPr>
            <a:picLocks noChangeAspect="1"/>
          </p:cNvPicPr>
          <p:nvPr/>
        </p:nvPicPr>
        <p:blipFill>
          <a:blip r:embed="rId4"/>
          <a:stretch>
            <a:fillRect/>
          </a:stretch>
        </p:blipFill>
        <p:spPr>
          <a:xfrm>
            <a:off x="5054291" y="1239671"/>
            <a:ext cx="2322252" cy="4139821"/>
          </a:xfrm>
          <a:prstGeom prst="rect">
            <a:avLst/>
          </a:prstGeom>
        </p:spPr>
      </p:pic>
      <p:pic>
        <p:nvPicPr>
          <p:cNvPr id="9" name="Picture 8" descr="A white mug with a red design on it&#10;&#10;AI-generated content may be incorrect.">
            <a:extLst>
              <a:ext uri="{FF2B5EF4-FFF2-40B4-BE49-F238E27FC236}">
                <a16:creationId xmlns:a16="http://schemas.microsoft.com/office/drawing/2014/main" id="{A59D1094-ADD7-3A26-89EE-70B099E02159}"/>
              </a:ext>
            </a:extLst>
          </p:cNvPr>
          <p:cNvPicPr>
            <a:picLocks noChangeAspect="1"/>
          </p:cNvPicPr>
          <p:nvPr/>
        </p:nvPicPr>
        <p:blipFill>
          <a:blip r:embed="rId5"/>
          <a:stretch>
            <a:fillRect/>
          </a:stretch>
        </p:blipFill>
        <p:spPr>
          <a:xfrm>
            <a:off x="7385785" y="1239671"/>
            <a:ext cx="2344999" cy="4162568"/>
          </a:xfrm>
          <a:prstGeom prst="rect">
            <a:avLst/>
          </a:prstGeom>
        </p:spPr>
      </p:pic>
      <p:sp>
        <p:nvSpPr>
          <p:cNvPr id="10" name="TextBox 9">
            <a:extLst>
              <a:ext uri="{FF2B5EF4-FFF2-40B4-BE49-F238E27FC236}">
                <a16:creationId xmlns:a16="http://schemas.microsoft.com/office/drawing/2014/main" id="{7E8A8C32-BC4D-01C9-767F-8901F7733B87}"/>
              </a:ext>
            </a:extLst>
          </p:cNvPr>
          <p:cNvSpPr txBox="1"/>
          <p:nvPr/>
        </p:nvSpPr>
        <p:spPr>
          <a:xfrm>
            <a:off x="5515971" y="506104"/>
            <a:ext cx="6096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0" i="0" u="none" strike="noStrike" baseline="0" dirty="0">
                <a:solidFill>
                  <a:srgbClr val="000000"/>
                </a:solidFill>
                <a:latin typeface="Aptos"/>
              </a:rPr>
              <a:t>After that</a:t>
            </a:r>
            <a:r>
              <a:rPr lang="en-US" sz="2400" b="0" i="0" u="none" strike="noStrike" baseline="0">
                <a:solidFill>
                  <a:srgbClr val="000000"/>
                </a:solidFill>
                <a:latin typeface="Aptos"/>
              </a:rPr>
              <a:t> the water</a:t>
            </a:r>
            <a:endParaRPr lang="en-US"/>
          </a:p>
          <a:p>
            <a:pPr algn="ctr"/>
            <a:r>
              <a:rPr lang="en-US" sz="2400" dirty="0">
                <a:solidFill>
                  <a:srgbClr val="000000"/>
                </a:solidFill>
                <a:latin typeface="Aptos"/>
              </a:rPr>
              <a:t> </a:t>
            </a:r>
            <a:r>
              <a:rPr lang="en-US" sz="2400" b="0" i="0" u="none" strike="noStrike" baseline="0" dirty="0">
                <a:solidFill>
                  <a:srgbClr val="000000"/>
                </a:solidFill>
                <a:latin typeface="Aptos"/>
              </a:rPr>
              <a:t>is drinkable</a:t>
            </a:r>
            <a:r>
              <a:rPr lang="en-US" sz="2400" b="0" i="0" dirty="0">
                <a:latin typeface="Aptos"/>
              </a:rPr>
              <a:t>​</a:t>
            </a:r>
            <a:endParaRPr lang="en-US" dirty="0"/>
          </a:p>
          <a:p>
            <a:pPr algn="ctr"/>
            <a:endParaRPr lang="en-US"/>
          </a:p>
        </p:txBody>
      </p:sp>
      <p:sp>
        <p:nvSpPr>
          <p:cNvPr id="11" name="TextBox 10">
            <a:extLst>
              <a:ext uri="{FF2B5EF4-FFF2-40B4-BE49-F238E27FC236}">
                <a16:creationId xmlns:a16="http://schemas.microsoft.com/office/drawing/2014/main" id="{25329A26-EB43-5AF6-0E67-9C6198526A9C}"/>
              </a:ext>
            </a:extLst>
          </p:cNvPr>
          <p:cNvSpPr txBox="1"/>
          <p:nvPr/>
        </p:nvSpPr>
        <p:spPr>
          <a:xfrm>
            <a:off x="2729552" y="5396552"/>
            <a:ext cx="6096000"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600" b="1" i="0" u="none" strike="noStrike" baseline="0">
                <a:solidFill>
                  <a:srgbClr val="000000"/>
                </a:solidFill>
                <a:latin typeface="Aptos"/>
              </a:rPr>
              <a:t>Can you make food out of snow?</a:t>
            </a:r>
            <a:r>
              <a:rPr lang="en-US" sz="2600" b="0" i="0">
                <a:latin typeface="Aptos"/>
              </a:rPr>
              <a:t>​</a:t>
            </a:r>
          </a:p>
          <a:p>
            <a:pPr algn="ctr" rtl="0"/>
            <a:r>
              <a:rPr lang="en-US" sz="2400" b="0" i="0" u="none" strike="noStrike" baseline="0">
                <a:solidFill>
                  <a:srgbClr val="000000"/>
                </a:solidFill>
                <a:latin typeface="Aptos"/>
              </a:rPr>
              <a:t>Yes, boiled snow can be used for cooking.</a:t>
            </a:r>
            <a:r>
              <a:rPr lang="en-US" sz="2400" b="0" i="0">
                <a:latin typeface="Aptos"/>
              </a:rPr>
              <a:t>​</a:t>
            </a:r>
          </a:p>
          <a:p>
            <a:pPr algn="ctr"/>
            <a:endParaRPr lang="en-US"/>
          </a:p>
        </p:txBody>
      </p:sp>
    </p:spTree>
    <p:extLst>
      <p:ext uri="{BB962C8B-B14F-4D97-AF65-F5344CB8AC3E}">
        <p14:creationId xmlns:p14="http://schemas.microsoft.com/office/powerpoint/2010/main" val="82873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D0F1-42E5-DC9C-F1DF-DCFAAE369F3E}"/>
              </a:ext>
            </a:extLst>
          </p:cNvPr>
          <p:cNvSpPr>
            <a:spLocks noGrp="1"/>
          </p:cNvSpPr>
          <p:nvPr>
            <p:ph type="title"/>
          </p:nvPr>
        </p:nvSpPr>
        <p:spPr/>
        <p:txBody>
          <a:bodyPr>
            <a:normAutofit fontScale="90000"/>
          </a:bodyPr>
          <a:lstStyle/>
          <a:p>
            <a:r>
              <a:rPr lang="en-US" dirty="0"/>
              <a:t>Can you make ice cream from snow?</a:t>
            </a:r>
            <a:br>
              <a:rPr lang="en-US" dirty="0"/>
            </a:br>
            <a:r>
              <a:rPr lang="en-US" sz="1600" dirty="0"/>
              <a:t>Yes, from clean freshly fallen snow.                                                Then you go to outside and mix the fresh snow with the other substances. </a:t>
            </a:r>
            <a:br>
              <a:rPr lang="en-US" sz="1600" dirty="0"/>
            </a:br>
            <a:r>
              <a:rPr lang="en-US" sz="1600" dirty="0"/>
              <a:t>First mix sugar and milk or cream.                                                    (results on the next </a:t>
            </a:r>
            <a:r>
              <a:rPr lang="en-US" sz="1600" dirty="0" err="1"/>
              <a:t>dia</a:t>
            </a:r>
            <a:r>
              <a:rPr lang="en-US" sz="1600" dirty="0"/>
              <a:t>)</a:t>
            </a:r>
            <a:endParaRPr lang="en-US" dirty="0"/>
          </a:p>
        </p:txBody>
      </p:sp>
      <p:pic>
        <p:nvPicPr>
          <p:cNvPr id="4" name="Content Placeholder 3" descr="A group of cartons of milk and a blender&#10;&#10;AI-generated content may be incorrect.">
            <a:extLst>
              <a:ext uri="{FF2B5EF4-FFF2-40B4-BE49-F238E27FC236}">
                <a16:creationId xmlns:a16="http://schemas.microsoft.com/office/drawing/2014/main" id="{971BC956-3F60-EC7A-6047-63162F518557}"/>
              </a:ext>
            </a:extLst>
          </p:cNvPr>
          <p:cNvPicPr>
            <a:picLocks noGrp="1" noChangeAspect="1"/>
          </p:cNvPicPr>
          <p:nvPr>
            <p:ph idx="1"/>
          </p:nvPr>
        </p:nvPicPr>
        <p:blipFill>
          <a:blip r:embed="rId2"/>
          <a:stretch>
            <a:fillRect/>
          </a:stretch>
        </p:blipFill>
        <p:spPr>
          <a:xfrm>
            <a:off x="-1389" y="1724689"/>
            <a:ext cx="2560173" cy="4146114"/>
          </a:xfrm>
          <a:prstGeom prst="rect">
            <a:avLst/>
          </a:prstGeom>
        </p:spPr>
      </p:pic>
      <p:pic>
        <p:nvPicPr>
          <p:cNvPr id="7" name="Picture 6" descr="A bowl of milk with wire in it&#10;&#10;AI-generated content may be incorrect.">
            <a:extLst>
              <a:ext uri="{FF2B5EF4-FFF2-40B4-BE49-F238E27FC236}">
                <a16:creationId xmlns:a16="http://schemas.microsoft.com/office/drawing/2014/main" id="{E85FBA4C-072A-D4ED-A054-934E33373B78}"/>
              </a:ext>
            </a:extLst>
          </p:cNvPr>
          <p:cNvPicPr>
            <a:picLocks noChangeAspect="1"/>
          </p:cNvPicPr>
          <p:nvPr/>
        </p:nvPicPr>
        <p:blipFill>
          <a:blip r:embed="rId3"/>
          <a:stretch>
            <a:fillRect/>
          </a:stretch>
        </p:blipFill>
        <p:spPr>
          <a:xfrm rot="5400000">
            <a:off x="2150300" y="2092889"/>
            <a:ext cx="4206659" cy="3455096"/>
          </a:xfrm>
          <a:prstGeom prst="rect">
            <a:avLst/>
          </a:prstGeom>
        </p:spPr>
      </p:pic>
      <p:pic>
        <p:nvPicPr>
          <p:cNvPr id="8" name="Picture 7" descr="A hand holding a spoon next to a bowl of white liquid&#10;&#10;AI-generated content may be incorrect.">
            <a:extLst>
              <a:ext uri="{FF2B5EF4-FFF2-40B4-BE49-F238E27FC236}">
                <a16:creationId xmlns:a16="http://schemas.microsoft.com/office/drawing/2014/main" id="{72572976-CF77-30A5-5A43-665764CEFF7A}"/>
              </a:ext>
            </a:extLst>
          </p:cNvPr>
          <p:cNvPicPr>
            <a:picLocks noChangeAspect="1"/>
          </p:cNvPicPr>
          <p:nvPr/>
        </p:nvPicPr>
        <p:blipFill>
          <a:blip r:embed="rId4"/>
          <a:stretch>
            <a:fillRect/>
          </a:stretch>
        </p:blipFill>
        <p:spPr>
          <a:xfrm rot="5400000">
            <a:off x="5365316" y="2155521"/>
            <a:ext cx="4248409" cy="3350712"/>
          </a:xfrm>
          <a:prstGeom prst="rect">
            <a:avLst/>
          </a:prstGeom>
        </p:spPr>
      </p:pic>
      <p:pic>
        <p:nvPicPr>
          <p:cNvPr id="9" name="Picture 8" descr="A whisk and a bowl of ice&#10;&#10;AI-generated content may be incorrect.">
            <a:extLst>
              <a:ext uri="{FF2B5EF4-FFF2-40B4-BE49-F238E27FC236}">
                <a16:creationId xmlns:a16="http://schemas.microsoft.com/office/drawing/2014/main" id="{1A2F0B14-8A00-A6A4-64AA-169DB91E042C}"/>
              </a:ext>
            </a:extLst>
          </p:cNvPr>
          <p:cNvPicPr>
            <a:picLocks noChangeAspect="1"/>
          </p:cNvPicPr>
          <p:nvPr/>
        </p:nvPicPr>
        <p:blipFill>
          <a:blip r:embed="rId5"/>
          <a:stretch>
            <a:fillRect/>
          </a:stretch>
        </p:blipFill>
        <p:spPr>
          <a:xfrm rot="5400000">
            <a:off x="8528138" y="2385163"/>
            <a:ext cx="4248409" cy="2974934"/>
          </a:xfrm>
          <a:prstGeom prst="rect">
            <a:avLst/>
          </a:prstGeom>
        </p:spPr>
      </p:pic>
    </p:spTree>
    <p:extLst>
      <p:ext uri="{BB962C8B-B14F-4D97-AF65-F5344CB8AC3E}">
        <p14:creationId xmlns:p14="http://schemas.microsoft.com/office/powerpoint/2010/main" val="425241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D1B5-9822-6196-C538-02DAB032389F}"/>
              </a:ext>
            </a:extLst>
          </p:cNvPr>
          <p:cNvSpPr>
            <a:spLocks noGrp="1"/>
          </p:cNvSpPr>
          <p:nvPr>
            <p:ph type="title"/>
          </p:nvPr>
        </p:nvSpPr>
        <p:spPr/>
        <p:txBody>
          <a:bodyPr>
            <a:normAutofit/>
          </a:bodyPr>
          <a:lstStyle/>
          <a:p>
            <a:r>
              <a:rPr lang="en-US" sz="1800" dirty="0"/>
              <a:t>Then its ready. You have to eat it immediately so it doesn´t melt.</a:t>
            </a:r>
          </a:p>
        </p:txBody>
      </p:sp>
      <p:pic>
        <p:nvPicPr>
          <p:cNvPr id="4" name="Content Placeholder 3" descr="A spoon in a bowl of ice cream&#10;&#10;AI-generated content may be incorrect.">
            <a:extLst>
              <a:ext uri="{FF2B5EF4-FFF2-40B4-BE49-F238E27FC236}">
                <a16:creationId xmlns:a16="http://schemas.microsoft.com/office/drawing/2014/main" id="{06C1860E-E17D-8D9E-363E-E4F843A90E49}"/>
              </a:ext>
            </a:extLst>
          </p:cNvPr>
          <p:cNvPicPr>
            <a:picLocks noGrp="1" noChangeAspect="1"/>
          </p:cNvPicPr>
          <p:nvPr>
            <p:ph idx="1"/>
          </p:nvPr>
        </p:nvPicPr>
        <p:blipFill>
          <a:blip r:embed="rId2"/>
          <a:stretch>
            <a:fillRect/>
          </a:stretch>
        </p:blipFill>
        <p:spPr>
          <a:xfrm rot="5400000">
            <a:off x="4117866" y="2171412"/>
            <a:ext cx="4352925" cy="3661350"/>
          </a:xfrm>
          <a:prstGeom prst="rect">
            <a:avLst/>
          </a:prstGeom>
        </p:spPr>
      </p:pic>
    </p:spTree>
    <p:extLst>
      <p:ext uri="{BB962C8B-B14F-4D97-AF65-F5344CB8AC3E}">
        <p14:creationId xmlns:p14="http://schemas.microsoft.com/office/powerpoint/2010/main" val="2299335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177</Words>
  <Application>Microsoft Office PowerPoint</Application>
  <PresentationFormat>Laajakuva</PresentationFormat>
  <Paragraphs>12</Paragraphs>
  <Slides>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vt:i4>
      </vt:variant>
    </vt:vector>
  </HeadingPairs>
  <TitlesOfParts>
    <vt:vector size="9" baseType="lpstr">
      <vt:lpstr>Aptos</vt:lpstr>
      <vt:lpstr>Aptos Display</vt:lpstr>
      <vt:lpstr>Arial</vt:lpstr>
      <vt:lpstr>office theme</vt:lpstr>
      <vt:lpstr>Home economics</vt:lpstr>
      <vt:lpstr>Can you make snow yourself? Yes! First you have to take hot  Then you go outside and there have to be colder than –5 C. water and put it in spray bottle.        You spray the hot water in the air and it turns into little snowflakes and drops to the ground.</vt:lpstr>
      <vt:lpstr>Can you get drinking water from snow? </vt:lpstr>
      <vt:lpstr>Can you make ice cream from snow? Yes, from clean freshly fallen snow.                                                Then you go to outside and mix the fresh snow with the other substances.  First mix sugar and milk or cream.                                                    (results on the next dia)</vt:lpstr>
      <vt:lpstr>Then its ready. You have to eat it immediately so it doesn´t melt.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get drinking water from snow?</dc:title>
  <dc:creator>Merja Lippojoki</dc:creator>
  <cp:lastModifiedBy>Merja Lippojoki</cp:lastModifiedBy>
  <cp:revision>292</cp:revision>
  <dcterms:created xsi:type="dcterms:W3CDTF">2026-02-07T19:53:33Z</dcterms:created>
  <dcterms:modified xsi:type="dcterms:W3CDTF">2026-02-28T11:32:37Z</dcterms:modified>
</cp:coreProperties>
</file>