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emf" ContentType="image/x-emf"/>
  <Default Extension="rels" ContentType="application/vnd.openxmlformats-package.relationships+xml"/>
  <Default Extension="xml" ContentType="application/xml"/>
  <Default Extension="pptx" ContentType="application/vnd.openxmlformats-officedocument.presentationml.presentation"/>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61" r:id="rId2"/>
    <p:sldId id="272" r:id="rId3"/>
    <p:sldId id="273" r:id="rId4"/>
    <p:sldId id="280" r:id="rId5"/>
    <p:sldId id="281" r:id="rId6"/>
    <p:sldId id="274" r:id="rId7"/>
    <p:sldId id="275" r:id="rId8"/>
    <p:sldId id="259" r:id="rId9"/>
    <p:sldId id="258" r:id="rId10"/>
    <p:sldId id="260" r:id="rId11"/>
    <p:sldId id="264" r:id="rId12"/>
    <p:sldId id="265" r:id="rId13"/>
    <p:sldId id="276" r:id="rId14"/>
    <p:sldId id="282" r:id="rId15"/>
    <p:sldId id="283" r:id="rId16"/>
    <p:sldId id="277" r:id="rId17"/>
    <p:sldId id="270" r:id="rId18"/>
    <p:sldId id="278" r:id="rId19"/>
    <p:sldId id="279" r:id="rId20"/>
    <p:sldId id="271" r:id="rId21"/>
    <p:sldId id="268" r:id="rId22"/>
  </p:sldIdLst>
  <p:sldSz cx="9144000" cy="6858000" type="screen4x3"/>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330" autoAdjust="0"/>
    <p:restoredTop sz="94660"/>
  </p:normalViewPr>
  <p:slideViewPr>
    <p:cSldViewPr>
      <p:cViewPr>
        <p:scale>
          <a:sx n="46" d="100"/>
          <a:sy n="46" d="100"/>
        </p:scale>
        <p:origin x="-1116" y="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54014C8-ED92-4C0F-8180-A867558D59C5}" type="datetimeFigureOut">
              <a:rPr lang="fi-FI" smtClean="0"/>
              <a:t>28.10.2014</a:t>
            </a:fld>
            <a:endParaRPr lang="fi-FI"/>
          </a:p>
        </p:txBody>
      </p:sp>
      <p:sp>
        <p:nvSpPr>
          <p:cNvPr id="4" name="Dian kuvan paikkamerkki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6" name="Alatunnisteen paikkamerkki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57AF19B-FA6D-4543-A44C-5E61A7500750}" type="slidenum">
              <a:rPr lang="fi-FI" smtClean="0"/>
              <a:t>‹#›</a:t>
            </a:fld>
            <a:endParaRPr lang="fi-FI"/>
          </a:p>
        </p:txBody>
      </p:sp>
    </p:spTree>
    <p:extLst>
      <p:ext uri="{BB962C8B-B14F-4D97-AF65-F5344CB8AC3E}">
        <p14:creationId xmlns:p14="http://schemas.microsoft.com/office/powerpoint/2010/main" val="2142899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48CFBDFC-85CF-47CA-BDA6-3EF525CB034A}" type="slidenum">
              <a:rPr lang="fi-FI" smtClean="0"/>
              <a:pPr/>
              <a:t>15</a:t>
            </a:fld>
            <a:endParaRPr lang="fi-FI"/>
          </a:p>
        </p:txBody>
      </p:sp>
    </p:spTree>
    <p:extLst>
      <p:ext uri="{BB962C8B-B14F-4D97-AF65-F5344CB8AC3E}">
        <p14:creationId xmlns:p14="http://schemas.microsoft.com/office/powerpoint/2010/main" val="38031163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p:cNvSpPr>
            <a:spLocks noGrp="1"/>
          </p:cNvSpPr>
          <p:nvPr>
            <p:ph type="ctrTitle"/>
          </p:nvPr>
        </p:nvSpPr>
        <p:spPr>
          <a:xfrm>
            <a:off x="685800" y="2130425"/>
            <a:ext cx="7772400" cy="1470025"/>
          </a:xfrm>
        </p:spPr>
        <p:txBody>
          <a:bodyPr/>
          <a:lstStyle/>
          <a:p>
            <a:r>
              <a:rPr lang="fi-FI" smtClean="0"/>
              <a:t>Muokkaa perustyyl. napsautt.</a:t>
            </a:r>
            <a:endParaRPr lang="fi-FI"/>
          </a:p>
        </p:txBody>
      </p:sp>
      <p:sp>
        <p:nvSpPr>
          <p:cNvPr id="3" name="Alaotsikk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smtClean="0"/>
              <a:t>Muokkaa alaotsikon perustyyliä napsautt.</a:t>
            </a:r>
            <a:endParaRPr lang="fi-FI"/>
          </a:p>
        </p:txBody>
      </p:sp>
      <p:sp>
        <p:nvSpPr>
          <p:cNvPr id="4" name="Päivämäärän paikkamerkki 3"/>
          <p:cNvSpPr>
            <a:spLocks noGrp="1"/>
          </p:cNvSpPr>
          <p:nvPr>
            <p:ph type="dt" sz="half" idx="10"/>
          </p:nvPr>
        </p:nvSpPr>
        <p:spPr/>
        <p:txBody>
          <a:bodyPr/>
          <a:lstStyle/>
          <a:p>
            <a:fld id="{2415FD9B-78B1-4F90-B163-BCEE610759B0}" type="datetimeFigureOut">
              <a:rPr lang="fi-FI" smtClean="0"/>
              <a:pPr/>
              <a:t>28.10.2014</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D44F3830-8F5B-4D4B-B9D7-45D6C0779405}" type="slidenum">
              <a:rPr lang="fi-FI" smtClean="0"/>
              <a:pPr/>
              <a:t>‹#›</a:t>
            </a:fld>
            <a:endParaRPr lang="fi-FI"/>
          </a:p>
        </p:txBody>
      </p:sp>
    </p:spTree>
    <p:extLst>
      <p:ext uri="{BB962C8B-B14F-4D97-AF65-F5344CB8AC3E}">
        <p14:creationId xmlns:p14="http://schemas.microsoft.com/office/powerpoint/2010/main" val="15260010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Pystysuoran tekstin paikkamerkki 2"/>
          <p:cNvSpPr>
            <a:spLocks noGrp="1"/>
          </p:cNvSpPr>
          <p:nvPr>
            <p:ph type="body" orient="vert" idx="1"/>
          </p:nvPr>
        </p:nvSpPr>
        <p:spPr/>
        <p:txBody>
          <a:bodyPr vert="eaVert"/>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Päivämäärän paikkamerkki 3"/>
          <p:cNvSpPr>
            <a:spLocks noGrp="1"/>
          </p:cNvSpPr>
          <p:nvPr>
            <p:ph type="dt" sz="half" idx="10"/>
          </p:nvPr>
        </p:nvSpPr>
        <p:spPr/>
        <p:txBody>
          <a:bodyPr/>
          <a:lstStyle/>
          <a:p>
            <a:fld id="{2415FD9B-78B1-4F90-B163-BCEE610759B0}" type="datetimeFigureOut">
              <a:rPr lang="fi-FI" smtClean="0"/>
              <a:pPr/>
              <a:t>28.10.2014</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D44F3830-8F5B-4D4B-B9D7-45D6C0779405}" type="slidenum">
              <a:rPr lang="fi-FI" smtClean="0"/>
              <a:pPr/>
              <a:t>‹#›</a:t>
            </a:fld>
            <a:endParaRPr lang="fi-FI"/>
          </a:p>
        </p:txBody>
      </p:sp>
    </p:spTree>
    <p:extLst>
      <p:ext uri="{BB962C8B-B14F-4D97-AF65-F5344CB8AC3E}">
        <p14:creationId xmlns:p14="http://schemas.microsoft.com/office/powerpoint/2010/main" val="8904821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p:cNvSpPr>
            <a:spLocks noGrp="1"/>
          </p:cNvSpPr>
          <p:nvPr>
            <p:ph type="title" orient="vert"/>
          </p:nvPr>
        </p:nvSpPr>
        <p:spPr>
          <a:xfrm>
            <a:off x="6629400" y="274638"/>
            <a:ext cx="2057400" cy="5851525"/>
          </a:xfrm>
        </p:spPr>
        <p:txBody>
          <a:bodyPr vert="eaVert"/>
          <a:lstStyle/>
          <a:p>
            <a:r>
              <a:rPr lang="fi-FI" smtClean="0"/>
              <a:t>Muokkaa perustyyl. napsautt.</a:t>
            </a:r>
            <a:endParaRPr lang="fi-FI"/>
          </a:p>
        </p:txBody>
      </p:sp>
      <p:sp>
        <p:nvSpPr>
          <p:cNvPr id="3" name="Pystysuoran tekstin paikkamerkki 2"/>
          <p:cNvSpPr>
            <a:spLocks noGrp="1"/>
          </p:cNvSpPr>
          <p:nvPr>
            <p:ph type="body" orient="vert" idx="1"/>
          </p:nvPr>
        </p:nvSpPr>
        <p:spPr>
          <a:xfrm>
            <a:off x="457200" y="274638"/>
            <a:ext cx="6019800" cy="5851525"/>
          </a:xfrm>
        </p:spPr>
        <p:txBody>
          <a:bodyPr vert="eaVert"/>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Päivämäärän paikkamerkki 3"/>
          <p:cNvSpPr>
            <a:spLocks noGrp="1"/>
          </p:cNvSpPr>
          <p:nvPr>
            <p:ph type="dt" sz="half" idx="10"/>
          </p:nvPr>
        </p:nvSpPr>
        <p:spPr/>
        <p:txBody>
          <a:bodyPr/>
          <a:lstStyle/>
          <a:p>
            <a:fld id="{2415FD9B-78B1-4F90-B163-BCEE610759B0}" type="datetimeFigureOut">
              <a:rPr lang="fi-FI" smtClean="0"/>
              <a:pPr/>
              <a:t>28.10.2014</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D44F3830-8F5B-4D4B-B9D7-45D6C0779405}" type="slidenum">
              <a:rPr lang="fi-FI" smtClean="0"/>
              <a:pPr/>
              <a:t>‹#›</a:t>
            </a:fld>
            <a:endParaRPr lang="fi-FI"/>
          </a:p>
        </p:txBody>
      </p:sp>
    </p:spTree>
    <p:extLst>
      <p:ext uri="{BB962C8B-B14F-4D97-AF65-F5344CB8AC3E}">
        <p14:creationId xmlns:p14="http://schemas.microsoft.com/office/powerpoint/2010/main" val="41687643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Sisällön paikkamerkki 2"/>
          <p:cNvSpPr>
            <a:spLocks noGrp="1"/>
          </p:cNvSpPr>
          <p:nvPr>
            <p:ph idx="1"/>
          </p:nvPr>
        </p:nvSpPr>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Päivämäärän paikkamerkki 3"/>
          <p:cNvSpPr>
            <a:spLocks noGrp="1"/>
          </p:cNvSpPr>
          <p:nvPr>
            <p:ph type="dt" sz="half" idx="10"/>
          </p:nvPr>
        </p:nvSpPr>
        <p:spPr/>
        <p:txBody>
          <a:bodyPr/>
          <a:lstStyle/>
          <a:p>
            <a:fld id="{2415FD9B-78B1-4F90-B163-BCEE610759B0}" type="datetimeFigureOut">
              <a:rPr lang="fi-FI" smtClean="0"/>
              <a:pPr/>
              <a:t>28.10.2014</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D44F3830-8F5B-4D4B-B9D7-45D6C0779405}" type="slidenum">
              <a:rPr lang="fi-FI" smtClean="0"/>
              <a:pPr/>
              <a:t>‹#›</a:t>
            </a:fld>
            <a:endParaRPr lang="fi-FI"/>
          </a:p>
        </p:txBody>
      </p:sp>
    </p:spTree>
    <p:extLst>
      <p:ext uri="{BB962C8B-B14F-4D97-AF65-F5344CB8AC3E}">
        <p14:creationId xmlns:p14="http://schemas.microsoft.com/office/powerpoint/2010/main" val="12264201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p:cNvSpPr>
            <a:spLocks noGrp="1"/>
          </p:cNvSpPr>
          <p:nvPr>
            <p:ph type="title"/>
          </p:nvPr>
        </p:nvSpPr>
        <p:spPr>
          <a:xfrm>
            <a:off x="722313" y="4406900"/>
            <a:ext cx="7772400" cy="1362075"/>
          </a:xfrm>
        </p:spPr>
        <p:txBody>
          <a:bodyPr anchor="t"/>
          <a:lstStyle>
            <a:lvl1pPr algn="l">
              <a:defRPr sz="4000" b="1" cap="all"/>
            </a:lvl1pPr>
          </a:lstStyle>
          <a:p>
            <a:r>
              <a:rPr lang="fi-FI" smtClean="0"/>
              <a:t>Muokkaa perustyyl. napsautt.</a:t>
            </a:r>
            <a:endParaRPr lang="fi-FI"/>
          </a:p>
        </p:txBody>
      </p:sp>
      <p:sp>
        <p:nvSpPr>
          <p:cNvPr id="3" name="Tekstin paikkamerkki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smtClean="0"/>
              <a:t>Muokkaa tekstin perustyylejä napsauttamalla</a:t>
            </a:r>
          </a:p>
        </p:txBody>
      </p:sp>
      <p:sp>
        <p:nvSpPr>
          <p:cNvPr id="4" name="Päivämäärän paikkamerkki 3"/>
          <p:cNvSpPr>
            <a:spLocks noGrp="1"/>
          </p:cNvSpPr>
          <p:nvPr>
            <p:ph type="dt" sz="half" idx="10"/>
          </p:nvPr>
        </p:nvSpPr>
        <p:spPr/>
        <p:txBody>
          <a:bodyPr/>
          <a:lstStyle/>
          <a:p>
            <a:fld id="{2415FD9B-78B1-4F90-B163-BCEE610759B0}" type="datetimeFigureOut">
              <a:rPr lang="fi-FI" smtClean="0"/>
              <a:pPr/>
              <a:t>28.10.2014</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D44F3830-8F5B-4D4B-B9D7-45D6C0779405}" type="slidenum">
              <a:rPr lang="fi-FI" smtClean="0"/>
              <a:pPr/>
              <a:t>‹#›</a:t>
            </a:fld>
            <a:endParaRPr lang="fi-FI"/>
          </a:p>
        </p:txBody>
      </p:sp>
    </p:spTree>
    <p:extLst>
      <p:ext uri="{BB962C8B-B14F-4D97-AF65-F5344CB8AC3E}">
        <p14:creationId xmlns:p14="http://schemas.microsoft.com/office/powerpoint/2010/main" val="20012416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Sisällön paikkamerkki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Sisällön paikkamerkki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5" name="Päivämäärän paikkamerkki 4"/>
          <p:cNvSpPr>
            <a:spLocks noGrp="1"/>
          </p:cNvSpPr>
          <p:nvPr>
            <p:ph type="dt" sz="half" idx="10"/>
          </p:nvPr>
        </p:nvSpPr>
        <p:spPr/>
        <p:txBody>
          <a:bodyPr/>
          <a:lstStyle/>
          <a:p>
            <a:fld id="{2415FD9B-78B1-4F90-B163-BCEE610759B0}" type="datetimeFigureOut">
              <a:rPr lang="fi-FI" smtClean="0"/>
              <a:pPr/>
              <a:t>28.10.2014</a:t>
            </a:fld>
            <a:endParaRPr lang="fi-FI"/>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p:txBody>
          <a:bodyPr/>
          <a:lstStyle/>
          <a:p>
            <a:fld id="{D44F3830-8F5B-4D4B-B9D7-45D6C0779405}" type="slidenum">
              <a:rPr lang="fi-FI" smtClean="0"/>
              <a:pPr/>
              <a:t>‹#›</a:t>
            </a:fld>
            <a:endParaRPr lang="fi-FI"/>
          </a:p>
        </p:txBody>
      </p:sp>
    </p:spTree>
    <p:extLst>
      <p:ext uri="{BB962C8B-B14F-4D97-AF65-F5344CB8AC3E}">
        <p14:creationId xmlns:p14="http://schemas.microsoft.com/office/powerpoint/2010/main" val="40011395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lvl1pPr>
              <a:defRPr/>
            </a:lvl1pPr>
          </a:lstStyle>
          <a:p>
            <a:r>
              <a:rPr lang="fi-FI" smtClean="0"/>
              <a:t>Muokkaa perustyyl. napsautt.</a:t>
            </a:r>
            <a:endParaRPr lang="fi-FI"/>
          </a:p>
        </p:txBody>
      </p:sp>
      <p:sp>
        <p:nvSpPr>
          <p:cNvPr id="3" name="Tekstin paikkamerkki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smtClean="0"/>
              <a:t>Muokkaa tekstin perustyylejä napsauttamalla</a:t>
            </a:r>
          </a:p>
        </p:txBody>
      </p:sp>
      <p:sp>
        <p:nvSpPr>
          <p:cNvPr id="4" name="Sisällön paikkamerkki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5" name="Tekstin paikkamerkki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smtClean="0"/>
              <a:t>Muokkaa tekstin perustyylejä napsauttamalla</a:t>
            </a:r>
          </a:p>
        </p:txBody>
      </p:sp>
      <p:sp>
        <p:nvSpPr>
          <p:cNvPr id="6" name="Sisällön paikkamerkki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7" name="Päivämäärän paikkamerkki 6"/>
          <p:cNvSpPr>
            <a:spLocks noGrp="1"/>
          </p:cNvSpPr>
          <p:nvPr>
            <p:ph type="dt" sz="half" idx="10"/>
          </p:nvPr>
        </p:nvSpPr>
        <p:spPr/>
        <p:txBody>
          <a:bodyPr/>
          <a:lstStyle/>
          <a:p>
            <a:fld id="{2415FD9B-78B1-4F90-B163-BCEE610759B0}" type="datetimeFigureOut">
              <a:rPr lang="fi-FI" smtClean="0"/>
              <a:pPr/>
              <a:t>28.10.2014</a:t>
            </a:fld>
            <a:endParaRPr lang="fi-FI"/>
          </a:p>
        </p:txBody>
      </p:sp>
      <p:sp>
        <p:nvSpPr>
          <p:cNvPr id="8" name="Alatunnisteen paikkamerkki 7"/>
          <p:cNvSpPr>
            <a:spLocks noGrp="1"/>
          </p:cNvSpPr>
          <p:nvPr>
            <p:ph type="ftr" sz="quarter" idx="11"/>
          </p:nvPr>
        </p:nvSpPr>
        <p:spPr/>
        <p:txBody>
          <a:bodyPr/>
          <a:lstStyle/>
          <a:p>
            <a:endParaRPr lang="fi-FI"/>
          </a:p>
        </p:txBody>
      </p:sp>
      <p:sp>
        <p:nvSpPr>
          <p:cNvPr id="9" name="Dian numeron paikkamerkki 8"/>
          <p:cNvSpPr>
            <a:spLocks noGrp="1"/>
          </p:cNvSpPr>
          <p:nvPr>
            <p:ph type="sldNum" sz="quarter" idx="12"/>
          </p:nvPr>
        </p:nvSpPr>
        <p:spPr/>
        <p:txBody>
          <a:bodyPr/>
          <a:lstStyle/>
          <a:p>
            <a:fld id="{D44F3830-8F5B-4D4B-B9D7-45D6C0779405}" type="slidenum">
              <a:rPr lang="fi-FI" smtClean="0"/>
              <a:pPr/>
              <a:t>‹#›</a:t>
            </a:fld>
            <a:endParaRPr lang="fi-FI"/>
          </a:p>
        </p:txBody>
      </p:sp>
    </p:spTree>
    <p:extLst>
      <p:ext uri="{BB962C8B-B14F-4D97-AF65-F5344CB8AC3E}">
        <p14:creationId xmlns:p14="http://schemas.microsoft.com/office/powerpoint/2010/main" val="31467237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mtClean="0"/>
              <a:t>Muokkaa perustyyl. napsautt.</a:t>
            </a:r>
            <a:endParaRPr lang="fi-FI"/>
          </a:p>
        </p:txBody>
      </p:sp>
      <p:sp>
        <p:nvSpPr>
          <p:cNvPr id="3" name="Päivämäärän paikkamerkki 2"/>
          <p:cNvSpPr>
            <a:spLocks noGrp="1"/>
          </p:cNvSpPr>
          <p:nvPr>
            <p:ph type="dt" sz="half" idx="10"/>
          </p:nvPr>
        </p:nvSpPr>
        <p:spPr/>
        <p:txBody>
          <a:bodyPr/>
          <a:lstStyle/>
          <a:p>
            <a:fld id="{2415FD9B-78B1-4F90-B163-BCEE610759B0}" type="datetimeFigureOut">
              <a:rPr lang="fi-FI" smtClean="0"/>
              <a:pPr/>
              <a:t>28.10.2014</a:t>
            </a:fld>
            <a:endParaRPr lang="fi-FI"/>
          </a:p>
        </p:txBody>
      </p:sp>
      <p:sp>
        <p:nvSpPr>
          <p:cNvPr id="4" name="Alatunnisteen paikkamerkki 3"/>
          <p:cNvSpPr>
            <a:spLocks noGrp="1"/>
          </p:cNvSpPr>
          <p:nvPr>
            <p:ph type="ftr" sz="quarter" idx="11"/>
          </p:nvPr>
        </p:nvSpPr>
        <p:spPr/>
        <p:txBody>
          <a:bodyPr/>
          <a:lstStyle/>
          <a:p>
            <a:endParaRPr lang="fi-FI"/>
          </a:p>
        </p:txBody>
      </p:sp>
      <p:sp>
        <p:nvSpPr>
          <p:cNvPr id="5" name="Dian numeron paikkamerkki 4"/>
          <p:cNvSpPr>
            <a:spLocks noGrp="1"/>
          </p:cNvSpPr>
          <p:nvPr>
            <p:ph type="sldNum" sz="quarter" idx="12"/>
          </p:nvPr>
        </p:nvSpPr>
        <p:spPr/>
        <p:txBody>
          <a:bodyPr/>
          <a:lstStyle/>
          <a:p>
            <a:fld id="{D44F3830-8F5B-4D4B-B9D7-45D6C0779405}" type="slidenum">
              <a:rPr lang="fi-FI" smtClean="0"/>
              <a:pPr/>
              <a:t>‹#›</a:t>
            </a:fld>
            <a:endParaRPr lang="fi-FI"/>
          </a:p>
        </p:txBody>
      </p:sp>
    </p:spTree>
    <p:extLst>
      <p:ext uri="{BB962C8B-B14F-4D97-AF65-F5344CB8AC3E}">
        <p14:creationId xmlns:p14="http://schemas.microsoft.com/office/powerpoint/2010/main" val="38364883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p:cNvSpPr>
            <a:spLocks noGrp="1"/>
          </p:cNvSpPr>
          <p:nvPr>
            <p:ph type="dt" sz="half" idx="10"/>
          </p:nvPr>
        </p:nvSpPr>
        <p:spPr/>
        <p:txBody>
          <a:bodyPr/>
          <a:lstStyle/>
          <a:p>
            <a:fld id="{2415FD9B-78B1-4F90-B163-BCEE610759B0}" type="datetimeFigureOut">
              <a:rPr lang="fi-FI" smtClean="0"/>
              <a:pPr/>
              <a:t>28.10.2014</a:t>
            </a:fld>
            <a:endParaRPr lang="fi-FI"/>
          </a:p>
        </p:txBody>
      </p:sp>
      <p:sp>
        <p:nvSpPr>
          <p:cNvPr id="3" name="Alatunnisteen paikkamerkki 2"/>
          <p:cNvSpPr>
            <a:spLocks noGrp="1"/>
          </p:cNvSpPr>
          <p:nvPr>
            <p:ph type="ftr" sz="quarter" idx="11"/>
          </p:nvPr>
        </p:nvSpPr>
        <p:spPr/>
        <p:txBody>
          <a:bodyPr/>
          <a:lstStyle/>
          <a:p>
            <a:endParaRPr lang="fi-FI"/>
          </a:p>
        </p:txBody>
      </p:sp>
      <p:sp>
        <p:nvSpPr>
          <p:cNvPr id="4" name="Dian numeron paikkamerkki 3"/>
          <p:cNvSpPr>
            <a:spLocks noGrp="1"/>
          </p:cNvSpPr>
          <p:nvPr>
            <p:ph type="sldNum" sz="quarter" idx="12"/>
          </p:nvPr>
        </p:nvSpPr>
        <p:spPr/>
        <p:txBody>
          <a:bodyPr/>
          <a:lstStyle/>
          <a:p>
            <a:fld id="{D44F3830-8F5B-4D4B-B9D7-45D6C0779405}" type="slidenum">
              <a:rPr lang="fi-FI" smtClean="0"/>
              <a:pPr/>
              <a:t>‹#›</a:t>
            </a:fld>
            <a:endParaRPr lang="fi-FI"/>
          </a:p>
        </p:txBody>
      </p:sp>
    </p:spTree>
    <p:extLst>
      <p:ext uri="{BB962C8B-B14F-4D97-AF65-F5344CB8AC3E}">
        <p14:creationId xmlns:p14="http://schemas.microsoft.com/office/powerpoint/2010/main" val="7933646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457200" y="273050"/>
            <a:ext cx="3008313" cy="1162050"/>
          </a:xfrm>
        </p:spPr>
        <p:txBody>
          <a:bodyPr anchor="b"/>
          <a:lstStyle>
            <a:lvl1pPr algn="l">
              <a:defRPr sz="2000" b="1"/>
            </a:lvl1pPr>
          </a:lstStyle>
          <a:p>
            <a:r>
              <a:rPr lang="fi-FI" smtClean="0"/>
              <a:t>Muokkaa perustyyl. napsautt.</a:t>
            </a:r>
            <a:endParaRPr lang="fi-FI"/>
          </a:p>
        </p:txBody>
      </p:sp>
      <p:sp>
        <p:nvSpPr>
          <p:cNvPr id="3" name="Sisällön paikkamerkki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Tekstin paikkamerkki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smtClean="0"/>
              <a:t>Muokkaa tekstin perustyylejä napsauttamalla</a:t>
            </a:r>
          </a:p>
        </p:txBody>
      </p:sp>
      <p:sp>
        <p:nvSpPr>
          <p:cNvPr id="5" name="Päivämäärän paikkamerkki 4"/>
          <p:cNvSpPr>
            <a:spLocks noGrp="1"/>
          </p:cNvSpPr>
          <p:nvPr>
            <p:ph type="dt" sz="half" idx="10"/>
          </p:nvPr>
        </p:nvSpPr>
        <p:spPr/>
        <p:txBody>
          <a:bodyPr/>
          <a:lstStyle/>
          <a:p>
            <a:fld id="{2415FD9B-78B1-4F90-B163-BCEE610759B0}" type="datetimeFigureOut">
              <a:rPr lang="fi-FI" smtClean="0"/>
              <a:pPr/>
              <a:t>28.10.2014</a:t>
            </a:fld>
            <a:endParaRPr lang="fi-FI"/>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p:txBody>
          <a:bodyPr/>
          <a:lstStyle/>
          <a:p>
            <a:fld id="{D44F3830-8F5B-4D4B-B9D7-45D6C0779405}" type="slidenum">
              <a:rPr lang="fi-FI" smtClean="0"/>
              <a:pPr/>
              <a:t>‹#›</a:t>
            </a:fld>
            <a:endParaRPr lang="fi-FI"/>
          </a:p>
        </p:txBody>
      </p:sp>
    </p:spTree>
    <p:extLst>
      <p:ext uri="{BB962C8B-B14F-4D97-AF65-F5344CB8AC3E}">
        <p14:creationId xmlns:p14="http://schemas.microsoft.com/office/powerpoint/2010/main" val="33522262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Otsikko 1"/>
          <p:cNvSpPr>
            <a:spLocks noGrp="1"/>
          </p:cNvSpPr>
          <p:nvPr>
            <p:ph type="title"/>
          </p:nvPr>
        </p:nvSpPr>
        <p:spPr>
          <a:xfrm>
            <a:off x="1792288" y="4800600"/>
            <a:ext cx="5486400" cy="566738"/>
          </a:xfrm>
        </p:spPr>
        <p:txBody>
          <a:bodyPr anchor="b"/>
          <a:lstStyle>
            <a:lvl1pPr algn="l">
              <a:defRPr sz="2000" b="1"/>
            </a:lvl1pPr>
          </a:lstStyle>
          <a:p>
            <a:r>
              <a:rPr lang="fi-FI" smtClean="0"/>
              <a:t>Muokkaa perustyyl. napsautt.</a:t>
            </a:r>
            <a:endParaRPr lang="fi-FI"/>
          </a:p>
        </p:txBody>
      </p:sp>
      <p:sp>
        <p:nvSpPr>
          <p:cNvPr id="3" name="Kuvan paikkamerkki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4" name="Tekstin paikkamerkki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smtClean="0"/>
              <a:t>Muokkaa tekstin perustyylejä napsauttamalla</a:t>
            </a:r>
          </a:p>
        </p:txBody>
      </p:sp>
      <p:sp>
        <p:nvSpPr>
          <p:cNvPr id="5" name="Päivämäärän paikkamerkki 4"/>
          <p:cNvSpPr>
            <a:spLocks noGrp="1"/>
          </p:cNvSpPr>
          <p:nvPr>
            <p:ph type="dt" sz="half" idx="10"/>
          </p:nvPr>
        </p:nvSpPr>
        <p:spPr/>
        <p:txBody>
          <a:bodyPr/>
          <a:lstStyle/>
          <a:p>
            <a:fld id="{2415FD9B-78B1-4F90-B163-BCEE610759B0}" type="datetimeFigureOut">
              <a:rPr lang="fi-FI" smtClean="0"/>
              <a:pPr/>
              <a:t>28.10.2014</a:t>
            </a:fld>
            <a:endParaRPr lang="fi-FI"/>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p:txBody>
          <a:bodyPr/>
          <a:lstStyle/>
          <a:p>
            <a:fld id="{D44F3830-8F5B-4D4B-B9D7-45D6C0779405}" type="slidenum">
              <a:rPr lang="fi-FI" smtClean="0"/>
              <a:pPr/>
              <a:t>‹#›</a:t>
            </a:fld>
            <a:endParaRPr lang="fi-FI"/>
          </a:p>
        </p:txBody>
      </p:sp>
    </p:spTree>
    <p:extLst>
      <p:ext uri="{BB962C8B-B14F-4D97-AF65-F5344CB8AC3E}">
        <p14:creationId xmlns:p14="http://schemas.microsoft.com/office/powerpoint/2010/main" val="30358085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srcRect/>
          <a:tile tx="0" ty="0" sx="100000" sy="100000" flip="none" algn="tl"/>
        </a:blipFill>
        <a:effectLst/>
      </p:bgPr>
    </p:bg>
    <p:spTree>
      <p:nvGrpSpPr>
        <p:cNvPr id="1" name=""/>
        <p:cNvGrpSpPr/>
        <p:nvPr/>
      </p:nvGrpSpPr>
      <p:grpSpPr>
        <a:xfrm>
          <a:off x="0" y="0"/>
          <a:ext cx="0" cy="0"/>
          <a:chOff x="0" y="0"/>
          <a:chExt cx="0" cy="0"/>
        </a:xfrm>
      </p:grpSpPr>
      <p:sp>
        <p:nvSpPr>
          <p:cNvPr id="2" name="Otsikon paikkamerkki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i-FI" smtClean="0"/>
              <a:t>Muokkaa perustyyl. napsautt.</a:t>
            </a:r>
            <a:endParaRPr lang="fi-FI"/>
          </a:p>
        </p:txBody>
      </p:sp>
      <p:sp>
        <p:nvSpPr>
          <p:cNvPr id="3" name="Tekstin paikkamerkki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4" name="Päivämäärän paikkamerkki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15FD9B-78B1-4F90-B163-BCEE610759B0}" type="datetimeFigureOut">
              <a:rPr lang="fi-FI" smtClean="0"/>
              <a:pPr/>
              <a:t>28.10.2014</a:t>
            </a:fld>
            <a:endParaRPr lang="fi-FI"/>
          </a:p>
        </p:txBody>
      </p:sp>
      <p:sp>
        <p:nvSpPr>
          <p:cNvPr id="5" name="Alatunnisteen paikkamerkki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
        <p:nvSpPr>
          <p:cNvPr id="6" name="Dian numeron paikkamerkki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4F3830-8F5B-4D4B-B9D7-45D6C0779405}" type="slidenum">
              <a:rPr lang="fi-FI" smtClean="0"/>
              <a:pPr/>
              <a:t>‹#›</a:t>
            </a:fld>
            <a:endParaRPr lang="fi-FI"/>
          </a:p>
        </p:txBody>
      </p:sp>
    </p:spTree>
    <p:extLst>
      <p:ext uri="{BB962C8B-B14F-4D97-AF65-F5344CB8AC3E}">
        <p14:creationId xmlns:p14="http://schemas.microsoft.com/office/powerpoint/2010/main" val="17652317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32.emf"/><Relationship Id="rId4" Type="http://schemas.openxmlformats.org/officeDocument/2006/relationships/package" Target="../embeddings/Microsoft_PowerPoint_Presentation1.pptx"/></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5.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 Id="rId5" Type="http://schemas.openxmlformats.org/officeDocument/2006/relationships/image" Target="../media/image7.jpe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smtClean="0">
                <a:latin typeface="Algerian" pitchFamily="82" charset="0"/>
              </a:rPr>
              <a:t>Marttisen leirikoulu 2014</a:t>
            </a:r>
            <a:endParaRPr lang="fi-FI" dirty="0">
              <a:latin typeface="Algerian" pitchFamily="82" charset="0"/>
            </a:endParaRPr>
          </a:p>
        </p:txBody>
      </p:sp>
      <p:pic>
        <p:nvPicPr>
          <p:cNvPr id="3" name="Kuva 2" descr="Leirikoulu Marttinen 002.jpg"/>
          <p:cNvPicPr>
            <a:picLocks noChangeAspect="1"/>
          </p:cNvPicPr>
          <p:nvPr/>
        </p:nvPicPr>
        <p:blipFill>
          <a:blip r:embed="rId2" cstate="print"/>
          <a:stretch>
            <a:fillRect/>
          </a:stretch>
        </p:blipFill>
        <p:spPr>
          <a:xfrm rot="930162">
            <a:off x="4551490" y="1981407"/>
            <a:ext cx="4138575" cy="3103931"/>
          </a:xfrm>
          <a:prstGeom prst="rect">
            <a:avLst/>
          </a:prstGeom>
          <a:ln w="228600" cap="sq" cmpd="thickThin">
            <a:solidFill>
              <a:srgbClr val="000000"/>
            </a:solidFill>
            <a:prstDash val="solid"/>
            <a:miter lim="800000"/>
          </a:ln>
          <a:effectLst>
            <a:innerShdw blurRad="76200">
              <a:srgbClr val="000000"/>
            </a:innerShdw>
          </a:effectLst>
        </p:spPr>
      </p:pic>
      <p:pic>
        <p:nvPicPr>
          <p:cNvPr id="4" name="Kuva 3" descr="Leirikoulu Marttinen 108.jpg"/>
          <p:cNvPicPr>
            <a:picLocks noChangeAspect="1"/>
          </p:cNvPicPr>
          <p:nvPr/>
        </p:nvPicPr>
        <p:blipFill>
          <a:blip r:embed="rId3" cstate="print"/>
          <a:stretch>
            <a:fillRect/>
          </a:stretch>
        </p:blipFill>
        <p:spPr>
          <a:xfrm rot="20477166">
            <a:off x="728557" y="2811428"/>
            <a:ext cx="4314229" cy="3235671"/>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78730615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 3" descr="Leirikoulu Marttinen 245.jpg"/>
          <p:cNvPicPr>
            <a:picLocks noChangeAspect="1"/>
          </p:cNvPicPr>
          <p:nvPr/>
        </p:nvPicPr>
        <p:blipFill>
          <a:blip r:embed="rId2" cstate="print"/>
          <a:stretch>
            <a:fillRect/>
          </a:stretch>
        </p:blipFill>
        <p:spPr>
          <a:xfrm rot="20588975">
            <a:off x="390530" y="1197455"/>
            <a:ext cx="4476749" cy="3357562"/>
          </a:xfrm>
          <a:prstGeom prst="rect">
            <a:avLst/>
          </a:prstGeom>
        </p:spPr>
      </p:pic>
      <p:sp>
        <p:nvSpPr>
          <p:cNvPr id="5" name="Pyöristetty kuvatekstisuorakulmio 4"/>
          <p:cNvSpPr/>
          <p:nvPr/>
        </p:nvSpPr>
        <p:spPr>
          <a:xfrm>
            <a:off x="971600" y="404664"/>
            <a:ext cx="1628780" cy="826962"/>
          </a:xfrm>
          <a:prstGeom prst="wedgeRoundRectCallout">
            <a:avLst>
              <a:gd name="adj1" fmla="val -1237"/>
              <a:gd name="adj2" fmla="val 9066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smtClean="0"/>
              <a:t>Ja kohti ääretöntä ja sen yli!</a:t>
            </a:r>
            <a:endParaRPr lang="fi-FI" dirty="0"/>
          </a:p>
        </p:txBody>
      </p:sp>
      <p:pic>
        <p:nvPicPr>
          <p:cNvPr id="6" name="Kuva 5" descr="Leirikoulu Marttinen 285.jpg"/>
          <p:cNvPicPr>
            <a:picLocks noChangeAspect="1"/>
          </p:cNvPicPr>
          <p:nvPr/>
        </p:nvPicPr>
        <p:blipFill>
          <a:blip r:embed="rId3" cstate="print"/>
          <a:stretch>
            <a:fillRect/>
          </a:stretch>
        </p:blipFill>
        <p:spPr>
          <a:xfrm rot="1305866">
            <a:off x="4729833" y="3222892"/>
            <a:ext cx="4000496" cy="3000372"/>
          </a:xfrm>
          <a:prstGeom prst="rect">
            <a:avLst/>
          </a:prstGeom>
        </p:spPr>
      </p:pic>
      <p:sp>
        <p:nvSpPr>
          <p:cNvPr id="7" name="Kuvatekstipilvi 6"/>
          <p:cNvSpPr/>
          <p:nvPr/>
        </p:nvSpPr>
        <p:spPr>
          <a:xfrm>
            <a:off x="6588224" y="2924944"/>
            <a:ext cx="2071702" cy="1143008"/>
          </a:xfrm>
          <a:prstGeom prst="cloudCallout">
            <a:avLst>
              <a:gd name="adj1" fmla="val -38738"/>
              <a:gd name="adj2" fmla="val 7306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smtClean="0"/>
              <a:t>Söpö poika </a:t>
            </a:r>
            <a:endParaRPr lang="fi-FI" dirty="0"/>
          </a:p>
        </p:txBody>
      </p:sp>
    </p:spTree>
    <p:extLst>
      <p:ext uri="{BB962C8B-B14F-4D97-AF65-F5344CB8AC3E}">
        <p14:creationId xmlns:p14="http://schemas.microsoft.com/office/powerpoint/2010/main" val="139772767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smtClean="0"/>
              <a:t>Kalastus</a:t>
            </a:r>
            <a:endParaRPr lang="fi-FI" dirty="0"/>
          </a:p>
        </p:txBody>
      </p:sp>
      <p:sp>
        <p:nvSpPr>
          <p:cNvPr id="3" name="Sisällön paikkamerkki 2"/>
          <p:cNvSpPr>
            <a:spLocks noGrp="1"/>
          </p:cNvSpPr>
          <p:nvPr>
            <p:ph idx="1"/>
          </p:nvPr>
        </p:nvSpPr>
        <p:spPr/>
        <p:txBody>
          <a:bodyPr>
            <a:normAutofit fontScale="47500" lnSpcReduction="20000"/>
          </a:bodyPr>
          <a:lstStyle/>
          <a:p>
            <a:pPr marL="0" indent="0">
              <a:buNone/>
            </a:pPr>
            <a:r>
              <a:rPr lang="fi-FI" dirty="0"/>
              <a:t> </a:t>
            </a:r>
          </a:p>
          <a:p>
            <a:pPr marL="0" indent="0">
              <a:buNone/>
            </a:pPr>
            <a:r>
              <a:rPr lang="fi-FI" dirty="0"/>
              <a:t>                                    </a:t>
            </a:r>
          </a:p>
          <a:p>
            <a:pPr marL="0" indent="0">
              <a:buNone/>
            </a:pPr>
            <a:r>
              <a:rPr lang="fi-FI" dirty="0"/>
              <a:t>                         Keskiviikkona vanha parrakas pappa piti meille alkuinfon,  jossa  kerrottiin kalastusvälineistä esim. virveleistä, perhosta ja myös vanhoista kalastusvälineistä. Alkuinfossa kerrottiin myös heittotavat. Pappa kertoi myös tekemästään sukkahousuperhosta. Sukkahousuperhossa oli styroksi pallo, joka peitettiin sukkahousulla. Pappa kertoi, että perhoja voi tehdä lähes mistä vain ja minkälaisia vain hän näytti tekemiään perhoja, jotka olivat hienoja.</a:t>
            </a:r>
          </a:p>
          <a:p>
            <a:pPr marL="0" indent="0">
              <a:buNone/>
            </a:pPr>
            <a:r>
              <a:rPr lang="fi-FI" dirty="0"/>
              <a:t>    Menimme kalaan joen ja järven väliin. Järvi oli kuulemma kalaisa, mutta emme saaneet enempää kuin yhden ahvenen, jonka Samu sai ja heitteli sitä Jeren niskaan. aika tiukkoja katseita tuli Katrilta ja Soililta. Järvi oli aika syvä ja lämmin, joten kalat olivat laiskoja. </a:t>
            </a:r>
          </a:p>
          <a:p>
            <a:pPr marL="0" indent="0">
              <a:buNone/>
            </a:pPr>
            <a:r>
              <a:rPr lang="fi-FI" dirty="0"/>
              <a:t>   Kalassa tuli muutamille tyypeille sotkuja ja uistimia jäi pohjaan. Pappa ei oikein päässyt kalaan, Koska leikkeli toisten siima sotkuja. Osa meistä myös testasi perho kalastusta, joka oli hauskaa. Heittelimme sukkahousuperhoa veden pintaan Pienet salakat yrittivät ottaa sukkahousu perhoon, mutta koukku oli liian iso. Jouduimme lähtemään kalasta, koska tuli vesi sade.           </a:t>
            </a:r>
          </a:p>
          <a:p>
            <a:pPr marL="0" indent="0">
              <a:buNone/>
            </a:pPr>
            <a:r>
              <a:rPr lang="fi-FI" dirty="0"/>
              <a:t>   </a:t>
            </a:r>
            <a:endParaRPr lang="fi-FI" dirty="0" smtClean="0"/>
          </a:p>
          <a:p>
            <a:pPr marL="0" indent="0">
              <a:buNone/>
            </a:pPr>
            <a:r>
              <a:rPr lang="fi-FI" dirty="0" smtClean="0"/>
              <a:t>							</a:t>
            </a:r>
            <a:r>
              <a:rPr lang="fi-FI" dirty="0" err="1" smtClean="0"/>
              <a:t>-Severi</a:t>
            </a:r>
            <a:r>
              <a:rPr lang="fi-FI" dirty="0" smtClean="0"/>
              <a:t> </a:t>
            </a:r>
            <a:r>
              <a:rPr lang="fi-FI" dirty="0"/>
              <a:t>Perämäki</a:t>
            </a:r>
          </a:p>
          <a:p>
            <a:pPr marL="0" indent="0">
              <a:buNone/>
            </a:pPr>
            <a:r>
              <a:rPr lang="fi-FI" dirty="0"/>
              <a:t> </a:t>
            </a:r>
          </a:p>
        </p:txBody>
      </p:sp>
      <p:pic>
        <p:nvPicPr>
          <p:cNvPr id="6" name="Kuva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39752" y="4493844"/>
            <a:ext cx="3131840" cy="2348880"/>
          </a:xfrm>
          <a:prstGeom prst="rect">
            <a:avLst/>
          </a:prstGeom>
        </p:spPr>
      </p:pic>
      <p:sp>
        <p:nvSpPr>
          <p:cNvPr id="8" name="Kuvaselite-ellipsi 7"/>
          <p:cNvSpPr/>
          <p:nvPr/>
        </p:nvSpPr>
        <p:spPr>
          <a:xfrm>
            <a:off x="4427984" y="4890721"/>
            <a:ext cx="2304256" cy="576064"/>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err="1" smtClean="0"/>
              <a:t>Onks</a:t>
            </a:r>
            <a:r>
              <a:rPr lang="fi-FI" dirty="0" smtClean="0"/>
              <a:t> </a:t>
            </a:r>
            <a:r>
              <a:rPr lang="fi-FI" dirty="0" err="1" smtClean="0"/>
              <a:t>tää</a:t>
            </a:r>
            <a:r>
              <a:rPr lang="fi-FI" dirty="0" smtClean="0"/>
              <a:t> kala!?</a:t>
            </a:r>
            <a:endParaRPr lang="fi-FI" dirty="0"/>
          </a:p>
        </p:txBody>
      </p:sp>
    </p:spTree>
    <p:extLst>
      <p:ext uri="{BB962C8B-B14F-4D97-AF65-F5344CB8AC3E}">
        <p14:creationId xmlns:p14="http://schemas.microsoft.com/office/powerpoint/2010/main" val="106898462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isällön paikkamerkki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21129169">
            <a:off x="827584" y="2060848"/>
            <a:ext cx="3377349" cy="2533012"/>
          </a:xfrm>
        </p:spPr>
      </p:pic>
      <p:sp>
        <p:nvSpPr>
          <p:cNvPr id="8" name="Kuvaselite-ellipsi 7"/>
          <p:cNvSpPr/>
          <p:nvPr/>
        </p:nvSpPr>
        <p:spPr>
          <a:xfrm>
            <a:off x="1619672" y="1124744"/>
            <a:ext cx="2160240" cy="1296144"/>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smtClean="0"/>
              <a:t>Kalaa tulee tällä </a:t>
            </a:r>
            <a:r>
              <a:rPr lang="fi-FI" dirty="0" err="1" smtClean="0"/>
              <a:t>ilmeella</a:t>
            </a:r>
            <a:r>
              <a:rPr lang="fi-FI" dirty="0" smtClean="0"/>
              <a:t>!!</a:t>
            </a:r>
            <a:endParaRPr lang="fi-FI" dirty="0"/>
          </a:p>
        </p:txBody>
      </p:sp>
      <p:pic>
        <p:nvPicPr>
          <p:cNvPr id="11" name="Kuva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791519">
            <a:off x="4324536" y="2740360"/>
            <a:ext cx="3707904" cy="2780928"/>
          </a:xfrm>
          <a:prstGeom prst="rect">
            <a:avLst/>
          </a:prstGeom>
        </p:spPr>
      </p:pic>
      <p:sp>
        <p:nvSpPr>
          <p:cNvPr id="12" name="Kuvaselite-ellipsi 11"/>
          <p:cNvSpPr/>
          <p:nvPr/>
        </p:nvSpPr>
        <p:spPr>
          <a:xfrm>
            <a:off x="6372200" y="1340768"/>
            <a:ext cx="1561864" cy="2376264"/>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smtClean="0"/>
              <a:t>Kala </a:t>
            </a:r>
            <a:r>
              <a:rPr lang="fi-FI" dirty="0" err="1" smtClean="0"/>
              <a:t>selfie</a:t>
            </a:r>
            <a:r>
              <a:rPr lang="fi-FI" dirty="0" smtClean="0"/>
              <a:t>..</a:t>
            </a:r>
            <a:endParaRPr lang="fi-FI" dirty="0"/>
          </a:p>
        </p:txBody>
      </p:sp>
    </p:spTree>
    <p:extLst>
      <p:ext uri="{BB962C8B-B14F-4D97-AF65-F5344CB8AC3E}">
        <p14:creationId xmlns:p14="http://schemas.microsoft.com/office/powerpoint/2010/main" val="175756267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normAutofit/>
          </a:bodyPr>
          <a:lstStyle/>
          <a:p>
            <a:r>
              <a:rPr lang="fi-FI" dirty="0" smtClean="0"/>
              <a:t>Vapaa-aika</a:t>
            </a:r>
            <a:endParaRPr lang="fi-FI" dirty="0"/>
          </a:p>
        </p:txBody>
      </p:sp>
      <p:sp>
        <p:nvSpPr>
          <p:cNvPr id="3" name="Sisällön paikkamerkki 2"/>
          <p:cNvSpPr>
            <a:spLocks noGrp="1"/>
          </p:cNvSpPr>
          <p:nvPr>
            <p:ph idx="1"/>
          </p:nvPr>
        </p:nvSpPr>
        <p:spPr/>
        <p:txBody>
          <a:bodyPr>
            <a:normAutofit fontScale="47500" lnSpcReduction="20000"/>
          </a:bodyPr>
          <a:lstStyle/>
          <a:p>
            <a:pPr marL="0" indent="0">
              <a:buNone/>
            </a:pPr>
            <a:r>
              <a:rPr lang="fi-FI" dirty="0"/>
              <a:t> </a:t>
            </a:r>
          </a:p>
          <a:p>
            <a:pPr marL="0" indent="0">
              <a:buNone/>
            </a:pPr>
            <a:r>
              <a:rPr lang="fi-FI" dirty="0" smtClean="0"/>
              <a:t>                                  </a:t>
            </a:r>
            <a:r>
              <a:rPr lang="fi-FI" dirty="0"/>
              <a:t>Vapaa-aika meni nopeasti kavereiden kanssa. Kaikki olivat porukassa ja juttelivat toisille. Katri kielsi kännykät ja siihen oli oma syynsä, että kaikki olisi porukassa ja tutustuisi toisiinsa. Osa silti oli ottanut kännykät mukaan. Kävimme myös kiertelemässä ja katsomassa Marttisen alueita. Siellä sai tehdä kaikenlaista mukavaa porukalla. </a:t>
            </a:r>
          </a:p>
          <a:p>
            <a:pPr marL="0" indent="0">
              <a:buNone/>
            </a:pPr>
            <a:r>
              <a:rPr lang="fi-FI" dirty="0"/>
              <a:t>                      Kävimme </a:t>
            </a:r>
            <a:r>
              <a:rPr lang="fi-FI" dirty="0" smtClean="0"/>
              <a:t>uimassa joka </a:t>
            </a:r>
            <a:r>
              <a:rPr lang="fi-FI" dirty="0"/>
              <a:t>päivä Marttisen omassa paikassa ja kahtena päivänä myös Virtojen uudistetussa uimapaikassa. Uimisen jälkeen mentiin saunomaan ja saunassa puhuttiin kaikesta mitä päivän aikana oli tapahtunut. Mökkien rannassa oleva uimapaikka oli todella </a:t>
            </a:r>
            <a:r>
              <a:rPr lang="fi-FI" dirty="0" smtClean="0"/>
              <a:t>huono. Siellä </a:t>
            </a:r>
            <a:r>
              <a:rPr lang="fi-FI" dirty="0"/>
              <a:t>oli mutapohja ja laiturin päästä ei voinut hyppiä.</a:t>
            </a:r>
          </a:p>
          <a:p>
            <a:pPr marL="0" indent="0">
              <a:buNone/>
            </a:pPr>
            <a:r>
              <a:rPr lang="fi-FI" dirty="0"/>
              <a:t>                              Biljardia pelattiin aina, kun odotettiin jonkun ohjelman alkua. Pelasimme sitä leikkimielisesti, kun toinen voitti niin se pääsi aina eteenpäin pelaamaan seuraavaa haastajaa vastaan. </a:t>
            </a:r>
            <a:r>
              <a:rPr lang="fi-FI" dirty="0" smtClean="0"/>
              <a:t>Biljardipöytä </a:t>
            </a:r>
            <a:r>
              <a:rPr lang="fi-FI" dirty="0"/>
              <a:t>oli huono ja mailat olivat rikki. Suunnittelimme </a:t>
            </a:r>
            <a:r>
              <a:rPr lang="fi-FI" dirty="0" smtClean="0"/>
              <a:t>biljarditurnausta</a:t>
            </a:r>
            <a:r>
              <a:rPr lang="fi-FI" dirty="0"/>
              <a:t>, mutta se ei silti toteutunut.</a:t>
            </a:r>
          </a:p>
          <a:p>
            <a:pPr marL="0" indent="0">
              <a:buNone/>
            </a:pPr>
            <a:r>
              <a:rPr lang="fi-FI" dirty="0"/>
              <a:t>                       </a:t>
            </a:r>
            <a:r>
              <a:rPr lang="fi-FI" dirty="0" smtClean="0"/>
              <a:t>Pizzanteko </a:t>
            </a:r>
            <a:r>
              <a:rPr lang="fi-FI" dirty="0"/>
              <a:t>osui oikeaan päivään, koska minun mielestä Marttisen ruuat ei ollut mitään parhaita. Oli </a:t>
            </a:r>
            <a:r>
              <a:rPr lang="fi-FI" dirty="0" smtClean="0"/>
              <a:t>hyvä, että </a:t>
            </a:r>
            <a:r>
              <a:rPr lang="fi-FI" dirty="0"/>
              <a:t>vikana iltana sai syödä hyvää ruokaa. Pizzan sai tehdä oman mielen mukaan ja kaikki teki omat pizzat. Pizzoihin oli täytteinä mm. ananas, kebab, jauheliha, kinkku, aurajuusto ja  tomaatti.</a:t>
            </a:r>
          </a:p>
          <a:p>
            <a:pPr marL="0" indent="0">
              <a:buNone/>
            </a:pPr>
            <a:r>
              <a:rPr lang="fi-FI" dirty="0"/>
              <a:t>                 Iltaisin katsoimme </a:t>
            </a:r>
            <a:r>
              <a:rPr lang="fi-FI" dirty="0" err="1" smtClean="0"/>
              <a:t>Alien-elokuvia</a:t>
            </a:r>
            <a:r>
              <a:rPr lang="fi-FI" dirty="0" smtClean="0"/>
              <a:t> </a:t>
            </a:r>
            <a:r>
              <a:rPr lang="fi-FI" dirty="0"/>
              <a:t>ja kaikkea mitä vain sattui tulemaan telkkarista. Elokuvat olivat hyvää </a:t>
            </a:r>
            <a:r>
              <a:rPr lang="fi-FI" dirty="0" smtClean="0"/>
              <a:t>ajanvietettä. </a:t>
            </a:r>
            <a:r>
              <a:rPr lang="fi-FI" dirty="0"/>
              <a:t>K</a:t>
            </a:r>
            <a:r>
              <a:rPr lang="fi-FI" dirty="0" smtClean="0"/>
              <a:t>oska </a:t>
            </a:r>
            <a:r>
              <a:rPr lang="fi-FI" dirty="0"/>
              <a:t>meillä oli paljon </a:t>
            </a:r>
            <a:r>
              <a:rPr lang="fi-FI" dirty="0" smtClean="0"/>
              <a:t>vapaa-aikaa, tutustuimme toisiimme mielestäni </a:t>
            </a:r>
            <a:r>
              <a:rPr lang="fi-FI" dirty="0"/>
              <a:t>hyvin. Kerroimme iltaisin myös hyviä juttuja</a:t>
            </a:r>
            <a:r>
              <a:rPr lang="fi-FI" dirty="0" smtClean="0"/>
              <a:t>.               Jere</a:t>
            </a:r>
            <a:endParaRPr lang="fi-FI" dirty="0"/>
          </a:p>
        </p:txBody>
      </p:sp>
    </p:spTree>
    <p:extLst>
      <p:ext uri="{BB962C8B-B14F-4D97-AF65-F5344CB8AC3E}">
        <p14:creationId xmlns:p14="http://schemas.microsoft.com/office/powerpoint/2010/main" val="355710131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2" name="Otsikko 1"/>
          <p:cNvSpPr>
            <a:spLocks noGrp="1"/>
          </p:cNvSpPr>
          <p:nvPr>
            <p:ph type="ctrTitle"/>
          </p:nvPr>
        </p:nvSpPr>
        <p:spPr>
          <a:xfrm>
            <a:off x="755576" y="188641"/>
            <a:ext cx="7772400" cy="720079"/>
          </a:xfrm>
        </p:spPr>
        <p:txBody>
          <a:bodyPr>
            <a:normAutofit fontScale="90000"/>
          </a:bodyPr>
          <a:lstStyle/>
          <a:p>
            <a:r>
              <a:rPr lang="fi-FI" dirty="0" smtClean="0"/>
              <a:t>Uimareissu</a:t>
            </a:r>
            <a:endParaRPr lang="fi-FI" dirty="0"/>
          </a:p>
        </p:txBody>
      </p:sp>
      <p:sp>
        <p:nvSpPr>
          <p:cNvPr id="3" name="Alaotsikko 2"/>
          <p:cNvSpPr>
            <a:spLocks noGrp="1"/>
          </p:cNvSpPr>
          <p:nvPr>
            <p:ph type="subTitle" idx="1"/>
          </p:nvPr>
        </p:nvSpPr>
        <p:spPr>
          <a:xfrm>
            <a:off x="1403648" y="692696"/>
            <a:ext cx="6400800" cy="5976664"/>
          </a:xfrm>
        </p:spPr>
        <p:txBody>
          <a:bodyPr>
            <a:normAutofit fontScale="25000" lnSpcReduction="20000"/>
          </a:bodyPr>
          <a:lstStyle/>
          <a:p>
            <a:endParaRPr lang="fi-FI" dirty="0"/>
          </a:p>
          <a:p>
            <a:r>
              <a:rPr lang="fi-FI" dirty="0"/>
              <a:t> 	</a:t>
            </a:r>
          </a:p>
          <a:p>
            <a:r>
              <a:rPr lang="fi-FI" sz="6400" dirty="0" smtClean="0">
                <a:solidFill>
                  <a:schemeClr val="tx1"/>
                </a:solidFill>
              </a:rPr>
              <a:t>	Minä</a:t>
            </a:r>
            <a:r>
              <a:rPr lang="fi-FI" sz="6400" dirty="0">
                <a:solidFill>
                  <a:schemeClr val="tx1"/>
                </a:solidFill>
              </a:rPr>
              <a:t>, Saku, Jere, Severi ja </a:t>
            </a:r>
            <a:r>
              <a:rPr lang="fi-FI" sz="6400" dirty="0" err="1">
                <a:solidFill>
                  <a:schemeClr val="tx1"/>
                </a:solidFill>
              </a:rPr>
              <a:t>Kiia</a:t>
            </a:r>
            <a:r>
              <a:rPr lang="fi-FI" sz="6400" dirty="0">
                <a:solidFill>
                  <a:schemeClr val="tx1"/>
                </a:solidFill>
              </a:rPr>
              <a:t> lähdettiin Marttisesta Soilin kyydillä Virtojen keskustaan uimaan. Teimme kaksi uimareissua virroille</a:t>
            </a:r>
            <a:r>
              <a:rPr lang="fi-FI" sz="6400" dirty="0" smtClean="0">
                <a:solidFill>
                  <a:schemeClr val="tx1"/>
                </a:solidFill>
              </a:rPr>
              <a:t>.</a:t>
            </a:r>
          </a:p>
          <a:p>
            <a:endParaRPr lang="fi-FI" sz="6400" dirty="0">
              <a:solidFill>
                <a:schemeClr val="tx1"/>
              </a:solidFill>
            </a:endParaRPr>
          </a:p>
          <a:p>
            <a:r>
              <a:rPr lang="fi-FI" sz="6400" dirty="0" smtClean="0">
                <a:solidFill>
                  <a:schemeClr val="tx1"/>
                </a:solidFill>
              </a:rPr>
              <a:t>	Severi </a:t>
            </a:r>
            <a:r>
              <a:rPr lang="fi-FI" sz="6400" dirty="0">
                <a:solidFill>
                  <a:schemeClr val="tx1"/>
                </a:solidFill>
              </a:rPr>
              <a:t>suunnitteli jo matkalla mitä temppuja kokeilisi uimassa, mutta ei kukaan uskonut, että se mitään tekisi. Mutta kun paikalle päästiin, niin kyllähän sitten taisi niitä temppuja näkyäkin. </a:t>
            </a:r>
            <a:r>
              <a:rPr lang="fi-FI" sz="6400" dirty="0" smtClean="0">
                <a:solidFill>
                  <a:schemeClr val="tx1"/>
                </a:solidFill>
              </a:rPr>
              <a:t>Severi hyppi takaperin ja etuperin volteilla ja vähän miten sattuu mutta silti tuli aina jalat edellä alas</a:t>
            </a:r>
          </a:p>
          <a:p>
            <a:r>
              <a:rPr lang="fi-FI" sz="6400" dirty="0" smtClean="0">
                <a:solidFill>
                  <a:schemeClr val="tx1"/>
                </a:solidFill>
              </a:rPr>
              <a:t>.</a:t>
            </a:r>
            <a:endParaRPr lang="fi-FI" sz="6400" dirty="0">
              <a:solidFill>
                <a:schemeClr val="tx1"/>
              </a:solidFill>
            </a:endParaRPr>
          </a:p>
          <a:p>
            <a:r>
              <a:rPr lang="fi-FI" sz="6400" dirty="0" smtClean="0">
                <a:solidFill>
                  <a:schemeClr val="tx1"/>
                </a:solidFill>
              </a:rPr>
              <a:t>	Kun </a:t>
            </a:r>
            <a:r>
              <a:rPr lang="fi-FI" sz="6400" dirty="0">
                <a:solidFill>
                  <a:schemeClr val="tx1"/>
                </a:solidFill>
              </a:rPr>
              <a:t>päästiin perille, niin olimme  niin innoissamme, että juoksimme pukukopeille ja vaatteet vaihdettuamme heti hyppytorneille sateesta huolimatta. Ja minä ja </a:t>
            </a:r>
            <a:r>
              <a:rPr lang="fi-FI" sz="6400" dirty="0" err="1">
                <a:solidFill>
                  <a:schemeClr val="tx1"/>
                </a:solidFill>
              </a:rPr>
              <a:t>Seve</a:t>
            </a:r>
            <a:r>
              <a:rPr lang="fi-FI" sz="6400" dirty="0">
                <a:solidFill>
                  <a:schemeClr val="tx1"/>
                </a:solidFill>
              </a:rPr>
              <a:t> hypittiin volteilla alas torneista. Kaikki katsoivat </a:t>
            </a:r>
            <a:r>
              <a:rPr lang="fi-FI" sz="6400" dirty="0" err="1">
                <a:solidFill>
                  <a:schemeClr val="tx1"/>
                </a:solidFill>
              </a:rPr>
              <a:t>Seven</a:t>
            </a:r>
            <a:r>
              <a:rPr lang="fi-FI" sz="6400" dirty="0">
                <a:solidFill>
                  <a:schemeClr val="tx1"/>
                </a:solidFill>
              </a:rPr>
              <a:t> temppuja silmät pyöreinä.  </a:t>
            </a:r>
            <a:r>
              <a:rPr lang="fi-FI" sz="6400" dirty="0" err="1">
                <a:solidFill>
                  <a:schemeClr val="tx1"/>
                </a:solidFill>
              </a:rPr>
              <a:t>Nooh</a:t>
            </a:r>
            <a:r>
              <a:rPr lang="fi-FI" sz="6400" dirty="0">
                <a:solidFill>
                  <a:schemeClr val="tx1"/>
                </a:solidFill>
              </a:rPr>
              <a:t>… tulihan siellä vähän rähistyäkin Jeren kanssa. hukutettiin mukamas toisia ja pelleiltiin leikkimielisesti :D. Soililla oli kova työ vahtia, missä meni leikin raja</a:t>
            </a:r>
            <a:r>
              <a:rPr lang="fi-FI" sz="6400" dirty="0" smtClean="0">
                <a:solidFill>
                  <a:schemeClr val="tx1"/>
                </a:solidFill>
              </a:rPr>
              <a:t>.</a:t>
            </a:r>
          </a:p>
          <a:p>
            <a:endParaRPr lang="fi-FI" sz="6400" dirty="0">
              <a:solidFill>
                <a:schemeClr val="tx1"/>
              </a:solidFill>
            </a:endParaRPr>
          </a:p>
          <a:p>
            <a:r>
              <a:rPr lang="fi-FI" sz="6400" dirty="0" smtClean="0">
                <a:solidFill>
                  <a:schemeClr val="tx1"/>
                </a:solidFill>
              </a:rPr>
              <a:t>	Uimarannalla </a:t>
            </a:r>
            <a:r>
              <a:rPr lang="fi-FI" sz="6400" dirty="0">
                <a:solidFill>
                  <a:schemeClr val="tx1"/>
                </a:solidFill>
              </a:rPr>
              <a:t>on myös hyvin siisti kahvila, jossa on varmasti mukava viettää aikaa. Sinne paistaa aurinko lähes koko päivän. Pukukopit, kahvila, ranta ja muutkin uimarannan tilat olivat hyvin siistissä kunnossa</a:t>
            </a:r>
            <a:r>
              <a:rPr lang="fi-FI" sz="6400" dirty="0" smtClean="0">
                <a:solidFill>
                  <a:schemeClr val="tx1"/>
                </a:solidFill>
              </a:rPr>
              <a:t>.</a:t>
            </a:r>
          </a:p>
          <a:p>
            <a:endParaRPr lang="fi-FI" sz="6400" dirty="0">
              <a:solidFill>
                <a:schemeClr val="tx1"/>
              </a:solidFill>
            </a:endParaRPr>
          </a:p>
          <a:p>
            <a:r>
              <a:rPr lang="fi-FI" sz="6400" dirty="0" smtClean="0">
                <a:solidFill>
                  <a:schemeClr val="tx1"/>
                </a:solidFill>
              </a:rPr>
              <a:t>	Jonkun </a:t>
            </a:r>
            <a:r>
              <a:rPr lang="fi-FI" sz="6400" dirty="0">
                <a:solidFill>
                  <a:schemeClr val="tx1"/>
                </a:solidFill>
              </a:rPr>
              <a:t>aikaa uituamme alkoi tulla kylmä ja päätettiin </a:t>
            </a:r>
            <a:r>
              <a:rPr lang="fi-FI" sz="6400" dirty="0" smtClean="0">
                <a:solidFill>
                  <a:schemeClr val="tx1"/>
                </a:solidFill>
              </a:rPr>
              <a:t>sitten että </a:t>
            </a:r>
            <a:r>
              <a:rPr lang="fi-FI" sz="6400" dirty="0">
                <a:solidFill>
                  <a:schemeClr val="tx1"/>
                </a:solidFill>
              </a:rPr>
              <a:t>hypätään pari kertaa ja lähdetään sitten pois. Pukukopissa haaveiltiin Petäjävedelle samanlaista hyppytornia. Lähdössä Soili oli hyvin tarkkana sen autosta ja hädissään ettei penkit kastu, koska auto on menossa myyntiin. Autoon päästyämme alkoi olla jo nälkä ja mielessä oli tietenkin vain pitsa, jota Katri ja muut </a:t>
            </a:r>
            <a:r>
              <a:rPr lang="fi-FI" sz="6400" dirty="0" err="1">
                <a:solidFill>
                  <a:schemeClr val="tx1"/>
                </a:solidFill>
              </a:rPr>
              <a:t>Jopolaiset</a:t>
            </a:r>
            <a:r>
              <a:rPr lang="fi-FI" sz="6400" dirty="0">
                <a:solidFill>
                  <a:schemeClr val="tx1"/>
                </a:solidFill>
              </a:rPr>
              <a:t> olivat tekemässä mökillä. Sitten menimme mökille syömään ja kyllä muuten ruoka maistui. Siihen se meidän uimareissu sitten päättyi.</a:t>
            </a:r>
          </a:p>
          <a:p>
            <a:r>
              <a:rPr lang="fi-FI" sz="4900" dirty="0">
                <a:solidFill>
                  <a:schemeClr val="tx1"/>
                </a:solidFill>
              </a:rPr>
              <a:t> </a:t>
            </a:r>
          </a:p>
        </p:txBody>
      </p:sp>
    </p:spTree>
    <p:extLst>
      <p:ext uri="{BB962C8B-B14F-4D97-AF65-F5344CB8AC3E}">
        <p14:creationId xmlns:p14="http://schemas.microsoft.com/office/powerpoint/2010/main" val="336971623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srcRect/>
          <a:tile tx="0" ty="0" sx="100000" sy="100000" flip="none" algn="tl"/>
        </a:blipFill>
        <a:effectLst/>
      </p:bgPr>
    </p:bg>
    <p:spTree>
      <p:nvGrpSpPr>
        <p:cNvPr id="1" name=""/>
        <p:cNvGrpSpPr/>
        <p:nvPr/>
      </p:nvGrpSpPr>
      <p:grpSpPr>
        <a:xfrm>
          <a:off x="0" y="0"/>
          <a:ext cx="0" cy="0"/>
          <a:chOff x="0" y="0"/>
          <a:chExt cx="0" cy="0"/>
        </a:xfrm>
      </p:grpSpPr>
      <p:pic>
        <p:nvPicPr>
          <p:cNvPr id="1026" name="Picture 2" descr="C:\Users\ya\Desktop\uimareissu 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0447231">
            <a:off x="223547" y="269825"/>
            <a:ext cx="3936709" cy="2244326"/>
          </a:xfrm>
          <a:prstGeom prst="rect">
            <a:avLst/>
          </a:prstGeom>
          <a:noFill/>
          <a:extLst>
            <a:ext uri="{909E8E84-426E-40DD-AFC4-6F175D3DCCD1}">
              <a14:hiddenFill xmlns:a14="http://schemas.microsoft.com/office/drawing/2010/main">
                <a:solidFill>
                  <a:srgbClr val="FFFFFF"/>
                </a:solidFill>
              </a14:hiddenFill>
            </a:ext>
          </a:extLst>
        </p:spPr>
      </p:pic>
      <p:pic>
        <p:nvPicPr>
          <p:cNvPr id="6" name="Kuva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933639">
            <a:off x="4665713" y="1188487"/>
            <a:ext cx="2987824" cy="2240868"/>
          </a:xfrm>
          <a:prstGeom prst="rect">
            <a:avLst/>
          </a:prstGeom>
        </p:spPr>
      </p:pic>
      <p:sp>
        <p:nvSpPr>
          <p:cNvPr id="7" name="Pyöristetty kuvaselitesuorakulmio 6"/>
          <p:cNvSpPr/>
          <p:nvPr/>
        </p:nvSpPr>
        <p:spPr>
          <a:xfrm>
            <a:off x="4932040" y="-17399"/>
            <a:ext cx="3168352" cy="1607703"/>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0" name="Alaotsikko 9"/>
          <p:cNvSpPr>
            <a:spLocks noGrp="1"/>
          </p:cNvSpPr>
          <p:nvPr>
            <p:ph idx="1"/>
          </p:nvPr>
        </p:nvSpPr>
        <p:spPr>
          <a:xfrm>
            <a:off x="5076057" y="450636"/>
            <a:ext cx="2880320" cy="892696"/>
          </a:xfrm>
        </p:spPr>
        <p:txBody>
          <a:bodyPr>
            <a:normAutofit fontScale="77500" lnSpcReduction="20000"/>
          </a:bodyPr>
          <a:lstStyle/>
          <a:p>
            <a:r>
              <a:rPr lang="fi-FI" dirty="0" smtClean="0"/>
              <a:t>Hei beibi lähetään uimaan ;)</a:t>
            </a:r>
            <a:endParaRPr lang="fi-FI" dirty="0"/>
          </a:p>
        </p:txBody>
      </p:sp>
      <p:pic>
        <p:nvPicPr>
          <p:cNvPr id="14" name="Kuva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24623" y="4120329"/>
            <a:ext cx="2851596" cy="2443327"/>
          </a:xfrm>
          <a:prstGeom prst="rect">
            <a:avLst/>
          </a:prstGeom>
        </p:spPr>
      </p:pic>
      <p:sp>
        <p:nvSpPr>
          <p:cNvPr id="15" name="Kuvaselitepilvi 14"/>
          <p:cNvSpPr/>
          <p:nvPr/>
        </p:nvSpPr>
        <p:spPr>
          <a:xfrm>
            <a:off x="179511" y="2792270"/>
            <a:ext cx="4104456" cy="1656184"/>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smtClean="0"/>
              <a:t>Haluun </a:t>
            </a:r>
            <a:r>
              <a:rPr lang="fi-FI" dirty="0" err="1" smtClean="0"/>
              <a:t>takas</a:t>
            </a:r>
            <a:r>
              <a:rPr lang="fi-FI" dirty="0" smtClean="0"/>
              <a:t> uimaan :´(</a:t>
            </a:r>
            <a:endParaRPr lang="fi-FI" dirty="0"/>
          </a:p>
        </p:txBody>
      </p:sp>
      <p:pic>
        <p:nvPicPr>
          <p:cNvPr id="24" name="Kuva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3704841" y="4652847"/>
            <a:ext cx="2454397" cy="1840798"/>
          </a:xfrm>
          <a:prstGeom prst="rect">
            <a:avLst/>
          </a:prstGeom>
        </p:spPr>
      </p:pic>
      <p:sp>
        <p:nvSpPr>
          <p:cNvPr id="25" name="Kuvaselitepilvi 24"/>
          <p:cNvSpPr/>
          <p:nvPr/>
        </p:nvSpPr>
        <p:spPr>
          <a:xfrm>
            <a:off x="4932039" y="3097168"/>
            <a:ext cx="3642497" cy="1351286"/>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err="1" smtClean="0"/>
              <a:t>Tää</a:t>
            </a:r>
            <a:r>
              <a:rPr lang="fi-FI" dirty="0" smtClean="0"/>
              <a:t> homma </a:t>
            </a:r>
            <a:r>
              <a:rPr lang="fi-FI" dirty="0" err="1" smtClean="0"/>
              <a:t>vois</a:t>
            </a:r>
            <a:r>
              <a:rPr lang="fi-FI" dirty="0" smtClean="0"/>
              <a:t> jo loppua, </a:t>
            </a:r>
            <a:r>
              <a:rPr lang="fi-FI" dirty="0" err="1" smtClean="0"/>
              <a:t>oon</a:t>
            </a:r>
            <a:r>
              <a:rPr lang="fi-FI" dirty="0" smtClean="0"/>
              <a:t> </a:t>
            </a:r>
            <a:r>
              <a:rPr lang="fi-FI" dirty="0" err="1" smtClean="0"/>
              <a:t>enemmä</a:t>
            </a:r>
            <a:r>
              <a:rPr lang="fi-FI" dirty="0" smtClean="0"/>
              <a:t> uimisen kannalla.</a:t>
            </a:r>
            <a:endParaRPr lang="fi-FI" dirty="0"/>
          </a:p>
        </p:txBody>
      </p:sp>
      <p:sp>
        <p:nvSpPr>
          <p:cNvPr id="26" name="Tekstiruutu 25"/>
          <p:cNvSpPr txBox="1"/>
          <p:nvPr/>
        </p:nvSpPr>
        <p:spPr>
          <a:xfrm>
            <a:off x="6516216" y="5877272"/>
            <a:ext cx="2376264" cy="369332"/>
          </a:xfrm>
          <a:prstGeom prst="rect">
            <a:avLst/>
          </a:prstGeom>
          <a:noFill/>
        </p:spPr>
        <p:txBody>
          <a:bodyPr wrap="square" rtlCol="0">
            <a:spAutoFit/>
          </a:bodyPr>
          <a:lstStyle/>
          <a:p>
            <a:r>
              <a:rPr lang="fi-FI" dirty="0" smtClean="0"/>
              <a:t>             </a:t>
            </a:r>
            <a:r>
              <a:rPr lang="fi-FI" dirty="0" err="1" smtClean="0"/>
              <a:t>-Samu</a:t>
            </a:r>
            <a:endParaRPr lang="fi-FI" dirty="0"/>
          </a:p>
        </p:txBody>
      </p:sp>
    </p:spTree>
    <p:extLst>
      <p:ext uri="{BB962C8B-B14F-4D97-AF65-F5344CB8AC3E}">
        <p14:creationId xmlns:p14="http://schemas.microsoft.com/office/powerpoint/2010/main" val="171707639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endParaRPr lang="fi-FI"/>
          </a:p>
        </p:txBody>
      </p:sp>
      <p:sp>
        <p:nvSpPr>
          <p:cNvPr id="3" name="Sisällön paikkamerkki 2"/>
          <p:cNvSpPr>
            <a:spLocks noGrp="1"/>
          </p:cNvSpPr>
          <p:nvPr>
            <p:ph idx="1"/>
          </p:nvPr>
        </p:nvSpPr>
        <p:spPr/>
        <p:txBody>
          <a:bodyPr/>
          <a:lstStyle/>
          <a:p>
            <a:endParaRPr lang="fi-FI" dirty="0"/>
          </a:p>
        </p:txBody>
      </p:sp>
      <p:graphicFrame>
        <p:nvGraphicFramePr>
          <p:cNvPr id="4" name="Objekti 3"/>
          <p:cNvGraphicFramePr>
            <a:graphicFrameLocks noChangeAspect="1"/>
          </p:cNvGraphicFramePr>
          <p:nvPr>
            <p:extLst>
              <p:ext uri="{D42A27DB-BD31-4B8C-83A1-F6EECF244321}">
                <p14:modId xmlns:p14="http://schemas.microsoft.com/office/powerpoint/2010/main" val="2393724120"/>
              </p:ext>
            </p:extLst>
          </p:nvPr>
        </p:nvGraphicFramePr>
        <p:xfrm>
          <a:off x="1322" y="1786"/>
          <a:ext cx="9142678" cy="6856214"/>
        </p:xfrm>
        <a:graphic>
          <a:graphicData uri="http://schemas.openxmlformats.org/presentationml/2006/ole">
            <mc:AlternateContent xmlns:mc="http://schemas.openxmlformats.org/markup-compatibility/2006">
              <mc:Choice xmlns:v="urn:schemas-microsoft-com:vml" Requires="v">
                <p:oleObj spid="_x0000_s1035" name="Esitys" r:id="rId4" imgW="4570501" imgH="3427618" progId="PowerPoint.Show.12">
                  <p:embed/>
                </p:oleObj>
              </mc:Choice>
              <mc:Fallback>
                <p:oleObj name="Esitys" r:id="rId4" imgW="4570501" imgH="3427618" progId="PowerPoint.Show.12">
                  <p:embed/>
                  <p:pic>
                    <p:nvPicPr>
                      <p:cNvPr id="0"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22" y="1786"/>
                        <a:ext cx="9142678" cy="685621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53877710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p:cNvSpPr>
            <a:spLocks noGrp="1"/>
          </p:cNvSpPr>
          <p:nvPr>
            <p:ph type="title"/>
          </p:nvPr>
        </p:nvSpPr>
        <p:spPr/>
        <p:txBody>
          <a:bodyPr>
            <a:normAutofit/>
          </a:bodyPr>
          <a:lstStyle/>
          <a:p>
            <a:r>
              <a:rPr lang="fi-FI" sz="2800" dirty="0" smtClean="0"/>
              <a:t>MATKA</a:t>
            </a:r>
            <a:endParaRPr lang="fi-FI" sz="2800" dirty="0"/>
          </a:p>
        </p:txBody>
      </p:sp>
      <p:sp>
        <p:nvSpPr>
          <p:cNvPr id="5" name="Sisällön paikkamerkki 4"/>
          <p:cNvSpPr>
            <a:spLocks noGrp="1"/>
          </p:cNvSpPr>
          <p:nvPr>
            <p:ph idx="1"/>
          </p:nvPr>
        </p:nvSpPr>
        <p:spPr/>
        <p:txBody>
          <a:bodyPr>
            <a:normAutofit fontScale="25000" lnSpcReduction="20000"/>
          </a:bodyPr>
          <a:lstStyle/>
          <a:p>
            <a:pPr marL="0" indent="0">
              <a:buNone/>
            </a:pPr>
            <a:r>
              <a:rPr lang="fi-FI" dirty="0" smtClean="0"/>
              <a:t>	</a:t>
            </a:r>
            <a:r>
              <a:rPr lang="fi-FI" sz="5600" dirty="0" smtClean="0"/>
              <a:t>Tiistaiaamuna </a:t>
            </a:r>
            <a:r>
              <a:rPr lang="fi-FI" sz="5600" dirty="0"/>
              <a:t>aloitimme koululta. Ja tiesimme, että matkaamme tänään Virroille</a:t>
            </a:r>
            <a:r>
              <a:rPr lang="fi-FI" sz="5600" dirty="0" smtClean="0"/>
              <a:t>.</a:t>
            </a:r>
          </a:p>
          <a:p>
            <a:pPr marL="0" indent="0">
              <a:buNone/>
            </a:pPr>
            <a:r>
              <a:rPr lang="fi-FI" sz="5600" dirty="0" smtClean="0"/>
              <a:t> </a:t>
            </a:r>
            <a:endParaRPr lang="fi-FI" sz="5600" dirty="0"/>
          </a:p>
          <a:p>
            <a:pPr marL="0" indent="0">
              <a:buNone/>
            </a:pPr>
            <a:r>
              <a:rPr lang="fi-FI" sz="5600" dirty="0"/>
              <a:t> 	Lähdimme noin 10:00 koululta Katrin harmaalla autolla ja Soilin vaalean ruskealla autolla. </a:t>
            </a:r>
            <a:r>
              <a:rPr lang="fi-FI" sz="5600" dirty="0" smtClean="0"/>
              <a:t>	Kahdeksasluokkalaiset </a:t>
            </a:r>
            <a:r>
              <a:rPr lang="fi-FI" sz="5600" dirty="0"/>
              <a:t>menivät Soilin autolla ja yhdeksäsluokkalaiset menivät Katrin autolla. </a:t>
            </a:r>
            <a:endParaRPr lang="fi-FI" sz="5600" dirty="0" smtClean="0"/>
          </a:p>
          <a:p>
            <a:pPr marL="0" indent="0">
              <a:buNone/>
            </a:pPr>
            <a:endParaRPr lang="fi-FI" sz="5600" dirty="0"/>
          </a:p>
          <a:p>
            <a:pPr marL="0" indent="0">
              <a:buNone/>
            </a:pPr>
            <a:r>
              <a:rPr lang="fi-FI" sz="5600" dirty="0" smtClean="0"/>
              <a:t>	Matka </a:t>
            </a:r>
            <a:r>
              <a:rPr lang="fi-FI" sz="5600" dirty="0"/>
              <a:t>meni viihtyisästi ja juteltiin paljon. Sinne matka kesti noin 1-2 tuntia. Kävimme matkalla </a:t>
            </a:r>
            <a:r>
              <a:rPr lang="fi-FI" sz="5600" dirty="0" smtClean="0"/>
              <a:t>	Keuruun </a:t>
            </a:r>
            <a:r>
              <a:rPr lang="fi-FI" sz="5600" dirty="0" err="1"/>
              <a:t>Lidl:issä</a:t>
            </a:r>
            <a:r>
              <a:rPr lang="fi-FI" sz="5600" dirty="0"/>
              <a:t> ja jossain ihmeen vaatekaupassa Virroilla ja Katri ja Soili ostivat sieltä kankaita. </a:t>
            </a:r>
            <a:r>
              <a:rPr lang="fi-FI" sz="5600" dirty="0" smtClean="0"/>
              <a:t>	Matkalla </a:t>
            </a:r>
            <a:r>
              <a:rPr lang="fi-FI" sz="5600" dirty="0"/>
              <a:t>näimme myös vanhan ja uuden kirkon. Ja monta järveä ja puuta.  </a:t>
            </a:r>
            <a:endParaRPr lang="fi-FI" sz="5600" dirty="0" smtClean="0"/>
          </a:p>
          <a:p>
            <a:pPr marL="0" indent="0">
              <a:buNone/>
            </a:pPr>
            <a:endParaRPr lang="fi-FI" sz="5600" dirty="0"/>
          </a:p>
          <a:p>
            <a:pPr marL="0" indent="0">
              <a:buNone/>
            </a:pPr>
            <a:r>
              <a:rPr lang="fi-FI" sz="5600" dirty="0" smtClean="0"/>
              <a:t>	Saavuimme </a:t>
            </a:r>
            <a:r>
              <a:rPr lang="fi-FI" sz="5600" dirty="0"/>
              <a:t>perille noin klo 11:45. ja menimme melko heti syömään saapumisen jälkeen. Syönnin </a:t>
            </a:r>
            <a:r>
              <a:rPr lang="fi-FI" sz="5600" dirty="0" smtClean="0"/>
              <a:t>	jälkeen </a:t>
            </a:r>
            <a:r>
              <a:rPr lang="fi-FI" sz="5600" dirty="0"/>
              <a:t>menimme taloihin ja veimme kamppeet huoneisiin</a:t>
            </a:r>
            <a:r>
              <a:rPr lang="fi-FI" sz="5600" dirty="0" smtClean="0"/>
              <a:t>.</a:t>
            </a:r>
          </a:p>
          <a:p>
            <a:endParaRPr lang="fi-FI" sz="5600" dirty="0"/>
          </a:p>
          <a:p>
            <a:pPr marL="0" indent="0">
              <a:buNone/>
            </a:pPr>
            <a:r>
              <a:rPr lang="fi-FI" sz="5600" dirty="0" smtClean="0"/>
              <a:t>	Kesken </a:t>
            </a:r>
            <a:r>
              <a:rPr lang="fi-FI" sz="5600" dirty="0"/>
              <a:t>leirin kävimme ratsastamassa. Menimme sinne taas Katrin ja Soilin autoilla. Matka oli aika </a:t>
            </a:r>
            <a:r>
              <a:rPr lang="fi-FI" sz="5600" dirty="0" smtClean="0"/>
              <a:t>	pitkä.</a:t>
            </a:r>
          </a:p>
          <a:p>
            <a:pPr marL="0" indent="0">
              <a:buNone/>
            </a:pPr>
            <a:r>
              <a:rPr lang="fi-FI" sz="5600" dirty="0" smtClean="0"/>
              <a:t> </a:t>
            </a:r>
            <a:endParaRPr lang="fi-FI" sz="5600" dirty="0"/>
          </a:p>
          <a:p>
            <a:pPr marL="0" indent="0">
              <a:buNone/>
            </a:pPr>
            <a:r>
              <a:rPr lang="fi-FI" sz="5600" dirty="0" smtClean="0"/>
              <a:t>	Perjantai </a:t>
            </a:r>
            <a:r>
              <a:rPr lang="fi-FI" sz="5600" dirty="0"/>
              <a:t>päivänä lähdimme kotiin päin haikein ja hiljaisin mielin. Paluu matka tuntui lyhyemmälle </a:t>
            </a:r>
            <a:r>
              <a:rPr lang="fi-FI" sz="5600" dirty="0" smtClean="0"/>
              <a:t>	ja </a:t>
            </a:r>
            <a:r>
              <a:rPr lang="fi-FI" sz="5600" dirty="0"/>
              <a:t>rauhallisemmalta</a:t>
            </a:r>
            <a:r>
              <a:rPr lang="fi-FI" sz="5600" dirty="0" smtClean="0"/>
              <a:t>.</a:t>
            </a:r>
          </a:p>
          <a:p>
            <a:pPr marL="0" indent="0">
              <a:buNone/>
            </a:pPr>
            <a:endParaRPr lang="fi-FI" sz="5600" dirty="0"/>
          </a:p>
          <a:p>
            <a:pPr marL="0" indent="0">
              <a:buNone/>
            </a:pPr>
            <a:r>
              <a:rPr lang="fi-FI" sz="5600" dirty="0" smtClean="0"/>
              <a:t>	Olimme </a:t>
            </a:r>
            <a:r>
              <a:rPr lang="fi-FI" sz="5600" dirty="0"/>
              <a:t>koululla takaisin noin klo </a:t>
            </a:r>
            <a:r>
              <a:rPr lang="fi-FI" sz="5600" dirty="0" smtClean="0"/>
              <a:t>14:35 </a:t>
            </a:r>
            <a:r>
              <a:rPr lang="fi-FI" sz="5600" dirty="0"/>
              <a:t>ja pääsimme lähtemään asioita olivat esim. kämpät ja </a:t>
            </a:r>
            <a:r>
              <a:rPr lang="fi-FI" sz="5600" dirty="0" smtClean="0"/>
              <a:t>	leirialue</a:t>
            </a:r>
            <a:r>
              <a:rPr lang="fi-FI" sz="5600" dirty="0"/>
              <a:t>. Matka oli aika hauska</a:t>
            </a:r>
            <a:r>
              <a:rPr lang="fi-FI" sz="5600" dirty="0" smtClean="0"/>
              <a:t>. Linkeille </a:t>
            </a:r>
            <a:r>
              <a:rPr lang="fi-FI" sz="5600" dirty="0"/>
              <a:t>ja takseille ja jotkut kävellen tai omalla kyydillä kotiin</a:t>
            </a:r>
            <a:r>
              <a:rPr lang="fi-FI" sz="5600" dirty="0" smtClean="0"/>
              <a:t>.</a:t>
            </a:r>
          </a:p>
          <a:p>
            <a:pPr marL="0" indent="0">
              <a:buNone/>
            </a:pPr>
            <a:r>
              <a:rPr lang="fi-FI" sz="5600" dirty="0" smtClean="0"/>
              <a:t> </a:t>
            </a:r>
            <a:endParaRPr lang="fi-FI" sz="5600" dirty="0"/>
          </a:p>
          <a:p>
            <a:pPr marL="0" indent="0">
              <a:buNone/>
            </a:pPr>
            <a:r>
              <a:rPr lang="fi-FI" sz="5600" dirty="0" smtClean="0"/>
              <a:t>	Leirissä </a:t>
            </a:r>
            <a:r>
              <a:rPr lang="fi-FI" sz="5600" dirty="0"/>
              <a:t>oli joitain huonoja ja joitain hyviä asioita, kuten huono </a:t>
            </a:r>
            <a:r>
              <a:rPr lang="fi-FI" sz="5600" dirty="0" smtClean="0"/>
              <a:t>biljardipöytä ja oli liian pitkä matka 	kämpältä päärakennukselle.    Rauli</a:t>
            </a:r>
            <a:endParaRPr lang="fi-FI" sz="5600" dirty="0"/>
          </a:p>
          <a:p>
            <a:endParaRPr lang="fi-FI" dirty="0"/>
          </a:p>
        </p:txBody>
      </p:sp>
    </p:spTree>
    <p:extLst>
      <p:ext uri="{BB962C8B-B14F-4D97-AF65-F5344CB8AC3E}">
        <p14:creationId xmlns:p14="http://schemas.microsoft.com/office/powerpoint/2010/main" val="243106838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ällön paikkamerkki 2"/>
          <p:cNvSpPr>
            <a:spLocks noGrp="1"/>
          </p:cNvSpPr>
          <p:nvPr>
            <p:ph idx="1"/>
          </p:nvPr>
        </p:nvSpPr>
        <p:spPr>
          <a:xfrm>
            <a:off x="395536" y="692696"/>
            <a:ext cx="8229600" cy="5429200"/>
          </a:xfrm>
        </p:spPr>
        <p:txBody>
          <a:bodyPr>
            <a:normAutofit fontScale="55000" lnSpcReduction="20000"/>
          </a:bodyPr>
          <a:lstStyle/>
          <a:p>
            <a:pPr>
              <a:buNone/>
            </a:pPr>
            <a:r>
              <a:rPr lang="fi-FI" dirty="0" smtClean="0"/>
              <a:t>	</a:t>
            </a:r>
            <a:r>
              <a:rPr lang="fi-FI" b="1" dirty="0" smtClean="0"/>
              <a:t>			</a:t>
            </a:r>
            <a:r>
              <a:rPr lang="fi-FI" sz="5800" b="1" dirty="0" smtClean="0"/>
              <a:t>     Painin </a:t>
            </a:r>
            <a:r>
              <a:rPr lang="fi-FI" sz="5800" b="1" dirty="0"/>
              <a:t>iloa </a:t>
            </a:r>
            <a:endParaRPr lang="fi-FI" b="1" dirty="0"/>
          </a:p>
          <a:p>
            <a:pPr>
              <a:buNone/>
            </a:pPr>
            <a:r>
              <a:rPr lang="fi-FI" dirty="0"/>
              <a:t> </a:t>
            </a:r>
          </a:p>
          <a:p>
            <a:pPr>
              <a:buNone/>
            </a:pPr>
            <a:r>
              <a:rPr lang="fi-FI" dirty="0"/>
              <a:t>Odotettiin aulassa ohjaajaa, jonka jälkeen mentiin liikuntasaliin opettelemaan perustekniikoita, mitä sumopainissa käytetään. Sen jälkeen alettiin hommiin :D eli laitettiin varusteet päälle, joihin kuului kypärä ja läskiä sumopainijaa kuvastavaa puku. Kun saatiin varusteet päälle, alettiin mahtailemaan, tömisemään ja hakkaamaan rintaa, jolla näytettiin vastustajalle, että oltiin tosissaan ja suurenmoisia.</a:t>
            </a:r>
          </a:p>
          <a:p>
            <a:pPr>
              <a:buNone/>
            </a:pPr>
            <a:r>
              <a:rPr lang="fi-FI" dirty="0"/>
              <a:t>Paini alkaa kohteliaasti kumartamalla ja sanomalla ”</a:t>
            </a:r>
            <a:r>
              <a:rPr lang="fi-FI" dirty="0" err="1"/>
              <a:t>hazime</a:t>
            </a:r>
            <a:r>
              <a:rPr lang="fi-FI" dirty="0"/>
              <a:t>”, joka tarkoittaa aloittakaa. Vastustajan sai kaataa eri tavoilla esim. hyppäämällä päälle, tönimällä tai väistelemällä vastustajan hyökkäyksiä. </a:t>
            </a:r>
          </a:p>
          <a:p>
            <a:pPr>
              <a:buNone/>
            </a:pPr>
            <a:r>
              <a:rPr lang="fi-FI" dirty="0"/>
              <a:t>Pisteytys meni niin, että kun sai kolme pistettä, niin voitti painiottelun. Pisteen sai, kun  vastustaja työnnettiin pois vihreältä alueelta punaiselle alueelle tai kentältä. </a:t>
            </a:r>
          </a:p>
          <a:p>
            <a:pPr>
              <a:buNone/>
            </a:pPr>
            <a:r>
              <a:rPr lang="fi-FI" dirty="0"/>
              <a:t>Mielestäni paini on mukavaa ja hikistä puuhaa, kun siinä saa painia kavereitten kanssa ja saa pitää hauskoja läskejä muistuttavia pukuja, hauskoja kypäröitä, jotka kuvastaa lettihiuksia. Se on myös haastavaa, kun pitää yrittää tosissaan kaataa vastustaja. Meitä oli painimassa </a:t>
            </a:r>
            <a:r>
              <a:rPr lang="fi-FI" dirty="0" err="1"/>
              <a:t>Jere,Saku,Rauli,minä</a:t>
            </a:r>
            <a:r>
              <a:rPr lang="fi-FI" dirty="0"/>
              <a:t>, </a:t>
            </a:r>
            <a:r>
              <a:rPr lang="fi-FI" dirty="0" err="1"/>
              <a:t>SOILI,Niko,Seve</a:t>
            </a:r>
            <a:r>
              <a:rPr lang="fi-FI" dirty="0"/>
              <a:t>.</a:t>
            </a:r>
          </a:p>
          <a:p>
            <a:endParaRPr lang="fi-FI" dirty="0" smtClean="0"/>
          </a:p>
          <a:p>
            <a:pPr>
              <a:buNone/>
            </a:pPr>
            <a:r>
              <a:rPr lang="fi-FI" dirty="0" smtClean="0"/>
              <a:t>								-KIMMO</a:t>
            </a:r>
            <a:endParaRPr lang="fi-FI" dirty="0"/>
          </a:p>
          <a:p>
            <a:endParaRPr lang="fi-FI" dirty="0"/>
          </a:p>
        </p:txBody>
      </p:sp>
    </p:spTree>
    <p:extLst>
      <p:ext uri="{BB962C8B-B14F-4D97-AF65-F5344CB8AC3E}">
        <p14:creationId xmlns:p14="http://schemas.microsoft.com/office/powerpoint/2010/main" val="149760842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ya\Desktop\Sumopaini\WP_20140814_02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8560" y="0"/>
            <a:ext cx="12702516" cy="685952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ya\Desktop\Sumopaini\WP_20140814_03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6919" y="188640"/>
            <a:ext cx="1926166" cy="342899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1" name="Picture 3" descr="C:\Users\ya\Desktop\Sumopaini\WP_20140814_02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00192" y="2262088"/>
            <a:ext cx="3275856" cy="445452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420" y="4147061"/>
            <a:ext cx="3670845" cy="206383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Kuvaselitepilvi 4"/>
          <p:cNvSpPr/>
          <p:nvPr/>
        </p:nvSpPr>
        <p:spPr>
          <a:xfrm>
            <a:off x="2267744" y="404664"/>
            <a:ext cx="996854" cy="1152128"/>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smtClean="0"/>
              <a:t>Läski liiku!!!</a:t>
            </a:r>
            <a:endParaRPr lang="fi-FI" dirty="0"/>
          </a:p>
        </p:txBody>
      </p:sp>
      <p:sp>
        <p:nvSpPr>
          <p:cNvPr id="4" name="Pyöristetty kuvaselitesuorakulmio 3"/>
          <p:cNvSpPr/>
          <p:nvPr/>
        </p:nvSpPr>
        <p:spPr>
          <a:xfrm>
            <a:off x="1304182" y="3859029"/>
            <a:ext cx="931639" cy="576064"/>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smtClean="0"/>
              <a:t>Aloitetaan!</a:t>
            </a:r>
          </a:p>
        </p:txBody>
      </p:sp>
    </p:spTree>
    <p:extLst>
      <p:ext uri="{BB962C8B-B14F-4D97-AF65-F5344CB8AC3E}">
        <p14:creationId xmlns:p14="http://schemas.microsoft.com/office/powerpoint/2010/main" val="208217121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467544" y="332656"/>
            <a:ext cx="8229600" cy="1143000"/>
          </a:xfrm>
        </p:spPr>
        <p:txBody>
          <a:bodyPr/>
          <a:lstStyle/>
          <a:p>
            <a:r>
              <a:rPr lang="fi-FI" dirty="0" smtClean="0"/>
              <a:t>Marttinen</a:t>
            </a:r>
            <a:endParaRPr lang="fi-FI" dirty="0"/>
          </a:p>
        </p:txBody>
      </p:sp>
      <p:sp>
        <p:nvSpPr>
          <p:cNvPr id="3" name="Sisällön paikkamerkki 2"/>
          <p:cNvSpPr>
            <a:spLocks noGrp="1"/>
          </p:cNvSpPr>
          <p:nvPr>
            <p:ph idx="1"/>
          </p:nvPr>
        </p:nvSpPr>
        <p:spPr>
          <a:xfrm>
            <a:off x="457200" y="1423317"/>
            <a:ext cx="8229600" cy="4525963"/>
          </a:xfrm>
        </p:spPr>
        <p:txBody>
          <a:bodyPr>
            <a:noAutofit/>
          </a:bodyPr>
          <a:lstStyle/>
          <a:p>
            <a:pPr>
              <a:buNone/>
            </a:pPr>
            <a:r>
              <a:rPr lang="fi-FI" sz="1000" dirty="0" smtClean="0"/>
              <a:t>	Infoa Marttisen nuorisokeskuksesta, joka sijaitsee Virroilla</a:t>
            </a:r>
          </a:p>
          <a:p>
            <a:endParaRPr lang="fi-FI" sz="1000" dirty="0" smtClean="0"/>
          </a:p>
          <a:p>
            <a:pPr>
              <a:buNone/>
            </a:pPr>
            <a:r>
              <a:rPr lang="fi-FI" sz="1000" dirty="0" smtClean="0"/>
              <a:t>           Marttinen oli aika iso paikka ja siellä oli kivat tilat. Siellä oli mm. päärakennus, perinnekylä, ratsutalli, yläköysirata, pelikenttä, rantasauna, kioski, Marttisen vanhapappila </a:t>
            </a:r>
            <a:r>
              <a:rPr lang="fi-FI" sz="1000" dirty="0" err="1" smtClean="0"/>
              <a:t>jne</a:t>
            </a:r>
            <a:r>
              <a:rPr lang="fi-FI" sz="1000" dirty="0" smtClean="0"/>
              <a:t>…</a:t>
            </a:r>
          </a:p>
          <a:p>
            <a:endParaRPr lang="fi-FI" sz="1000" dirty="0" smtClean="0"/>
          </a:p>
          <a:p>
            <a:pPr>
              <a:buNone/>
            </a:pPr>
            <a:r>
              <a:rPr lang="fi-FI" sz="1000" dirty="0"/>
              <a:t> </a:t>
            </a:r>
            <a:r>
              <a:rPr lang="fi-FI" sz="1000" dirty="0" smtClean="0"/>
              <a:t>             Majoituksessa meillä oli käytössämme 2 hirsimökkiä. Lomasaaren 11 huvilassa on 86 vuodepaikkaa ja hotellissa 25 huonetta. Tarvittaessa majoittumaan mahtuu jopa 198 henkilöä.  Huoneistossa on  3-4 makuuhuonetta, kaksi wc:tä ja sauna. Hirsihuvilat olivat kodikkaita, mukavia ja viihtyisiä. Mökeistä oli järvinäköala. Huvilat ja hotelli sijaitsevat  </a:t>
            </a:r>
            <a:r>
              <a:rPr lang="fi-FI" sz="1000" dirty="0" err="1" smtClean="0"/>
              <a:t>Tarjanneveden</a:t>
            </a:r>
            <a:r>
              <a:rPr lang="fi-FI" sz="1000" dirty="0" smtClean="0"/>
              <a:t> äärellä.</a:t>
            </a:r>
          </a:p>
          <a:p>
            <a:endParaRPr lang="fi-FI" sz="1000" dirty="0" smtClean="0"/>
          </a:p>
          <a:p>
            <a:pPr>
              <a:buNone/>
            </a:pPr>
            <a:r>
              <a:rPr lang="fi-FI" sz="1000" dirty="0" smtClean="0"/>
              <a:t>          Ohjelmistossa oli mm. rintanapin tekoa, yläköysirata, sumopainia ,saaren ympäri melontaa, ratsastusta  ja kalastusta. Siellä järjestetään myös paljon muuta toimintaa  kuten :</a:t>
            </a:r>
          </a:p>
          <a:p>
            <a:endParaRPr lang="fi-FI" sz="1000" dirty="0" smtClean="0"/>
          </a:p>
          <a:p>
            <a:pPr>
              <a:buNone/>
            </a:pPr>
            <a:r>
              <a:rPr lang="fi-FI" sz="1000" dirty="0" smtClean="0"/>
              <a:t>             Koulutilaisuuksia</a:t>
            </a:r>
          </a:p>
          <a:p>
            <a:pPr>
              <a:buNone/>
            </a:pPr>
            <a:r>
              <a:rPr lang="fi-FI" sz="1000" dirty="0" smtClean="0"/>
              <a:t>             Sukukokouksia</a:t>
            </a:r>
          </a:p>
          <a:p>
            <a:pPr>
              <a:buNone/>
            </a:pPr>
            <a:r>
              <a:rPr lang="fi-FI" sz="1000" dirty="0" smtClean="0"/>
              <a:t>             Luokkakokouksia</a:t>
            </a:r>
          </a:p>
          <a:p>
            <a:pPr>
              <a:buNone/>
            </a:pPr>
            <a:r>
              <a:rPr lang="fi-FI" sz="1000" dirty="0" smtClean="0"/>
              <a:t>             Häitä</a:t>
            </a:r>
          </a:p>
          <a:p>
            <a:pPr>
              <a:buNone/>
            </a:pPr>
            <a:r>
              <a:rPr lang="fi-FI" sz="1000" dirty="0" smtClean="0"/>
              <a:t>             Syntymäpäiviä</a:t>
            </a:r>
          </a:p>
          <a:p>
            <a:pPr>
              <a:buNone/>
            </a:pPr>
            <a:r>
              <a:rPr lang="fi-FI" sz="1000" dirty="0" smtClean="0"/>
              <a:t>             Yritysjuhlia</a:t>
            </a:r>
          </a:p>
          <a:p>
            <a:pPr>
              <a:buNone/>
            </a:pPr>
            <a:r>
              <a:rPr lang="fi-FI" sz="1000" dirty="0" smtClean="0"/>
              <a:t>             Valmistujaisjuhlia</a:t>
            </a:r>
          </a:p>
          <a:p>
            <a:pPr>
              <a:buNone/>
            </a:pPr>
            <a:r>
              <a:rPr lang="fi-FI" sz="1000" dirty="0" smtClean="0"/>
              <a:t>             Sukujuhlia</a:t>
            </a:r>
          </a:p>
          <a:p>
            <a:pPr>
              <a:buNone/>
            </a:pPr>
            <a:r>
              <a:rPr lang="fi-FI" sz="1000" dirty="0" smtClean="0"/>
              <a:t>             Seminaareja </a:t>
            </a:r>
            <a:r>
              <a:rPr lang="fi-FI" sz="1000" dirty="0" err="1" smtClean="0"/>
              <a:t>jne</a:t>
            </a:r>
            <a:r>
              <a:rPr lang="fi-FI" sz="1000" dirty="0" smtClean="0"/>
              <a:t>…</a:t>
            </a:r>
          </a:p>
          <a:p>
            <a:pPr>
              <a:buNone/>
            </a:pPr>
            <a:r>
              <a:rPr lang="fi-FI" sz="1000" dirty="0" smtClean="0"/>
              <a:t> </a:t>
            </a:r>
          </a:p>
          <a:p>
            <a:pPr>
              <a:buNone/>
            </a:pPr>
            <a:r>
              <a:rPr lang="fi-FI" sz="1000" dirty="0" smtClean="0"/>
              <a:t>            Ruoka oli kotimaista, hyvää ja terveellistä.</a:t>
            </a:r>
          </a:p>
          <a:p>
            <a:endParaRPr lang="fi-FI" sz="1000" dirty="0" smtClean="0"/>
          </a:p>
          <a:p>
            <a:pPr>
              <a:buNone/>
            </a:pPr>
            <a:r>
              <a:rPr lang="fi-FI" sz="1000" dirty="0" smtClean="0"/>
              <a:t>             Nuotta-valmennus </a:t>
            </a:r>
          </a:p>
          <a:p>
            <a:pPr>
              <a:buNone/>
            </a:pPr>
            <a:r>
              <a:rPr lang="fi-FI" sz="1000" dirty="0" smtClean="0"/>
              <a:t>            Nuotta-valmennus on tarkoitettu 13-28-vuotiaille elämäntilanteensa vuoksi tukea tarvitseville nuorille. Valmennus sisältää mm. erilaisia aktiviteetteja, keskusteluja ja yhdessäoloa. Nuori saa positiivisia onnistumisen kokemuksia ja lisää itsevarmuutta.</a:t>
            </a:r>
          </a:p>
          <a:p>
            <a:pPr>
              <a:buNone/>
            </a:pPr>
            <a:endParaRPr lang="fi-FI" sz="1000" dirty="0" smtClean="0"/>
          </a:p>
          <a:p>
            <a:pPr>
              <a:buNone/>
            </a:pPr>
            <a:r>
              <a:rPr lang="fi-FI" sz="1000" dirty="0" smtClean="0"/>
              <a:t>              </a:t>
            </a:r>
          </a:p>
          <a:p>
            <a:pPr>
              <a:buNone/>
            </a:pPr>
            <a:r>
              <a:rPr lang="fi-FI" sz="1000" dirty="0" smtClean="0"/>
              <a:t>              </a:t>
            </a:r>
            <a:endParaRPr lang="fi-FI" sz="1000" dirty="0"/>
          </a:p>
        </p:txBody>
      </p:sp>
    </p:spTree>
    <p:extLst>
      <p:ext uri="{BB962C8B-B14F-4D97-AF65-F5344CB8AC3E}">
        <p14:creationId xmlns:p14="http://schemas.microsoft.com/office/powerpoint/2010/main" val="208252708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err="1" smtClean="0"/>
              <a:t>Aktiviteettit</a:t>
            </a:r>
            <a:r>
              <a:rPr lang="fi-FI" dirty="0" smtClean="0"/>
              <a:t> loppusuoralla…</a:t>
            </a:r>
            <a:endParaRPr lang="fi-FI" dirty="0"/>
          </a:p>
        </p:txBody>
      </p:sp>
      <p:pic>
        <p:nvPicPr>
          <p:cNvPr id="4" name="Sisällön paikkamerkki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54691" y="1600200"/>
            <a:ext cx="6034617" cy="4525963"/>
          </a:xfrm>
          <a:scene3d>
            <a:camera prst="orthographicFront"/>
            <a:lightRig rig="threePt" dir="t"/>
          </a:scene3d>
          <a:sp3d>
            <a:bevelT prst="slope"/>
          </a:sp3d>
        </p:spPr>
      </p:pic>
    </p:spTree>
    <p:extLst>
      <p:ext uri="{BB962C8B-B14F-4D97-AF65-F5344CB8AC3E}">
        <p14:creationId xmlns:p14="http://schemas.microsoft.com/office/powerpoint/2010/main" val="128906732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iruutu 3"/>
          <p:cNvSpPr txBox="1"/>
          <p:nvPr/>
        </p:nvSpPr>
        <p:spPr>
          <a:xfrm>
            <a:off x="971600" y="1916832"/>
            <a:ext cx="7056784" cy="4247317"/>
          </a:xfrm>
          <a:prstGeom prst="rect">
            <a:avLst/>
          </a:prstGeom>
          <a:noFill/>
        </p:spPr>
        <p:txBody>
          <a:bodyPr wrap="square" rtlCol="0">
            <a:spAutoFit/>
          </a:bodyPr>
          <a:lstStyle/>
          <a:p>
            <a:r>
              <a:rPr lang="fi-FI" dirty="0" smtClean="0"/>
              <a:t>Ennen </a:t>
            </a:r>
            <a:r>
              <a:rPr lang="fi-FI" dirty="0"/>
              <a:t>lähtöä me keskustelimme meidän </a:t>
            </a:r>
            <a:r>
              <a:rPr lang="fi-FI" dirty="0" err="1"/>
              <a:t>NUOTTA-valmentajien</a:t>
            </a:r>
            <a:r>
              <a:rPr lang="fi-FI" dirty="0"/>
              <a:t> kanssa, miten meidän leirikoulu meni.  tavoitteet oli aluksi asetettu että miten meidän luokkahenkeä saisi nostettua. tavoitteena oli kiusaaminen loppuisi ja luokkahenkeä saisi nostettua. Tavoitteet oli saavutettu ja ohjaajat oli iloisia ja Katri itki siellä. Sen jälkeen saimme pikku läksiäislahjat, jotka sisälsivät karkkia ja yhden huulirasvan.</a:t>
            </a:r>
          </a:p>
          <a:p>
            <a:r>
              <a:rPr lang="fi-FI" dirty="0" smtClean="0"/>
              <a:t>	 </a:t>
            </a:r>
            <a:r>
              <a:rPr lang="fi-FI" dirty="0"/>
              <a:t>Juuri kun olimme lähdössä niin meidät kutsuttiin takaisin, koska meidän yhdessä mökissämme oli seinässä reikä ja sänky oli rikki. Siivoojat olivat löytäneet sieltä nuuskaa ja huudothan siitä tuli. meillä meni noin puolitoista tuntia ennen kuin pääsimme lähtemään. Meidän takiamme Katri myöhästyi omista menoistaan ja Katri kävi kuumana.  Matkalla emme pysähtynyt ollenkaan, vaan menimme yhtä kyytiä takaisin.  </a:t>
            </a:r>
            <a:endParaRPr lang="fi-FI" dirty="0" smtClean="0"/>
          </a:p>
          <a:p>
            <a:r>
              <a:rPr lang="fi-FI" dirty="0"/>
              <a:t>	</a:t>
            </a:r>
            <a:r>
              <a:rPr lang="fi-FI" dirty="0" smtClean="0"/>
              <a:t>					</a:t>
            </a:r>
          </a:p>
          <a:p>
            <a:r>
              <a:rPr lang="fi-FI" dirty="0"/>
              <a:t>	</a:t>
            </a:r>
            <a:r>
              <a:rPr lang="fi-FI" dirty="0" smtClean="0"/>
              <a:t>					</a:t>
            </a:r>
            <a:r>
              <a:rPr lang="fi-FI" dirty="0" err="1" smtClean="0"/>
              <a:t>-Niko</a:t>
            </a:r>
            <a:endParaRPr lang="fi-FI" dirty="0"/>
          </a:p>
          <a:p>
            <a:endParaRPr lang="fi-FI" dirty="0"/>
          </a:p>
        </p:txBody>
      </p:sp>
      <p:sp>
        <p:nvSpPr>
          <p:cNvPr id="5" name="Tekstiruutu 4"/>
          <p:cNvSpPr txBox="1"/>
          <p:nvPr/>
        </p:nvSpPr>
        <p:spPr>
          <a:xfrm>
            <a:off x="3059832" y="836712"/>
            <a:ext cx="2736304" cy="861774"/>
          </a:xfrm>
          <a:prstGeom prst="rect">
            <a:avLst/>
          </a:prstGeom>
          <a:noFill/>
        </p:spPr>
        <p:txBody>
          <a:bodyPr wrap="square" rtlCol="0">
            <a:spAutoFit/>
          </a:bodyPr>
          <a:lstStyle/>
          <a:p>
            <a:r>
              <a:rPr lang="fi-FI" sz="3200" b="1" dirty="0" smtClean="0"/>
              <a:t>Loppusählingit</a:t>
            </a:r>
          </a:p>
          <a:p>
            <a:endParaRPr lang="fi-FI" dirty="0"/>
          </a:p>
        </p:txBody>
      </p:sp>
    </p:spTree>
    <p:extLst>
      <p:ext uri="{BB962C8B-B14F-4D97-AF65-F5344CB8AC3E}">
        <p14:creationId xmlns:p14="http://schemas.microsoft.com/office/powerpoint/2010/main" val="226310263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 3" descr="SAM_3115.JPG"/>
          <p:cNvPicPr>
            <a:picLocks noChangeAspect="1"/>
          </p:cNvPicPr>
          <p:nvPr/>
        </p:nvPicPr>
        <p:blipFill>
          <a:blip r:embed="rId2" cstate="print"/>
          <a:stretch>
            <a:fillRect/>
          </a:stretch>
        </p:blipFill>
        <p:spPr>
          <a:xfrm>
            <a:off x="251520" y="260648"/>
            <a:ext cx="4752528" cy="3564396"/>
          </a:xfrm>
          <a:prstGeom prst="ellipse">
            <a:avLst/>
          </a:prstGeom>
          <a:ln>
            <a:noFill/>
          </a:ln>
          <a:effectLst>
            <a:softEdge rad="112500"/>
          </a:effectLst>
        </p:spPr>
      </p:pic>
      <p:pic>
        <p:nvPicPr>
          <p:cNvPr id="5" name="Kuva 4" descr="SAM_3119.JPG"/>
          <p:cNvPicPr>
            <a:picLocks noChangeAspect="1"/>
          </p:cNvPicPr>
          <p:nvPr/>
        </p:nvPicPr>
        <p:blipFill>
          <a:blip r:embed="rId3" cstate="print"/>
          <a:stretch>
            <a:fillRect/>
          </a:stretch>
        </p:blipFill>
        <p:spPr>
          <a:xfrm>
            <a:off x="4932040" y="260648"/>
            <a:ext cx="3960440" cy="2970330"/>
          </a:xfrm>
          <a:prstGeom prst="rect">
            <a:avLst/>
          </a:prstGeom>
        </p:spPr>
      </p:pic>
      <p:pic>
        <p:nvPicPr>
          <p:cNvPr id="6" name="Kuva 5" descr="SAM_3289.JPG"/>
          <p:cNvPicPr>
            <a:picLocks noChangeAspect="1"/>
          </p:cNvPicPr>
          <p:nvPr/>
        </p:nvPicPr>
        <p:blipFill>
          <a:blip r:embed="rId4" cstate="print"/>
          <a:stretch>
            <a:fillRect/>
          </a:stretch>
        </p:blipFill>
        <p:spPr>
          <a:xfrm>
            <a:off x="323528" y="3933056"/>
            <a:ext cx="3203848" cy="2402886"/>
          </a:xfrm>
          <a:prstGeom prst="rect">
            <a:avLst/>
          </a:prstGeom>
        </p:spPr>
      </p:pic>
      <p:pic>
        <p:nvPicPr>
          <p:cNvPr id="7" name="Kuva 6" descr="SAM_3417.JPG"/>
          <p:cNvPicPr>
            <a:picLocks noChangeAspect="1"/>
          </p:cNvPicPr>
          <p:nvPr/>
        </p:nvPicPr>
        <p:blipFill>
          <a:blip r:embed="rId5" cstate="print"/>
          <a:stretch>
            <a:fillRect/>
          </a:stretch>
        </p:blipFill>
        <p:spPr>
          <a:xfrm>
            <a:off x="4067944" y="3573016"/>
            <a:ext cx="4464496" cy="3158970"/>
          </a:xfrm>
          <a:prstGeom prst="ellipse">
            <a:avLst/>
          </a:prstGeom>
          <a:ln>
            <a:noFill/>
          </a:ln>
          <a:effectLst>
            <a:softEdge rad="112500"/>
          </a:effectLst>
        </p:spPr>
      </p:pic>
    </p:spTree>
    <p:extLst>
      <p:ext uri="{BB962C8B-B14F-4D97-AF65-F5344CB8AC3E}">
        <p14:creationId xmlns:p14="http://schemas.microsoft.com/office/powerpoint/2010/main" val="131757263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smtClean="0"/>
              <a:t>Koskenlaskua</a:t>
            </a:r>
            <a:endParaRPr lang="fi-FI" dirty="0"/>
          </a:p>
        </p:txBody>
      </p:sp>
      <p:sp>
        <p:nvSpPr>
          <p:cNvPr id="3" name="Sisällön paikkamerkki 2"/>
          <p:cNvSpPr>
            <a:spLocks noGrp="1"/>
          </p:cNvSpPr>
          <p:nvPr>
            <p:ph idx="1"/>
          </p:nvPr>
        </p:nvSpPr>
        <p:spPr>
          <a:xfrm>
            <a:off x="467544" y="1916832"/>
            <a:ext cx="8229600" cy="4525963"/>
          </a:xfrm>
        </p:spPr>
        <p:txBody>
          <a:bodyPr>
            <a:normAutofit fontScale="47500" lnSpcReduction="20000"/>
          </a:bodyPr>
          <a:lstStyle/>
          <a:p>
            <a:pPr marL="0" indent="0">
              <a:buNone/>
            </a:pPr>
            <a:r>
              <a:rPr lang="fi-FI" dirty="0"/>
              <a:t>		</a:t>
            </a:r>
          </a:p>
          <a:p>
            <a:pPr marL="0" indent="0">
              <a:buNone/>
            </a:pPr>
            <a:r>
              <a:rPr lang="fi-FI" dirty="0"/>
              <a:t>		</a:t>
            </a:r>
          </a:p>
          <a:p>
            <a:pPr marL="0" indent="0">
              <a:buNone/>
            </a:pPr>
            <a:r>
              <a:rPr lang="fi-FI" dirty="0"/>
              <a:t>		</a:t>
            </a:r>
          </a:p>
          <a:p>
            <a:pPr marL="0" indent="0">
              <a:buNone/>
            </a:pPr>
            <a:r>
              <a:rPr lang="fi-FI" dirty="0"/>
              <a:t>Ensimmäisenä päivänä, kun oltiin Marttisessa, niin lähdimme melomaan. Mentiin rantaan ja ohjaaja antoi meille melat ja kypärät .Sen jälkeen opeteltiin perusasiat melomisesta.</a:t>
            </a:r>
          </a:p>
          <a:p>
            <a:pPr marL="0" indent="0">
              <a:buNone/>
            </a:pPr>
            <a:r>
              <a:rPr lang="fi-FI" dirty="0"/>
              <a:t>Harjoittelemisen jälkeen lähettiin melomaan rantaa pitkin kohti sulkua. Sitten saavuttiin sululle ja </a:t>
            </a:r>
            <a:r>
              <a:rPr lang="fi-FI" dirty="0" err="1"/>
              <a:t>ootettiin</a:t>
            </a:r>
            <a:r>
              <a:rPr lang="fi-FI" dirty="0"/>
              <a:t>, että  portit avautuu. Sitten oltiin sulun keskellä ja pidettiin naruista kiinni. Siinä odotettiin, että toinen portti avautuisi. Sitten </a:t>
            </a:r>
            <a:r>
              <a:rPr lang="fi-FI" dirty="0" err="1"/>
              <a:t>pääsiin</a:t>
            </a:r>
            <a:r>
              <a:rPr lang="fi-FI" dirty="0"/>
              <a:t> sulusta pois ja lähettiin melomaan rantaa pitkin koskelle. Viimein saavuttiin virran eteen, johon tehtiin lautta </a:t>
            </a:r>
            <a:r>
              <a:rPr lang="fi-FI" dirty="0" err="1"/>
              <a:t>kaanooteista</a:t>
            </a:r>
            <a:r>
              <a:rPr lang="fi-FI" dirty="0"/>
              <a:t>. Sen jälkeen ohjaaja kertoi meille perusasiat  koskenlaskusta. Kun ohjaaja oli kertonut ohjeet, niin lähdimme melomaan kohti kovempaa virtaa. Kun saavuttiin kovan kosken luokse, niin me rantauduttiin.  Kävelimme sillalle ja ohjaaja näytti meille sillalta, miten koski melottiin. Sen jälkeen ohjaaja lähti melomaan koskea ensimmäisenä ja näytti miten se melotaan. Me oppilaat mentiin pareittain koski alas asti. Alhaalla </a:t>
            </a:r>
            <a:r>
              <a:rPr lang="fi-FI" dirty="0" err="1"/>
              <a:t>ootimme</a:t>
            </a:r>
            <a:r>
              <a:rPr lang="fi-FI" dirty="0"/>
              <a:t> kaikkia ennen kuin lähdettiin melomaan kohti loppua.</a:t>
            </a:r>
          </a:p>
          <a:p>
            <a:pPr marL="0" indent="0">
              <a:buNone/>
            </a:pPr>
            <a:r>
              <a:rPr lang="fi-FI" dirty="0"/>
              <a:t>Matkan varrella kastelimme toisia meloilla ja Samu ja Miika kiilailivat muita. Kun saavuttiin rantaan, niin vedettiin veneet rannalle ja pistimme ne nojaamaan puuta vasten. Sen jälkeen, kun oltiin pistetty kanootit nojamaan puuta vasten, niin vietiin melonta kamat </a:t>
            </a:r>
            <a:r>
              <a:rPr lang="fi-FI" dirty="0" err="1"/>
              <a:t>takas</a:t>
            </a:r>
            <a:r>
              <a:rPr lang="fi-FI" dirty="0"/>
              <a:t> varastoon.</a:t>
            </a:r>
          </a:p>
          <a:p>
            <a:pPr marL="0" indent="0">
              <a:buNone/>
            </a:pPr>
            <a:r>
              <a:rPr lang="fi-FI" dirty="0"/>
              <a:t>Melonnassa mukavinta oli koskenlasku. Itse olin Jeren pari ja omasta mielestä meillä meni hyvin. Ikävintä melomisessa oli se kun jouduttiin odottamaan sulussa.</a:t>
            </a:r>
          </a:p>
          <a:p>
            <a:pPr marL="0" indent="0">
              <a:buNone/>
            </a:pPr>
            <a:r>
              <a:rPr lang="fi-FI" dirty="0"/>
              <a:t>SAKU</a:t>
            </a:r>
          </a:p>
          <a:p>
            <a:endParaRPr lang="fi-FI" dirty="0"/>
          </a:p>
        </p:txBody>
      </p:sp>
      <p:pic>
        <p:nvPicPr>
          <p:cNvPr id="4" name="Kuva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88224" y="188640"/>
            <a:ext cx="2400267" cy="1800200"/>
          </a:xfrm>
          <a:prstGeom prst="rect">
            <a:avLst/>
          </a:prstGeom>
        </p:spPr>
      </p:pic>
      <p:pic>
        <p:nvPicPr>
          <p:cNvPr id="5" name="Kuva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4" y="164054"/>
            <a:ext cx="2843808" cy="2132856"/>
          </a:xfrm>
          <a:prstGeom prst="rect">
            <a:avLst/>
          </a:prstGeom>
        </p:spPr>
      </p:pic>
    </p:spTree>
    <p:extLst>
      <p:ext uri="{BB962C8B-B14F-4D97-AF65-F5344CB8AC3E}">
        <p14:creationId xmlns:p14="http://schemas.microsoft.com/office/powerpoint/2010/main" val="274425040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smtClean="0"/>
              <a:t> </a:t>
            </a:r>
            <a:endParaRPr lang="fi-FI" dirty="0"/>
          </a:p>
        </p:txBody>
      </p:sp>
      <p:sp>
        <p:nvSpPr>
          <p:cNvPr id="5" name="Pyöristetty kuvaselitesuorakulmio 4"/>
          <p:cNvSpPr/>
          <p:nvPr/>
        </p:nvSpPr>
        <p:spPr>
          <a:xfrm>
            <a:off x="2195736" y="1268760"/>
            <a:ext cx="1512168" cy="990956"/>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smtClean="0"/>
              <a:t>Miten tätä ajetaan?</a:t>
            </a:r>
            <a:endParaRPr lang="fi-FI" dirty="0"/>
          </a:p>
        </p:txBody>
      </p:sp>
      <p:pic>
        <p:nvPicPr>
          <p:cNvPr id="6" name="Kuva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29069" y="125002"/>
            <a:ext cx="4572000" cy="3429000"/>
          </a:xfrm>
          <a:prstGeom prst="rect">
            <a:avLst/>
          </a:prstGeom>
        </p:spPr>
      </p:pic>
      <p:sp>
        <p:nvSpPr>
          <p:cNvPr id="7" name="Pyöristetty kuvaselitesuorakulmio 6"/>
          <p:cNvSpPr/>
          <p:nvPr/>
        </p:nvSpPr>
        <p:spPr>
          <a:xfrm>
            <a:off x="7596336" y="372506"/>
            <a:ext cx="1184532" cy="1016690"/>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err="1" smtClean="0"/>
              <a:t>Tää</a:t>
            </a:r>
            <a:r>
              <a:rPr lang="fi-FI" dirty="0" smtClean="0"/>
              <a:t> nyt ei oikein onnistu…</a:t>
            </a:r>
            <a:endParaRPr lang="fi-FI" dirty="0"/>
          </a:p>
        </p:txBody>
      </p:sp>
      <p:pic>
        <p:nvPicPr>
          <p:cNvPr id="8" name="Sisällön paikkamerkki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778" y="190869"/>
            <a:ext cx="4498446" cy="3373835"/>
          </a:xfrm>
          <a:prstGeom prst="rect">
            <a:avLst/>
          </a:prstGeom>
        </p:spPr>
      </p:pic>
      <p:sp>
        <p:nvSpPr>
          <p:cNvPr id="9" name="Pyöristetty kuvaselitesuorakulmio 8"/>
          <p:cNvSpPr/>
          <p:nvPr/>
        </p:nvSpPr>
        <p:spPr>
          <a:xfrm>
            <a:off x="2195736" y="44624"/>
            <a:ext cx="1512168" cy="990956"/>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smtClean="0"/>
              <a:t>Miten tätä ajetaan?</a:t>
            </a:r>
            <a:endParaRPr lang="fi-FI" dirty="0"/>
          </a:p>
        </p:txBody>
      </p:sp>
      <p:pic>
        <p:nvPicPr>
          <p:cNvPr id="10" name="Kuva 9" descr="Leirikoulu Marttinen 061.jpg"/>
          <p:cNvPicPr>
            <a:picLocks noChangeAspect="1"/>
          </p:cNvPicPr>
          <p:nvPr/>
        </p:nvPicPr>
        <p:blipFill>
          <a:blip r:embed="rId4" cstate="print"/>
          <a:stretch>
            <a:fillRect/>
          </a:stretch>
        </p:blipFill>
        <p:spPr>
          <a:xfrm>
            <a:off x="4572000" y="3429000"/>
            <a:ext cx="4572000" cy="3429000"/>
          </a:xfrm>
          <a:prstGeom prst="rect">
            <a:avLst/>
          </a:prstGeom>
        </p:spPr>
      </p:pic>
      <p:pic>
        <p:nvPicPr>
          <p:cNvPr id="11" name="Kuva 10" descr="Leirikoulu Marttinen 032.jpg"/>
          <p:cNvPicPr>
            <a:picLocks noChangeAspect="1"/>
          </p:cNvPicPr>
          <p:nvPr/>
        </p:nvPicPr>
        <p:blipFill>
          <a:blip r:embed="rId5" cstate="print"/>
          <a:stretch>
            <a:fillRect/>
          </a:stretch>
        </p:blipFill>
        <p:spPr>
          <a:xfrm>
            <a:off x="0" y="3518297"/>
            <a:ext cx="4786314" cy="333970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12" name="Pyöristetty kuvatekstisuorakulmio 11"/>
          <p:cNvSpPr/>
          <p:nvPr/>
        </p:nvSpPr>
        <p:spPr>
          <a:xfrm>
            <a:off x="2000232" y="4143380"/>
            <a:ext cx="1571636" cy="785818"/>
          </a:xfrm>
          <a:prstGeom prst="wedgeRoundRectCallout">
            <a:avLst>
              <a:gd name="adj1" fmla="val -33300"/>
              <a:gd name="adj2" fmla="val 67487"/>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smtClean="0"/>
              <a:t>Saa </a:t>
            </a:r>
            <a:r>
              <a:rPr lang="fi-FI" dirty="0" err="1" smtClean="0"/>
              <a:t>mennää</a:t>
            </a:r>
            <a:endParaRPr lang="fi-FI" dirty="0"/>
          </a:p>
        </p:txBody>
      </p:sp>
      <p:sp>
        <p:nvSpPr>
          <p:cNvPr id="13" name="Kuvatekstisuorakulmio 12"/>
          <p:cNvSpPr/>
          <p:nvPr/>
        </p:nvSpPr>
        <p:spPr>
          <a:xfrm>
            <a:off x="6786578" y="3357562"/>
            <a:ext cx="1500198" cy="1000132"/>
          </a:xfrm>
          <a:prstGeom prst="wedgeRectCallout">
            <a:avLst>
              <a:gd name="adj1" fmla="val -35636"/>
              <a:gd name="adj2" fmla="val 11082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smtClean="0"/>
              <a:t>Moi olen </a:t>
            </a:r>
            <a:r>
              <a:rPr lang="fi-FI" smtClean="0"/>
              <a:t>severi</a:t>
            </a:r>
            <a:endParaRPr lang="fi-FI"/>
          </a:p>
        </p:txBody>
      </p:sp>
    </p:spTree>
    <p:extLst>
      <p:ext uri="{BB962C8B-B14F-4D97-AF65-F5344CB8AC3E}">
        <p14:creationId xmlns:p14="http://schemas.microsoft.com/office/powerpoint/2010/main" val="418944729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p:cNvSpPr>
            <a:spLocks noGrp="1"/>
          </p:cNvSpPr>
          <p:nvPr>
            <p:ph type="title"/>
          </p:nvPr>
        </p:nvSpPr>
        <p:spPr/>
        <p:txBody>
          <a:bodyPr/>
          <a:lstStyle/>
          <a:p>
            <a:r>
              <a:rPr lang="fi-FI" dirty="0" smtClean="0"/>
              <a:t>Yläköysirata</a:t>
            </a:r>
            <a:endParaRPr lang="fi-FI" dirty="0"/>
          </a:p>
        </p:txBody>
      </p:sp>
      <p:sp>
        <p:nvSpPr>
          <p:cNvPr id="5" name="Sisällön paikkamerkki 4"/>
          <p:cNvSpPr>
            <a:spLocks noGrp="1"/>
          </p:cNvSpPr>
          <p:nvPr>
            <p:ph idx="1"/>
          </p:nvPr>
        </p:nvSpPr>
        <p:spPr/>
        <p:txBody>
          <a:bodyPr>
            <a:normAutofit fontScale="62500" lnSpcReduction="20000"/>
          </a:bodyPr>
          <a:lstStyle/>
          <a:p>
            <a:endParaRPr lang="fi-FI" sz="2900" dirty="0" smtClean="0"/>
          </a:p>
          <a:p>
            <a:pPr marL="0" indent="0">
              <a:buNone/>
            </a:pPr>
            <a:r>
              <a:rPr lang="fi-FI" sz="2900" dirty="0" smtClean="0"/>
              <a:t>	Yläköysirata oli 6-7 metrin korkeudessa. Siellä oli yhteensä 7 estettä jos halusi suorittaa koko radan. Radan selvitti Severi, Samu, Saku, </a:t>
            </a:r>
            <a:r>
              <a:rPr lang="fi-FI" sz="2900" dirty="0" err="1" smtClean="0"/>
              <a:t>Kiia</a:t>
            </a:r>
            <a:r>
              <a:rPr lang="fi-FI" sz="2900" dirty="0" smtClean="0"/>
              <a:t>, ja Niko. Jere ja Kimmo kääntyivät heti  vaijeri laskuun. Miika, Katri, Soili ja Rauli eivät edes uskaltaneet tai halunneet edes tehdä sitä. Kimmo uhosi paljon, että suorittaa tehtävän, mutta kun hän pääsi ylös ja rata huojui niin hänelle taisi tulla pupu pöksyyn. Ohjaajia oli 2 mies ja nainen. </a:t>
            </a:r>
          </a:p>
          <a:p>
            <a:pPr marL="0" indent="0">
              <a:buNone/>
            </a:pPr>
            <a:r>
              <a:rPr lang="fi-FI" sz="2900" dirty="0" smtClean="0"/>
              <a:t>	Meidän piti harjoitella turvallisuus juttuja maassa. Rata selvitettiin parin kanssa. Parilta piti olla aina lupa kun siirsi varmennuslenkin. Parin piti kysyä aina saanko siirtää lenkin ja parin piti nähdä oliko hän varmistanut toisen lenkin. Sitten kysyttiin saanko suorittaa tehtävän ja sen jälkeen sai vasta suorittaa tehtävän. Kaikki pitivät tätä ihan turhana, mutta ylhäällä se alettiin jo ottamaan tosissaan. </a:t>
            </a:r>
          </a:p>
          <a:p>
            <a:pPr marL="0" indent="0">
              <a:buNone/>
            </a:pPr>
            <a:r>
              <a:rPr lang="fi-FI" sz="2900" dirty="0" smtClean="0"/>
              <a:t>	Severi selvitti yhden kohdan ilman jalkoja ja sai siitä viimeisenä päivänä palkinnon, koska se oli ensimmäinen joka teki sen. Severi meni radan 3 niin kuin Nikokin ja kummatkin meni yhden esteen yli. Luokan apina miehet ovat siis Severi ja Niko ja apina nainen on </a:t>
            </a:r>
            <a:r>
              <a:rPr lang="fi-FI" sz="2900" dirty="0" err="1" smtClean="0"/>
              <a:t>Kiia</a:t>
            </a:r>
            <a:r>
              <a:rPr lang="fi-FI" sz="2900" dirty="0" smtClean="0"/>
              <a:t>. </a:t>
            </a:r>
          </a:p>
          <a:p>
            <a:endParaRPr lang="fi-FI" sz="2900" dirty="0" smtClean="0"/>
          </a:p>
          <a:p>
            <a:pPr marL="0" indent="0">
              <a:buNone/>
            </a:pPr>
            <a:r>
              <a:rPr lang="fi-FI" dirty="0" smtClean="0"/>
              <a:t>Miika</a:t>
            </a:r>
            <a:endParaRPr lang="fi-FI" dirty="0"/>
          </a:p>
        </p:txBody>
      </p:sp>
    </p:spTree>
    <p:extLst>
      <p:ext uri="{BB962C8B-B14F-4D97-AF65-F5344CB8AC3E}">
        <p14:creationId xmlns:p14="http://schemas.microsoft.com/office/powerpoint/2010/main" val="162376248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agnari\SAM_322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374475"/>
            <a:ext cx="3779912" cy="283493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4" name="Kuvaselitesuorakulmio 3"/>
          <p:cNvSpPr/>
          <p:nvPr/>
        </p:nvSpPr>
        <p:spPr>
          <a:xfrm>
            <a:off x="747403" y="116632"/>
            <a:ext cx="1313892" cy="864096"/>
          </a:xfrm>
          <a:prstGeom prst="wedgeRectCallout">
            <a:avLst>
              <a:gd name="adj1" fmla="val 71960"/>
              <a:gd name="adj2" fmla="val 6570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smtClean="0"/>
              <a:t>No hui saa..</a:t>
            </a:r>
            <a:endParaRPr lang="fi-FI" dirty="0"/>
          </a:p>
        </p:txBody>
      </p:sp>
      <p:pic>
        <p:nvPicPr>
          <p:cNvPr id="1028" name="Picture 4" descr="F:\ragnari\SAM_323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3880487" y="1472777"/>
            <a:ext cx="5532107" cy="41490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5" name="Kuvaselitesuorakulmio 4"/>
          <p:cNvSpPr/>
          <p:nvPr/>
        </p:nvSpPr>
        <p:spPr>
          <a:xfrm>
            <a:off x="7236296" y="2924944"/>
            <a:ext cx="1296144" cy="936104"/>
          </a:xfrm>
          <a:prstGeom prst="wedgeRectCallout">
            <a:avLst>
              <a:gd name="adj1" fmla="val -67152"/>
              <a:gd name="adj2" fmla="val -5688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smtClean="0"/>
              <a:t>Yks kaks </a:t>
            </a:r>
            <a:r>
              <a:rPr lang="fi-FI" dirty="0" err="1" smtClean="0"/>
              <a:t>kol</a:t>
            </a:r>
            <a:r>
              <a:rPr lang="fi-FI" dirty="0" smtClean="0"/>
              <a:t> ja </a:t>
            </a:r>
            <a:r>
              <a:rPr lang="fi-FI" dirty="0" err="1" smtClean="0"/>
              <a:t>menoks</a:t>
            </a:r>
            <a:endParaRPr lang="fi-FI" dirty="0"/>
          </a:p>
        </p:txBody>
      </p:sp>
      <p:pic>
        <p:nvPicPr>
          <p:cNvPr id="1029" name="Picture 5" descr="F:\ragnari\SAM_324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04349" y="3316419"/>
            <a:ext cx="2483067" cy="331075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Kuvaselitesuorakulmio 5"/>
          <p:cNvSpPr/>
          <p:nvPr/>
        </p:nvSpPr>
        <p:spPr>
          <a:xfrm>
            <a:off x="1259632" y="3501008"/>
            <a:ext cx="1296144" cy="792088"/>
          </a:xfrm>
          <a:prstGeom prst="wedgeRectCallout">
            <a:avLst>
              <a:gd name="adj1" fmla="val 55416"/>
              <a:gd name="adj2" fmla="val 5083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smtClean="0"/>
              <a:t>Opetelkaa </a:t>
            </a:r>
            <a:r>
              <a:rPr lang="fi-FI" dirty="0" err="1" smtClean="0"/>
              <a:t>paremmi</a:t>
            </a:r>
            <a:endParaRPr lang="fi-FI" dirty="0"/>
          </a:p>
        </p:txBody>
      </p:sp>
    </p:spTree>
    <p:extLst>
      <p:ext uri="{BB962C8B-B14F-4D97-AF65-F5344CB8AC3E}">
        <p14:creationId xmlns:p14="http://schemas.microsoft.com/office/powerpoint/2010/main" val="318300602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142844" y="285728"/>
            <a:ext cx="8229600" cy="1143000"/>
          </a:xfrm>
        </p:spPr>
        <p:txBody>
          <a:bodyPr/>
          <a:lstStyle/>
          <a:p>
            <a:r>
              <a:rPr lang="fi-FI" dirty="0" err="1" smtClean="0"/>
              <a:t>Ruuvvalla</a:t>
            </a:r>
            <a:r>
              <a:rPr lang="fi-FI" dirty="0" smtClean="0"/>
              <a:t> leikkimistä</a:t>
            </a:r>
            <a:endParaRPr lang="fi-FI" dirty="0"/>
          </a:p>
        </p:txBody>
      </p:sp>
      <p:pic>
        <p:nvPicPr>
          <p:cNvPr id="4" name="Sisällön paikkamerkki 3" descr="Leirikoulu Marttinen 295.jpg"/>
          <p:cNvPicPr>
            <a:picLocks noGrp="1" noChangeAspect="1"/>
          </p:cNvPicPr>
          <p:nvPr>
            <p:ph idx="1"/>
          </p:nvPr>
        </p:nvPicPr>
        <p:blipFill>
          <a:blip r:embed="rId2" cstate="print"/>
          <a:stretch>
            <a:fillRect/>
          </a:stretch>
        </p:blipFill>
        <p:spPr>
          <a:xfrm rot="14995760">
            <a:off x="263621" y="748395"/>
            <a:ext cx="2071702" cy="1553777"/>
          </a:xfrm>
        </p:spPr>
      </p:pic>
      <p:pic>
        <p:nvPicPr>
          <p:cNvPr id="5" name="Kuva 4" descr="Leirikoulu Marttinen 259.jpg"/>
          <p:cNvPicPr>
            <a:picLocks noChangeAspect="1"/>
          </p:cNvPicPr>
          <p:nvPr/>
        </p:nvPicPr>
        <p:blipFill>
          <a:blip r:embed="rId3" cstate="print"/>
          <a:stretch>
            <a:fillRect/>
          </a:stretch>
        </p:blipFill>
        <p:spPr>
          <a:xfrm rot="872466">
            <a:off x="6474011" y="566871"/>
            <a:ext cx="2476485" cy="1857364"/>
          </a:xfrm>
          <a:prstGeom prst="rect">
            <a:avLst/>
          </a:prstGeom>
        </p:spPr>
      </p:pic>
      <p:pic>
        <p:nvPicPr>
          <p:cNvPr id="6" name="Kuva 5" descr="Leirikoulu Marttinen 266.jpg"/>
          <p:cNvPicPr>
            <a:picLocks noChangeAspect="1"/>
          </p:cNvPicPr>
          <p:nvPr/>
        </p:nvPicPr>
        <p:blipFill>
          <a:blip r:embed="rId4" cstate="print"/>
          <a:stretch>
            <a:fillRect/>
          </a:stretch>
        </p:blipFill>
        <p:spPr>
          <a:xfrm>
            <a:off x="3286116" y="1285860"/>
            <a:ext cx="2024045" cy="1518034"/>
          </a:xfrm>
          <a:prstGeom prst="rect">
            <a:avLst/>
          </a:prstGeom>
        </p:spPr>
      </p:pic>
      <p:sp>
        <p:nvSpPr>
          <p:cNvPr id="1025" name="Rectangle 1"/>
          <p:cNvSpPr>
            <a:spLocks noChangeArrowheads="1"/>
          </p:cNvSpPr>
          <p:nvPr/>
        </p:nvSpPr>
        <p:spPr bwMode="auto">
          <a:xfrm>
            <a:off x="214282" y="2826127"/>
            <a:ext cx="8572560" cy="403187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i-FI" sz="14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Menimme keskiviikkona ruuan jälkeen alavuuden ratsutallille, jossa meille oli varattuna neljä hevosta. Meitä oli vastassa kaksi ISOA koiraa jotka olisivat voineet laskea poneiksi. Siinä oli alkuinfo jossa kyseltiin että ketkä kaksi ratsastavat koko tunnin. </a:t>
            </a:r>
            <a:endParaRPr kumimoji="0" lang="fi-FI" sz="14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i-FI" sz="14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Ennen hevosien </a:t>
            </a:r>
            <a:r>
              <a:rPr kumimoji="0" lang="fi-FI" sz="14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luomenemistä</a:t>
            </a:r>
            <a:r>
              <a:rPr kumimoji="0" lang="fi-FI" sz="14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me katsoimme sopivan kokoiset kypärät niille,</a:t>
            </a:r>
            <a:r>
              <a:rPr kumimoji="0" lang="fi-FI" sz="1400" b="0" i="0" u="none" strike="noStrike" cap="none" normalizeH="0" dirty="0" smtClean="0">
                <a:ln>
                  <a:noFill/>
                </a:ln>
                <a:solidFill>
                  <a:schemeClr val="tx1"/>
                </a:solidFill>
                <a:effectLst/>
                <a:latin typeface="Calibri" pitchFamily="34" charset="0"/>
                <a:ea typeface="Calibri" pitchFamily="34" charset="0"/>
                <a:cs typeface="Times New Roman" pitchFamily="18" charset="0"/>
              </a:rPr>
              <a:t> </a:t>
            </a:r>
            <a:r>
              <a:rPr kumimoji="0" lang="fi-FI" sz="14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jotka ratsastavat. Hevosilla olivat suitset ja satulat jo valmiina, että pääsemme saman tien selkään.</a:t>
            </a:r>
            <a:endParaRPr kumimoji="0" lang="fi-FI" sz="14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i-FI" sz="14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Hevosia oli kaksi isoa ja kaksi pientä. Toinen iso meni </a:t>
            </a:r>
            <a:r>
              <a:rPr kumimoji="0" lang="fi-FI" sz="14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Kiialle</a:t>
            </a:r>
            <a:r>
              <a:rPr kumimoji="0" lang="fi-FI" sz="14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ja toinen pieni meni Lauralle. Toiset hevoset menivät Katrille, Soilille ja pojille. Siinä oli mustia, valkoisia ja tumman ruskeita hevosia. </a:t>
            </a:r>
            <a:endParaRPr kumimoji="0" lang="fi-FI" sz="14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i-FI" sz="14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r>
              <a:rPr kumimoji="0" lang="fi-FI" sz="14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Kiia</a:t>
            </a:r>
            <a:r>
              <a:rPr kumimoji="0" lang="fi-FI" sz="14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ja Laura menivät maneesiin ratsastamaan. He taluttivat hevoset maneesin kaskelle ja nousivat selkään omin avuin. Tytöt menivät käyntiä ja ravia. Lauran hevonen oli laiskalla päällä. Se ei suostunut nostaa laukkaa, mutta </a:t>
            </a:r>
            <a:r>
              <a:rPr kumimoji="0" lang="fi-FI" sz="14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Kiialla</a:t>
            </a:r>
            <a:r>
              <a:rPr kumimoji="0" lang="fi-FI" sz="14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se onnistui monen yrityksen jälkeen. Pojat naureskelivat reunalla kun tytöt menivät ravissa kevennystä, kun se oli kulma niin ”omituisen” näköistä. </a:t>
            </a:r>
            <a:endParaRPr kumimoji="0" lang="fi-FI" sz="14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i-FI" sz="14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Rohkeimmat pojat , Katri ja Soili ratsastivat talutuksella ulkokentällä. Niko, </a:t>
            </a:r>
            <a:r>
              <a:rPr kumimoji="0" lang="fi-FI" sz="14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Seve</a:t>
            </a:r>
            <a:r>
              <a:rPr kumimoji="0" lang="fi-FI" sz="14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ja Kimmo ratsastivat pojista. He oppivat pohkeilla laittamaan käyntiin ja pysäyttämään sen ohjilla. Katri oli viisi metriä hevosen selässä ja ilmoitti, että se riitti. Se oli kulma liian pelottavaa.  </a:t>
            </a:r>
            <a:endParaRPr kumimoji="0" lang="fi-FI" sz="14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i-FI" sz="14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Lopussa tytöt ottivat hevosilta varusteet pois ja veivät kypärät ja hevosten tarvikkeet paikalleen. Suurimalla oli niin kiire pois, että kiittivät kävellessään autolle. Katri haki kaikki takaisin ja saarnasi, että keräännytään kaikki aina yhteen ja kiitetään sitten. Katria nolotti kaikkien puolesta ja pyyteli anteeksi ohjaajilta.</a:t>
            </a:r>
            <a:endParaRPr kumimoji="0" lang="fi-FI" sz="14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i-FI" sz="1800" b="0" i="0" u="none" strike="noStrike" cap="none" normalizeH="0" baseline="0" dirty="0" smtClean="0">
              <a:ln>
                <a:noFill/>
              </a:ln>
              <a:solidFill>
                <a:schemeClr val="tx1"/>
              </a:solidFill>
              <a:effectLst/>
              <a:latin typeface="Arial" pitchFamily="34" charset="0"/>
            </a:endParaRPr>
          </a:p>
        </p:txBody>
      </p:sp>
    </p:spTree>
    <p:extLst>
      <p:ext uri="{BB962C8B-B14F-4D97-AF65-F5344CB8AC3E}">
        <p14:creationId xmlns:p14="http://schemas.microsoft.com/office/powerpoint/2010/main" val="358822187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Sisällön paikkamerkki 8" descr="Leirikoulu Marttinen 256.jpg"/>
          <p:cNvPicPr>
            <a:picLocks noGrp="1" noChangeAspect="1"/>
          </p:cNvPicPr>
          <p:nvPr>
            <p:ph idx="4294967295"/>
          </p:nvPr>
        </p:nvPicPr>
        <p:blipFill>
          <a:blip r:embed="rId2" cstate="print"/>
          <a:stretch>
            <a:fillRect/>
          </a:stretch>
        </p:blipFill>
        <p:spPr>
          <a:xfrm>
            <a:off x="500034" y="1285860"/>
            <a:ext cx="4219575" cy="4054475"/>
          </a:xfrm>
        </p:spPr>
      </p:pic>
      <p:pic>
        <p:nvPicPr>
          <p:cNvPr id="10" name="Kuva 9" descr="Leirikoulu Marttinen 276.jpg"/>
          <p:cNvPicPr>
            <a:picLocks noChangeAspect="1"/>
          </p:cNvPicPr>
          <p:nvPr/>
        </p:nvPicPr>
        <p:blipFill>
          <a:blip r:embed="rId3" cstate="print"/>
          <a:stretch>
            <a:fillRect/>
          </a:stretch>
        </p:blipFill>
        <p:spPr>
          <a:xfrm rot="5400000">
            <a:off x="4963424" y="3180452"/>
            <a:ext cx="3726653" cy="2794990"/>
          </a:xfrm>
          <a:prstGeom prst="rect">
            <a:avLst/>
          </a:prstGeom>
        </p:spPr>
      </p:pic>
      <p:sp>
        <p:nvSpPr>
          <p:cNvPr id="11" name="Pyöristetty kuvatekstisuorakulmio 10"/>
          <p:cNvSpPr/>
          <p:nvPr/>
        </p:nvSpPr>
        <p:spPr>
          <a:xfrm>
            <a:off x="1357290" y="642918"/>
            <a:ext cx="1785950" cy="1285884"/>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smtClean="0"/>
              <a:t>Missä mun metukat on!</a:t>
            </a:r>
            <a:endParaRPr lang="fi-FI" dirty="0"/>
          </a:p>
        </p:txBody>
      </p:sp>
      <p:sp>
        <p:nvSpPr>
          <p:cNvPr id="12" name="Pyöristetty kuvatekstisuorakulmio 11"/>
          <p:cNvSpPr/>
          <p:nvPr/>
        </p:nvSpPr>
        <p:spPr>
          <a:xfrm>
            <a:off x="6286512" y="1714488"/>
            <a:ext cx="1628780" cy="826962"/>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smtClean="0"/>
              <a:t>PELOTTAA!</a:t>
            </a:r>
            <a:endParaRPr lang="fi-FI" dirty="0"/>
          </a:p>
        </p:txBody>
      </p:sp>
    </p:spTree>
    <p:extLst>
      <p:ext uri="{BB962C8B-B14F-4D97-AF65-F5344CB8AC3E}">
        <p14:creationId xmlns:p14="http://schemas.microsoft.com/office/powerpoint/2010/main" val="206240889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te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te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124</TotalTime>
  <Words>844</Words>
  <Application>Microsoft Office PowerPoint</Application>
  <PresentationFormat>Näytössä katseltava diaesitys (4:3)</PresentationFormat>
  <Paragraphs>132</Paragraphs>
  <Slides>21</Slides>
  <Notes>1</Notes>
  <HiddenSlides>0</HiddenSlides>
  <MMClips>0</MMClips>
  <ScaleCrop>false</ScaleCrop>
  <HeadingPairs>
    <vt:vector size="6" baseType="variant">
      <vt:variant>
        <vt:lpstr>Teema</vt:lpstr>
      </vt:variant>
      <vt:variant>
        <vt:i4>1</vt:i4>
      </vt:variant>
      <vt:variant>
        <vt:lpstr>Upotetut OLE-palvelimet</vt:lpstr>
      </vt:variant>
      <vt:variant>
        <vt:i4>1</vt:i4>
      </vt:variant>
      <vt:variant>
        <vt:lpstr>Dian otsikot</vt:lpstr>
      </vt:variant>
      <vt:variant>
        <vt:i4>21</vt:i4>
      </vt:variant>
    </vt:vector>
  </HeadingPairs>
  <TitlesOfParts>
    <vt:vector size="23" baseType="lpstr">
      <vt:lpstr>Office-teema</vt:lpstr>
      <vt:lpstr>Esitys</vt:lpstr>
      <vt:lpstr>Marttisen leirikoulu 2014</vt:lpstr>
      <vt:lpstr>Marttinen</vt:lpstr>
      <vt:lpstr>PowerPoint-esitys</vt:lpstr>
      <vt:lpstr>Koskenlaskua</vt:lpstr>
      <vt:lpstr> </vt:lpstr>
      <vt:lpstr>Yläköysirata</vt:lpstr>
      <vt:lpstr>PowerPoint-esitys</vt:lpstr>
      <vt:lpstr>Ruuvvalla leikkimistä</vt:lpstr>
      <vt:lpstr>PowerPoint-esitys</vt:lpstr>
      <vt:lpstr>PowerPoint-esitys</vt:lpstr>
      <vt:lpstr>Kalastus</vt:lpstr>
      <vt:lpstr>PowerPoint-esitys</vt:lpstr>
      <vt:lpstr>Vapaa-aika</vt:lpstr>
      <vt:lpstr>Uimareissu</vt:lpstr>
      <vt:lpstr>PowerPoint-esitys</vt:lpstr>
      <vt:lpstr>PowerPoint-esitys</vt:lpstr>
      <vt:lpstr>MATKA</vt:lpstr>
      <vt:lpstr>PowerPoint-esitys</vt:lpstr>
      <vt:lpstr>PowerPoint-esitys</vt:lpstr>
      <vt:lpstr>Aktiviteettit loppusuoralla…</vt:lpstr>
      <vt:lpstr>PowerPoint-esitys</vt:lpstr>
    </vt:vector>
  </TitlesOfParts>
  <Company>HP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PowerPoint-esitys</dc:title>
  <dc:creator>katho</dc:creator>
  <cp:lastModifiedBy>katho</cp:lastModifiedBy>
  <cp:revision>22</cp:revision>
  <dcterms:created xsi:type="dcterms:W3CDTF">2014-08-19T10:01:46Z</dcterms:created>
  <dcterms:modified xsi:type="dcterms:W3CDTF">2014-10-28T18:08:39Z</dcterms:modified>
</cp:coreProperties>
</file>