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D965603A-C6D0-4A41-89A9-93FB65989150}" type="datetimeFigureOut">
              <a:rPr lang="fi-FI" smtClean="0"/>
              <a:t>28.8.2017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244227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965603A-C6D0-4A41-89A9-93FB65989150}" type="datetimeFigureOut">
              <a:rPr lang="fi-FI" smtClean="0"/>
              <a:t>28.8.2017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136351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965603A-C6D0-4A41-89A9-93FB65989150}" type="datetimeFigureOut">
              <a:rPr lang="fi-FI" smtClean="0"/>
              <a:t>28.8.2017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419670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965603A-C6D0-4A41-89A9-93FB65989150}" type="datetimeFigureOut">
              <a:rPr lang="fi-FI" smtClean="0"/>
              <a:t>28.8.2017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292150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D965603A-C6D0-4A41-89A9-93FB65989150}" type="datetimeFigureOut">
              <a:rPr lang="fi-FI" smtClean="0"/>
              <a:t>28.8.2017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62894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965603A-C6D0-4A41-89A9-93FB65989150}" type="datetimeFigureOut">
              <a:rPr lang="fi-FI" smtClean="0"/>
              <a:t>28.8.2017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53502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D965603A-C6D0-4A41-89A9-93FB65989150}" type="datetimeFigureOut">
              <a:rPr lang="fi-FI" smtClean="0"/>
              <a:t>28.8.2017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273651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D965603A-C6D0-4A41-89A9-93FB65989150}" type="datetimeFigureOut">
              <a:rPr lang="fi-FI" smtClean="0"/>
              <a:t>28.8.2017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168424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965603A-C6D0-4A41-89A9-93FB65989150}" type="datetimeFigureOut">
              <a:rPr lang="fi-FI" smtClean="0"/>
              <a:t>28.8.2017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212330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D965603A-C6D0-4A41-89A9-93FB65989150}" type="datetimeFigureOut">
              <a:rPr lang="fi-FI" smtClean="0"/>
              <a:t>28.8.2017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423136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D965603A-C6D0-4A41-89A9-93FB65989150}" type="datetimeFigureOut">
              <a:rPr lang="fi-FI" smtClean="0"/>
              <a:t>28.8.2017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90A58D5-AFAC-4E03-97CB-66B1B296E8C6}" type="slidenum">
              <a:rPr lang="fi-FI" smtClean="0"/>
              <a:t>‹#›</a:t>
            </a:fld>
            <a:endParaRPr lang="fi-FI"/>
          </a:p>
        </p:txBody>
      </p:sp>
    </p:spTree>
    <p:extLst>
      <p:ext uri="{BB962C8B-B14F-4D97-AF65-F5344CB8AC3E}">
        <p14:creationId xmlns:p14="http://schemas.microsoft.com/office/powerpoint/2010/main" val="12539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5603A-C6D0-4A41-89A9-93FB65989150}" type="datetimeFigureOut">
              <a:rPr lang="fi-FI" smtClean="0"/>
              <a:t>28.8.2017</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A58D5-AFAC-4E03-97CB-66B1B296E8C6}" type="slidenum">
              <a:rPr lang="fi-FI" smtClean="0"/>
              <a:t>‹#›</a:t>
            </a:fld>
            <a:endParaRPr lang="fi-FI"/>
          </a:p>
        </p:txBody>
      </p:sp>
    </p:spTree>
    <p:extLst>
      <p:ext uri="{BB962C8B-B14F-4D97-AF65-F5344CB8AC3E}">
        <p14:creationId xmlns:p14="http://schemas.microsoft.com/office/powerpoint/2010/main" val="78369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p:txBody>
          <a:bodyPr>
            <a:normAutofit fontScale="90000"/>
          </a:bodyPr>
          <a:lstStyle/>
          <a:p>
            <a:r>
              <a:rPr lang="fi-FI"/>
              <a:t>Saaren ympäri melonta</a:t>
            </a:r>
            <a:br>
              <a:rPr lang="fi-FI"/>
            </a:br>
            <a:r>
              <a:rPr lang="fi-FI"/>
              <a:t/>
            </a:r>
            <a:br>
              <a:rPr lang="fi-FI"/>
            </a:br>
            <a:endParaRPr lang="fi-FI"/>
          </a:p>
        </p:txBody>
      </p:sp>
      <p:sp>
        <p:nvSpPr>
          <p:cNvPr id="3" name="Alaotsikko 2"/>
          <p:cNvSpPr>
            <a:spLocks noGrp="1"/>
          </p:cNvSpPr>
          <p:nvPr>
            <p:ph type="subTitle" idx="1"/>
          </p:nvPr>
        </p:nvSpPr>
        <p:spPr>
          <a:xfrm>
            <a:off x="1362075" y="4070350"/>
            <a:ext cx="9144000" cy="1655762"/>
          </a:xfrm>
        </p:spPr>
        <p:txBody>
          <a:bodyPr/>
          <a:lstStyle/>
          <a:p>
            <a:endParaRPr lang="fi-FI"/>
          </a:p>
        </p:txBody>
      </p:sp>
      <p:sp>
        <p:nvSpPr>
          <p:cNvPr id="5" name="Kuvaselitepilvi 4"/>
          <p:cNvSpPr/>
          <p:nvPr/>
        </p:nvSpPr>
        <p:spPr>
          <a:xfrm>
            <a:off x="9779000" y="0"/>
            <a:ext cx="2324100" cy="18923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err="1">
                <a:solidFill>
                  <a:schemeClr val="tx1">
                    <a:lumMod val="85000"/>
                    <a:lumOff val="15000"/>
                  </a:schemeClr>
                </a:solidFill>
              </a:rPr>
              <a:t>Oispa</a:t>
            </a:r>
            <a:r>
              <a:rPr lang="fi-FI">
                <a:solidFill>
                  <a:schemeClr val="tx1">
                    <a:lumMod val="85000"/>
                    <a:lumOff val="15000"/>
                  </a:schemeClr>
                </a:solidFill>
              </a:rPr>
              <a:t> </a:t>
            </a:r>
            <a:r>
              <a:rPr lang="fi-FI" err="1">
                <a:solidFill>
                  <a:schemeClr val="tx1">
                    <a:lumMod val="85000"/>
                    <a:lumOff val="15000"/>
                  </a:schemeClr>
                </a:solidFill>
              </a:rPr>
              <a:t>denssii</a:t>
            </a:r>
            <a:endParaRPr lang="fi-FI">
              <a:solidFill>
                <a:schemeClr val="tx1">
                  <a:lumMod val="85000"/>
                  <a:lumOff val="15000"/>
                </a:schemeClr>
              </a:solidFill>
            </a:endParaRPr>
          </a:p>
        </p:txBody>
      </p:sp>
    </p:spTree>
    <p:extLst>
      <p:ext uri="{BB962C8B-B14F-4D97-AF65-F5344CB8AC3E}">
        <p14:creationId xmlns:p14="http://schemas.microsoft.com/office/powerpoint/2010/main" val="189107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92279" y="365125"/>
            <a:ext cx="7861521" cy="958850"/>
          </a:xfrm>
        </p:spPr>
        <p:txBody>
          <a:bodyPr/>
          <a:lstStyle/>
          <a:p>
            <a:r>
              <a:rPr lang="fi-FI" sz="6000" b="1" err="1">
                <a:solidFill>
                  <a:srgbClr val="FFFFFF"/>
                </a:solidFill>
              </a:rPr>
              <a:t>Täst</a:t>
            </a:r>
            <a:r>
              <a:rPr lang="fi-FI" sz="6000" b="1">
                <a:solidFill>
                  <a:srgbClr val="FFFFFF"/>
                </a:solidFill>
              </a:rPr>
              <a:t> se lähtee</a:t>
            </a: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676275"/>
            <a:ext cx="12200375" cy="6853297"/>
          </a:xfrm>
          <a:prstGeom prst="rect">
            <a:avLst/>
          </a:prstGeom>
        </p:spPr>
      </p:pic>
      <p:sp>
        <p:nvSpPr>
          <p:cNvPr id="3" name="Sisällön paikkamerkki 2"/>
          <p:cNvSpPr>
            <a:spLocks noGrp="1"/>
          </p:cNvSpPr>
          <p:nvPr>
            <p:ph idx="1"/>
          </p:nvPr>
        </p:nvSpPr>
        <p:spPr>
          <a:xfrm>
            <a:off x="1009650" y="2638425"/>
            <a:ext cx="10515600" cy="2898996"/>
          </a:xfrm>
        </p:spPr>
        <p:txBody>
          <a:bodyPr vert="horz" lIns="91440" tIns="45720" rIns="91440" bIns="45720" rtlCol="0" anchor="t">
            <a:noAutofit/>
          </a:bodyPr>
          <a:lstStyle/>
          <a:p>
            <a:pPr marL="0" indent="0">
              <a:buNone/>
            </a:pPr>
            <a:endParaRPr lang="fi-FI" sz="3600" b="1">
              <a:solidFill>
                <a:srgbClr val="FFD965"/>
              </a:solidFill>
            </a:endParaRPr>
          </a:p>
        </p:txBody>
      </p:sp>
      <p:sp>
        <p:nvSpPr>
          <p:cNvPr id="6" name="Suorakulmio: Pyöristetyt kulmat 5"/>
          <p:cNvSpPr/>
          <p:nvPr/>
        </p:nvSpPr>
        <p:spPr>
          <a:xfrm>
            <a:off x="38100" y="3104970"/>
            <a:ext cx="8649992" cy="3068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isällön paikkamerkki 2"/>
          <p:cNvSpPr txBox="1">
            <a:spLocks/>
          </p:cNvSpPr>
          <p:nvPr/>
        </p:nvSpPr>
        <p:spPr>
          <a:xfrm>
            <a:off x="304800" y="3390900"/>
            <a:ext cx="8282172" cy="3670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a:solidFill>
                  <a:srgbClr val="000000"/>
                </a:solidFill>
              </a:rPr>
              <a:t>Tiistaina piti lähtee kanoottiretkelle saaren ympäri, mutta </a:t>
            </a:r>
            <a:r>
              <a:rPr lang="fi-FI" sz="2400" b="1" err="1">
                <a:solidFill>
                  <a:srgbClr val="000000"/>
                </a:solidFill>
              </a:rPr>
              <a:t>sehä</a:t>
            </a:r>
            <a:r>
              <a:rPr lang="fi-FI" sz="2400" b="1">
                <a:solidFill>
                  <a:srgbClr val="000000"/>
                </a:solidFill>
              </a:rPr>
              <a:t> </a:t>
            </a:r>
            <a:r>
              <a:rPr lang="fi-FI" sz="2400" b="1" err="1">
                <a:solidFill>
                  <a:srgbClr val="000000"/>
                </a:solidFill>
              </a:rPr>
              <a:t>hölli</a:t>
            </a:r>
            <a:r>
              <a:rPr lang="fi-FI" sz="2400" b="1">
                <a:solidFill>
                  <a:srgbClr val="000000"/>
                </a:solidFill>
              </a:rPr>
              <a:t> kun oli niin tuttua hommaa. Opas selitti varmaan tunnin miten melotaan, ja se oli kyllä ihan ahterista. Puettiin liivit päälle ja lähdettiin kohti kanavaa. Ennen kanavaan menoa opas selitti kanavan historiasta. Kun mentiin kanavaan, siinä nousi veden pinta 1,5metriä. Kanavan jälkeen lähdettiin melomaan kohti koskea.  Se kesti noin kolme tuntia.</a:t>
            </a:r>
            <a:r>
              <a:rPr lang="fi-FI" sz="3600" b="1">
                <a:solidFill>
                  <a:srgbClr val="000000"/>
                </a:solidFill>
              </a:rPr>
              <a:t> </a:t>
            </a:r>
            <a:endParaRPr lang="fi-FI">
              <a:solidFill>
                <a:srgbClr val="000000"/>
              </a:solidFill>
            </a:endParaRPr>
          </a:p>
        </p:txBody>
      </p:sp>
    </p:spTree>
    <p:extLst>
      <p:ext uri="{BB962C8B-B14F-4D97-AF65-F5344CB8AC3E}">
        <p14:creationId xmlns:p14="http://schemas.microsoft.com/office/powerpoint/2010/main" val="3919094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sz="4000" b="1"/>
              <a:t>Kanava</a:t>
            </a:r>
            <a:r>
              <a:rPr lang="en-US">
                <a:latin typeface="+mj-ea"/>
                <a:cs typeface="+mj-ea"/>
              </a:rPr>
              <a:t/>
            </a:r>
            <a:br>
              <a:rPr lang="en-US">
                <a:latin typeface="+mj-ea"/>
                <a:cs typeface="+mj-ea"/>
              </a:rPr>
            </a:br>
            <a:r>
              <a:rPr lang="en-US">
                <a:latin typeface="+mj-ea"/>
                <a:cs typeface="+mj-ea"/>
              </a:rPr>
              <a:t/>
            </a:r>
            <a:br>
              <a:rPr lang="en-US">
                <a:latin typeface="+mj-ea"/>
                <a:cs typeface="+mj-ea"/>
              </a:rPr>
            </a:br>
            <a:endParaRPr lang="fi-FI"/>
          </a:p>
        </p:txBody>
      </p:sp>
      <p:pic>
        <p:nvPicPr>
          <p:cNvPr id="4" name="Kuva 4" descr="WP_20170822_017.jpg"/>
          <p:cNvPicPr>
            <a:picLocks noGrp="1" noChangeAspect="1"/>
          </p:cNvPicPr>
          <p:nvPr>
            <p:ph idx="1"/>
          </p:nvPr>
        </p:nvPicPr>
        <p:blipFill rotWithShape="1">
          <a:blip r:embed="rId2"/>
          <a:stretch/>
        </p:blipFill>
        <p:spPr>
          <a:xfrm>
            <a:off x="4800600" y="809625"/>
            <a:ext cx="7411760" cy="4165268"/>
          </a:xfrm>
          <a:prstGeom prst="rect">
            <a:avLst/>
          </a:prstGeom>
        </p:spPr>
      </p:pic>
      <p:sp>
        <p:nvSpPr>
          <p:cNvPr id="6" name="Tekstin paikkamerkki 5"/>
          <p:cNvSpPr>
            <a:spLocks noGrp="1"/>
          </p:cNvSpPr>
          <p:nvPr>
            <p:ph type="body" sz="half" idx="2"/>
          </p:nvPr>
        </p:nvSpPr>
        <p:spPr/>
        <p:txBody>
          <a:bodyPr vert="horz" lIns="91440" tIns="45720" rIns="91440" bIns="45720" rtlCol="0" anchor="t">
            <a:normAutofit/>
          </a:bodyPr>
          <a:lstStyle/>
          <a:p>
            <a:r>
              <a:rPr lang="fi-FI" sz="2800"/>
              <a:t>Kun mentiin kanavaan, niin piti vetää narusta, että portit aukeaa. Kun päästiin kanavaa, niin piti pitää kiinni limaisista köysistä, ettei kanootti lähde virtojen mukana.</a:t>
            </a:r>
          </a:p>
        </p:txBody>
      </p:sp>
    </p:spTree>
    <p:extLst>
      <p:ext uri="{BB962C8B-B14F-4D97-AF65-F5344CB8AC3E}">
        <p14:creationId xmlns:p14="http://schemas.microsoft.com/office/powerpoint/2010/main" val="273997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Kuva 4" descr="WP_20170822_028.jpg"/>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3776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Kuva 4" descr="IMG_20170822_141718.jpg"/>
          <p:cNvPicPr>
            <a:picLocks noGrp="1" noChangeAspect="1"/>
          </p:cNvPicPr>
          <p:nvPr>
            <p:ph idx="1"/>
          </p:nvPr>
        </p:nvPicPr>
        <p:blipFill rotWithShape="1">
          <a:blip r:embed="rId2"/>
          <a:srcRect t="1191" r="-2" b="30543"/>
          <a:stretch/>
        </p:blipFill>
        <p:spPr>
          <a:xfrm>
            <a:off x="20" y="10"/>
            <a:ext cx="7534636" cy="6857990"/>
          </a:xfrm>
          <a:prstGeom prst="rect">
            <a:avLst/>
          </a:prstGeom>
        </p:spPr>
      </p:pic>
      <p:sp>
        <p:nvSpPr>
          <p:cNvPr id="2" name="Otsikko 1"/>
          <p:cNvSpPr>
            <a:spLocks noGrp="1"/>
          </p:cNvSpPr>
          <p:nvPr>
            <p:ph type="title"/>
          </p:nvPr>
        </p:nvSpPr>
        <p:spPr>
          <a:xfrm>
            <a:off x="8153399" y="365125"/>
            <a:ext cx="3430605" cy="5530319"/>
          </a:xfr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99738650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Words>
  <Application>Microsoft Office PowerPoint</Application>
  <PresentationFormat>Laajakuva</PresentationFormat>
  <Paragraphs>6</Paragraphs>
  <Slides>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Calibri</vt:lpstr>
      <vt:lpstr>Calibri Light</vt:lpstr>
      <vt:lpstr>Office-teema</vt:lpstr>
      <vt:lpstr>Saaren ympäri melonta  </vt:lpstr>
      <vt:lpstr>Täst se lähtee</vt:lpstr>
      <vt:lpstr>Kanava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Saaren ympäri melonta</dc:title>
  <dc:creator>Jopo Asus</dc:creator>
  <cp:lastModifiedBy>Admin</cp:lastModifiedBy>
  <cp:revision>2</cp:revision>
  <dcterms:modified xsi:type="dcterms:W3CDTF">2017-08-28T10:27:56Z</dcterms:modified>
</cp:coreProperties>
</file>