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2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5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IMG_1618.JPG"/>
          <p:cNvPicPr>
            <a:picLocks noChangeAspect="1"/>
          </p:cNvPicPr>
          <p:nvPr/>
        </p:nvPicPr>
        <p:blipFill rotWithShape="1">
          <a:blip r:embed="rId2"/>
          <a:srcRect t="15008" b="9992"/>
          <a:stretch/>
        </p:blipFill>
        <p:spPr>
          <a:xfrm>
            <a:off x="-75148" y="0"/>
            <a:ext cx="12191980" cy="6857990"/>
          </a:xfrm>
          <a:prstGeom prst="rect">
            <a:avLst/>
          </a:prstGeom>
        </p:spPr>
      </p:pic>
      <p:sp>
        <p:nvSpPr>
          <p:cNvPr id="18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i-FI" sz="4000"/>
              <a:t>Yö kylmässä teltassa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/>
              <a:t>Joona</a:t>
            </a:r>
            <a:endParaRPr lang="fi-FI" sz="1200" err="1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Kuva 14" descr="IMG_1587.JPG"/>
          <p:cNvPicPr>
            <a:picLocks noChangeAspect="1"/>
          </p:cNvPicPr>
          <p:nvPr/>
        </p:nvPicPr>
        <p:blipFill rotWithShape="1">
          <a:blip r:embed="rId2"/>
          <a:srcRect t="20344" r="2" b="20139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/>
              <a:t>Tästä se lähtee</a:t>
            </a:r>
          </a:p>
        </p:txBody>
      </p:sp>
      <p:sp>
        <p:nvSpPr>
          <p:cNvPr id="21" name="Content Placeholder 21"/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solidFill>
                  <a:schemeClr val="bg1"/>
                </a:solidFill>
              </a:rPr>
              <a:t>Lähdimme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kävelemään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metsään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päin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minne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oli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noin</a:t>
            </a:r>
            <a:r>
              <a:rPr lang="en-US" sz="2000">
                <a:solidFill>
                  <a:schemeClr val="bg1"/>
                </a:solidFill>
              </a:rPr>
              <a:t> 4km. </a:t>
            </a:r>
            <a:r>
              <a:rPr lang="en-US" sz="2000" err="1">
                <a:solidFill>
                  <a:schemeClr val="bg1"/>
                </a:solidFill>
              </a:rPr>
              <a:t>Menimme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meidän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eräjorman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johdolla</a:t>
            </a:r>
            <a:r>
              <a:rPr lang="en-US" sz="2000">
                <a:solidFill>
                  <a:schemeClr val="bg1"/>
                </a:solidFill>
              </a:rPr>
              <a:t>. </a:t>
            </a:r>
            <a:r>
              <a:rPr lang="en-US" sz="2000" err="1">
                <a:solidFill>
                  <a:schemeClr val="bg1"/>
                </a:solidFill>
              </a:rPr>
              <a:t>Sitten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pysähdyimme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haistelemaan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sytykettä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joka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tuoksu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pihkalle</a:t>
            </a:r>
            <a:r>
              <a:rPr lang="en-US" sz="2000">
                <a:solidFill>
                  <a:schemeClr val="bg1"/>
                </a:solidFill>
              </a:rPr>
              <a:t> ja </a:t>
            </a:r>
            <a:r>
              <a:rPr lang="en-US" sz="2000" err="1">
                <a:solidFill>
                  <a:schemeClr val="bg1"/>
                </a:solidFill>
              </a:rPr>
              <a:t>tervalle</a:t>
            </a:r>
            <a:r>
              <a:rPr lang="en-US" sz="20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8" name="Kuva 22" descr="IMG_15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4171950"/>
            <a:ext cx="3593525" cy="269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237586" cy="6858000"/>
          </a:xfrm>
          <a:custGeom>
            <a:avLst/>
            <a:gdLst>
              <a:gd name="connsiteX0" fmla="*/ 0 w 10237586"/>
              <a:gd name="connsiteY0" fmla="*/ 0 h 6858000"/>
              <a:gd name="connsiteX1" fmla="*/ 7061432 w 10237586"/>
              <a:gd name="connsiteY1" fmla="*/ 0 h 6858000"/>
              <a:gd name="connsiteX2" fmla="*/ 10237586 w 10237586"/>
              <a:gd name="connsiteY2" fmla="*/ 6858000 h 6858000"/>
              <a:gd name="connsiteX3" fmla="*/ 0 w 102375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7586" h="6858000">
                <a:moveTo>
                  <a:pt x="0" y="0"/>
                </a:moveTo>
                <a:lnTo>
                  <a:pt x="7061432" y="0"/>
                </a:lnTo>
                <a:lnTo>
                  <a:pt x="102375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7" descr="IMG_1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3494088"/>
            <a:ext cx="4397536" cy="3297556"/>
          </a:xfrm>
          <a:prstGeom prst="rect">
            <a:avLst/>
          </a:prstGeom>
        </p:spPr>
      </p:pic>
      <p:pic>
        <p:nvPicPr>
          <p:cNvPr id="7" name="Kuva 4" descr="IMG_1598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096268" y="365125"/>
            <a:ext cx="4063246" cy="304578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/>
              <a:t>Keskellä metsää</a:t>
            </a:r>
            <a:endParaRPr lang="fi-FI" err="1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/>
              <a:t>Kun</a:t>
            </a:r>
            <a:r>
              <a:rPr lang="en-US" sz="2000"/>
              <a:t> </a:t>
            </a:r>
            <a:r>
              <a:rPr lang="en-US" sz="2000" err="1"/>
              <a:t>päsimme</a:t>
            </a:r>
            <a:r>
              <a:rPr lang="en-US" sz="2000"/>
              <a:t> </a:t>
            </a:r>
            <a:r>
              <a:rPr lang="en-US" sz="2000" err="1"/>
              <a:t>perille</a:t>
            </a:r>
            <a:r>
              <a:rPr lang="en-US" sz="2000"/>
              <a:t>, </a:t>
            </a:r>
            <a:r>
              <a:rPr lang="en-US" sz="2000" err="1"/>
              <a:t>aloimme</a:t>
            </a:r>
            <a:r>
              <a:rPr lang="en-US" sz="2000"/>
              <a:t> </a:t>
            </a:r>
            <a:r>
              <a:rPr lang="en-US" sz="2000" err="1"/>
              <a:t>kokoamaan</a:t>
            </a:r>
            <a:r>
              <a:rPr lang="en-US" sz="2000"/>
              <a:t> </a:t>
            </a:r>
            <a:r>
              <a:rPr lang="en-US" sz="2000" err="1"/>
              <a:t>telttaa</a:t>
            </a:r>
            <a:r>
              <a:rPr lang="en-US" sz="2000"/>
              <a:t> </a:t>
            </a:r>
            <a:r>
              <a:rPr lang="en-US" sz="2000" err="1"/>
              <a:t>ohjeitten</a:t>
            </a:r>
            <a:r>
              <a:rPr lang="en-US" sz="2000"/>
              <a:t> </a:t>
            </a:r>
            <a:r>
              <a:rPr lang="en-US" sz="2000" err="1"/>
              <a:t>mukaan</a:t>
            </a:r>
            <a:r>
              <a:rPr lang="en-US" sz="2000"/>
              <a:t> ja </a:t>
            </a:r>
            <a:r>
              <a:rPr lang="en-US" sz="2000" err="1"/>
              <a:t>sitten</a:t>
            </a:r>
            <a:r>
              <a:rPr lang="en-US" sz="2000"/>
              <a:t> </a:t>
            </a:r>
            <a:r>
              <a:rPr lang="en-US" sz="2000" err="1"/>
              <a:t>kun</a:t>
            </a:r>
            <a:r>
              <a:rPr lang="en-US" sz="2000"/>
              <a:t> </a:t>
            </a:r>
            <a:r>
              <a:rPr lang="en-US" sz="2000" err="1"/>
              <a:t>eka</a:t>
            </a:r>
            <a:r>
              <a:rPr lang="en-US" sz="2000"/>
              <a:t> </a:t>
            </a:r>
            <a:r>
              <a:rPr lang="en-US" sz="2000" err="1"/>
              <a:t>teltta</a:t>
            </a:r>
            <a:r>
              <a:rPr lang="en-US" sz="2000"/>
              <a:t> </a:t>
            </a:r>
            <a:r>
              <a:rPr lang="en-US" sz="2000" err="1"/>
              <a:t>saatiin</a:t>
            </a:r>
            <a:r>
              <a:rPr lang="en-US" sz="2000"/>
              <a:t> </a:t>
            </a:r>
            <a:r>
              <a:rPr lang="en-US" sz="2000" err="1"/>
              <a:t>valmiiksi</a:t>
            </a:r>
            <a:r>
              <a:rPr lang="en-US" sz="2000"/>
              <a:t>, </a:t>
            </a:r>
            <a:r>
              <a:rPr lang="en-US" sz="2000" err="1"/>
              <a:t>niin</a:t>
            </a:r>
            <a:r>
              <a:rPr lang="en-US" sz="2000"/>
              <a:t> </a:t>
            </a:r>
            <a:r>
              <a:rPr lang="en-US" sz="2000" err="1"/>
              <a:t>kokosimme</a:t>
            </a:r>
            <a:r>
              <a:rPr lang="en-US" sz="2000"/>
              <a:t> </a:t>
            </a:r>
            <a:r>
              <a:rPr lang="en-US" sz="2000" err="1"/>
              <a:t>toisen</a:t>
            </a:r>
            <a:r>
              <a:rPr lang="en-US" sz="2000"/>
              <a:t> </a:t>
            </a:r>
            <a:r>
              <a:rPr lang="en-US" sz="2000" err="1"/>
              <a:t>teltan</a:t>
            </a:r>
            <a:r>
              <a:rPr lang="en-US" sz="2000"/>
              <a:t> </a:t>
            </a:r>
            <a:r>
              <a:rPr lang="en-US" sz="2000" err="1"/>
              <a:t>itse</a:t>
            </a:r>
            <a:r>
              <a:rPr lang="en-US" sz="2000"/>
              <a:t> ja </a:t>
            </a:r>
            <a:r>
              <a:rPr lang="en-US" sz="2000" err="1"/>
              <a:t>meidän</a:t>
            </a:r>
            <a:r>
              <a:rPr lang="en-US" sz="2000"/>
              <a:t> </a:t>
            </a:r>
            <a:r>
              <a:rPr lang="en-US" sz="2000" err="1"/>
              <a:t>eräjorma</a:t>
            </a:r>
            <a:r>
              <a:rPr lang="en-US" sz="2000"/>
              <a:t> </a:t>
            </a:r>
            <a:r>
              <a:rPr lang="en-US" sz="2000" err="1"/>
              <a:t>meni</a:t>
            </a:r>
            <a:r>
              <a:rPr lang="en-US" sz="2000"/>
              <a:t> </a:t>
            </a:r>
            <a:r>
              <a:rPr lang="en-US" sz="2000" err="1"/>
              <a:t>tekemään</a:t>
            </a:r>
            <a:r>
              <a:rPr lang="en-US" sz="2000"/>
              <a:t> </a:t>
            </a:r>
            <a:r>
              <a:rPr lang="en-US" sz="2000" err="1"/>
              <a:t>nuotioon</a:t>
            </a:r>
            <a:r>
              <a:rPr lang="en-US" sz="2000"/>
              <a:t> </a:t>
            </a:r>
            <a:r>
              <a:rPr lang="en-US" sz="2000" err="1"/>
              <a:t>tulet</a:t>
            </a:r>
            <a:r>
              <a:rPr lang="en-US" sz="2000"/>
              <a:t>. </a:t>
            </a:r>
          </a:p>
        </p:txBody>
      </p:sp>
      <p:sp>
        <p:nvSpPr>
          <p:cNvPr id="10" name="Puhekupla: Soikea 9"/>
          <p:cNvSpPr/>
          <p:nvPr/>
        </p:nvSpPr>
        <p:spPr>
          <a:xfrm rot="-2700000">
            <a:off x="5897366" y="2795632"/>
            <a:ext cx="1844675" cy="147840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Kato </a:t>
            </a:r>
            <a:r>
              <a:rPr lang="fi-FI" err="1"/>
              <a:t>kui</a:t>
            </a:r>
            <a:r>
              <a:rPr lang="fi-FI"/>
              <a:t> iso mulla on</a:t>
            </a:r>
          </a:p>
        </p:txBody>
      </p:sp>
      <p:sp>
        <p:nvSpPr>
          <p:cNvPr id="11" name="Puhekupla: Soikea 10"/>
          <p:cNvSpPr/>
          <p:nvPr/>
        </p:nvSpPr>
        <p:spPr>
          <a:xfrm>
            <a:off x="9888538" y="2549721"/>
            <a:ext cx="1211450" cy="9872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okei</a:t>
            </a:r>
          </a:p>
        </p:txBody>
      </p:sp>
      <p:sp>
        <p:nvSpPr>
          <p:cNvPr id="12" name="Puhekupla: Soikea 11"/>
          <p:cNvSpPr/>
          <p:nvPr/>
        </p:nvSpPr>
        <p:spPr>
          <a:xfrm rot="300000">
            <a:off x="7469362" y="3106256"/>
            <a:ext cx="1509429" cy="9507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err="1"/>
              <a:t>Höllii</a:t>
            </a:r>
            <a:r>
              <a:rPr lang="fi-FI"/>
              <a:t> </a:t>
            </a:r>
            <a:r>
              <a:rPr lang="fi-FI" err="1"/>
              <a:t>höllii</a:t>
            </a:r>
          </a:p>
        </p:txBody>
      </p:sp>
    </p:spTree>
    <p:extLst>
      <p:ext uri="{BB962C8B-B14F-4D97-AF65-F5344CB8AC3E}">
        <p14:creationId xmlns:p14="http://schemas.microsoft.com/office/powerpoint/2010/main" val="387636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yöllä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/>
                </a:solidFill>
              </a:rPr>
              <a:t>Illalla</a:t>
            </a:r>
            <a:r>
              <a:rPr lang="en-US" sz="240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pistimme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tulet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kaminaan</a:t>
            </a:r>
            <a:r>
              <a:rPr lang="en-US" sz="2400">
                <a:solidFill>
                  <a:schemeClr val="bg1"/>
                </a:solidFill>
              </a:rPr>
              <a:t> ja </a:t>
            </a:r>
            <a:r>
              <a:rPr lang="en-US" sz="2400" err="1">
                <a:solidFill>
                  <a:schemeClr val="bg1"/>
                </a:solidFill>
              </a:rPr>
              <a:t>sitten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kuuntelimme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musiikkia</a:t>
            </a:r>
            <a:r>
              <a:rPr lang="en-US" sz="2400">
                <a:solidFill>
                  <a:schemeClr val="bg1"/>
                </a:solidFill>
              </a:rPr>
              <a:t> 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bg1"/>
                </a:solidFill>
              </a:rPr>
              <a:t>Sitten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jossain</a:t>
            </a:r>
            <a:r>
              <a:rPr lang="en-US" sz="240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vaiheessa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yöllä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kamiina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sammui</a:t>
            </a:r>
            <a:r>
              <a:rPr lang="en-US" sz="2400">
                <a:solidFill>
                  <a:schemeClr val="bg1"/>
                </a:solidFill>
              </a:rPr>
              <a:t> ja </a:t>
            </a:r>
            <a:r>
              <a:rPr lang="en-US" sz="2400" err="1">
                <a:solidFill>
                  <a:schemeClr val="bg1"/>
                </a:solidFill>
              </a:rPr>
              <a:t>siellä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oli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sitten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vähän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kylmä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mutta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pistimme</a:t>
            </a:r>
            <a:r>
              <a:rPr lang="en-US" sz="240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kamiinan</a:t>
            </a:r>
            <a:r>
              <a:rPr lang="en-US" sz="240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uudelleen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päälle</a:t>
            </a:r>
            <a:r>
              <a:rPr lang="en-US" sz="2400">
                <a:solidFill>
                  <a:schemeClr val="bg1"/>
                </a:solidFill>
              </a:rPr>
              <a:t> ja </a:t>
            </a:r>
            <a:r>
              <a:rPr lang="en-US" sz="2400" err="1">
                <a:solidFill>
                  <a:schemeClr val="bg1"/>
                </a:solidFill>
              </a:rPr>
              <a:t>sitten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hetken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päästä</a:t>
            </a:r>
            <a:r>
              <a:rPr lang="en-US" sz="2400">
                <a:solidFill>
                  <a:schemeClr val="bg1"/>
                </a:solidFill>
              </a:rPr>
              <a:t> Jere </a:t>
            </a:r>
            <a:r>
              <a:rPr lang="en-US" sz="2400" err="1">
                <a:solidFill>
                  <a:schemeClr val="bg1"/>
                </a:solidFill>
              </a:rPr>
              <a:t>alkoi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heittää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löylyä</a:t>
            </a:r>
            <a:r>
              <a:rPr lang="en-US" sz="2400">
                <a:solidFill>
                  <a:schemeClr val="bg1"/>
                </a:solidFill>
              </a:rPr>
              <a:t>. </a:t>
            </a:r>
          </a:p>
        </p:txBody>
      </p:sp>
      <p:pic>
        <p:nvPicPr>
          <p:cNvPr id="20" name="Kuva 21" descr="IMG_16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09246" y="581829"/>
            <a:ext cx="3722392" cy="2693639"/>
          </a:xfrm>
          <a:prstGeom prst="rect">
            <a:avLst/>
          </a:prstGeom>
        </p:spPr>
      </p:pic>
      <p:sp>
        <p:nvSpPr>
          <p:cNvPr id="24" name="Puhekupla: Soikea 23"/>
          <p:cNvSpPr/>
          <p:nvPr/>
        </p:nvSpPr>
        <p:spPr>
          <a:xfrm rot="120000">
            <a:off x="6287983" y="666750"/>
            <a:ext cx="1624012" cy="110065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Täällä on liian kuuma</a:t>
            </a:r>
          </a:p>
        </p:txBody>
      </p:sp>
      <p:sp>
        <p:nvSpPr>
          <p:cNvPr id="25" name="Puhekupla: Soikea 24"/>
          <p:cNvSpPr/>
          <p:nvPr/>
        </p:nvSpPr>
        <p:spPr>
          <a:xfrm>
            <a:off x="412425" y="1533525"/>
            <a:ext cx="1508313" cy="10779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err="1"/>
              <a:t>Anteeks</a:t>
            </a:r>
            <a:r>
              <a:rPr lang="fi-FI"/>
              <a:t>!</a:t>
            </a:r>
          </a:p>
        </p:txBody>
      </p:sp>
      <p:pic>
        <p:nvPicPr>
          <p:cNvPr id="26" name="Kuva 26" descr="IMG_16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54" y="2829734"/>
            <a:ext cx="274384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/>
              <a:t>Matkalla pois päin</a:t>
            </a:r>
          </a:p>
        </p:txBody>
      </p:sp>
      <p:pic>
        <p:nvPicPr>
          <p:cNvPr id="5" name="Kuva 5" descr="IMG_16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7" y="1105499"/>
            <a:ext cx="6173656" cy="4629150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/>
              <a:t>Kun olimme </a:t>
            </a:r>
            <a:r>
              <a:rPr lang="fi-FI" sz="2400" err="1"/>
              <a:t>syönneet</a:t>
            </a:r>
            <a:r>
              <a:rPr lang="fi-FI" sz="2400"/>
              <a:t> aamupalan, niin purimme toisen teltoista. Kun pääsimme lähtemään pois, niin pysähdyimme sillalle katsomaan maisemia  muutamaksi minuutiksi. </a:t>
            </a:r>
          </a:p>
        </p:txBody>
      </p:sp>
    </p:spTree>
    <p:extLst>
      <p:ext uri="{BB962C8B-B14F-4D97-AF65-F5344CB8AC3E}">
        <p14:creationId xmlns:p14="http://schemas.microsoft.com/office/powerpoint/2010/main" val="137524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IMG_1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80000">
            <a:off x="562108" y="4076700"/>
            <a:ext cx="2743847" cy="2057400"/>
          </a:xfrm>
          <a:prstGeom prst="rect">
            <a:avLst/>
          </a:prstGeom>
        </p:spPr>
      </p:pic>
      <p:pic>
        <p:nvPicPr>
          <p:cNvPr id="4" name="Kuva 4" descr="IMG_15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960000">
            <a:off x="3572718" y="504825"/>
            <a:ext cx="2743200" cy="2057400"/>
          </a:xfrm>
          <a:prstGeom prst="rect">
            <a:avLst/>
          </a:prstGeom>
        </p:spPr>
      </p:pic>
      <p:pic>
        <p:nvPicPr>
          <p:cNvPr id="6" name="Kuva 6" descr="IMG_15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6964418" y="1031693"/>
            <a:ext cx="2743847" cy="2057400"/>
          </a:xfrm>
          <a:prstGeom prst="rect">
            <a:avLst/>
          </a:prstGeom>
        </p:spPr>
      </p:pic>
      <p:pic>
        <p:nvPicPr>
          <p:cNvPr id="8" name="Kuva 8" descr="IMG_15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60000">
            <a:off x="3486972" y="3581400"/>
            <a:ext cx="2743847" cy="2057400"/>
          </a:xfrm>
          <a:prstGeom prst="rect">
            <a:avLst/>
          </a:prstGeom>
        </p:spPr>
      </p:pic>
      <p:pic>
        <p:nvPicPr>
          <p:cNvPr id="10" name="Kuva 10" descr="IMG_159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127" y="3524250"/>
            <a:ext cx="2743847" cy="2057400"/>
          </a:xfrm>
          <a:prstGeom prst="rect">
            <a:avLst/>
          </a:prstGeom>
        </p:spPr>
      </p:pic>
      <p:pic>
        <p:nvPicPr>
          <p:cNvPr id="12" name="Kuva 12" descr="IMG_16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60000">
            <a:off x="284806" y="1247775"/>
            <a:ext cx="3539572" cy="2654732"/>
          </a:xfrm>
          <a:prstGeom prst="rect">
            <a:avLst/>
          </a:prstGeom>
        </p:spPr>
      </p:pic>
      <p:pic>
        <p:nvPicPr>
          <p:cNvPr id="14" name="Kuva 14" descr="IMG_162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877" y="2200275"/>
            <a:ext cx="2342828" cy="1757192"/>
          </a:xfrm>
          <a:prstGeom prst="rect">
            <a:avLst/>
          </a:prstGeom>
        </p:spPr>
      </p:pic>
      <p:pic>
        <p:nvPicPr>
          <p:cNvPr id="16" name="Kuva 16" descr="IMG_159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9066" y="2636585"/>
            <a:ext cx="2641465" cy="1979927"/>
          </a:xfrm>
          <a:prstGeom prst="rect">
            <a:avLst/>
          </a:prstGeom>
        </p:spPr>
      </p:pic>
      <p:pic>
        <p:nvPicPr>
          <p:cNvPr id="20" name="Kuva 20" descr="IMG_161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940000">
            <a:off x="9155685" y="4968370"/>
            <a:ext cx="2142146" cy="1605526"/>
          </a:xfrm>
          <a:prstGeom prst="rect">
            <a:avLst/>
          </a:prstGeom>
        </p:spPr>
      </p:pic>
      <p:pic>
        <p:nvPicPr>
          <p:cNvPr id="22" name="Kuva 22" descr="IMG_1614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20000">
            <a:off x="9224337" y="609600"/>
            <a:ext cx="2743200" cy="20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4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Laajakuva</PresentationFormat>
  <Paragraphs>16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Yö kylmässä teltassa</vt:lpstr>
      <vt:lpstr>Tästä se lähtee</vt:lpstr>
      <vt:lpstr>Keskellä metsää</vt:lpstr>
      <vt:lpstr>yöllä</vt:lpstr>
      <vt:lpstr>Matkalla pois päin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Yö kylmässä teltassa</dc:title>
  <dc:creator>Oppilas Ylä-aste</dc:creator>
  <cp:lastModifiedBy>ya</cp:lastModifiedBy>
  <cp:revision>2</cp:revision>
  <dcterms:modified xsi:type="dcterms:W3CDTF">2017-08-28T10:29:30Z</dcterms:modified>
</cp:coreProperties>
</file>