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Vapaa-aika</a:t>
            </a:r>
          </a:p>
        </p:txBody>
      </p:sp>
      <p:pic>
        <p:nvPicPr>
          <p:cNvPr id="5" name="Kuva 5" descr="IMG_20170821_1046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7525" y="1822450"/>
            <a:ext cx="3590994" cy="4781643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Vapaa-ajalla me oltiin mm. </a:t>
            </a:r>
            <a:r>
              <a:rPr lang="fi-FI" err="1"/>
              <a:t>Boulderoimassa</a:t>
            </a:r>
            <a:r>
              <a:rPr lang="fi-FI"/>
              <a:t>. </a:t>
            </a:r>
            <a:r>
              <a:rPr lang="fi-FI" err="1"/>
              <a:t>Boulderointi</a:t>
            </a:r>
            <a:r>
              <a:rPr lang="fi-FI"/>
              <a:t> on seinäkiipeilyä      ilman valjaita, matalassa huoneessa. Huoneessa on paksu patja lattialla. Sieltä saa lainaan kiipeilykengät. Siellä on tarkoitus kiipeillä seinillä ja katolla nii paljon kuin pystyy.</a:t>
            </a:r>
          </a:p>
        </p:txBody>
      </p:sp>
    </p:spTree>
    <p:extLst>
      <p:ext uri="{BB962C8B-B14F-4D97-AF65-F5344CB8AC3E}">
        <p14:creationId xmlns:p14="http://schemas.microsoft.com/office/powerpoint/2010/main" val="381679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Ponit, hepat ja puput</a:t>
            </a:r>
          </a:p>
        </p:txBody>
      </p:sp>
      <p:pic>
        <p:nvPicPr>
          <p:cNvPr id="5" name="Kuva 5" descr="IMG_20170821_112546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5326" y="2060695"/>
            <a:ext cx="5181600" cy="3886200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Me käytiin katsomassa heppoja ja pupuja tosi paljon vapaa-ajalla. Niitä sai syöttää ja silittää.</a:t>
            </a:r>
          </a:p>
        </p:txBody>
      </p:sp>
    </p:spTree>
    <p:extLst>
      <p:ext uri="{BB962C8B-B14F-4D97-AF65-F5344CB8AC3E}">
        <p14:creationId xmlns:p14="http://schemas.microsoft.com/office/powerpoint/2010/main" val="220786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Lepäämistä mökeillä</a:t>
            </a:r>
          </a:p>
        </p:txBody>
      </p:sp>
      <p:pic>
        <p:nvPicPr>
          <p:cNvPr id="5" name="Kuva 5" descr="IMG_20170822_11212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5326" y="2060695"/>
            <a:ext cx="5181600" cy="3886200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Me levättiin vapaa-ajalla jonkin verran.</a:t>
            </a:r>
          </a:p>
        </p:txBody>
      </p:sp>
    </p:spTree>
    <p:extLst>
      <p:ext uri="{BB962C8B-B14F-4D97-AF65-F5344CB8AC3E}">
        <p14:creationId xmlns:p14="http://schemas.microsoft.com/office/powerpoint/2010/main" val="3392663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Laajakuva</PresentationFormat>
  <Paragraphs>6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Vapaa-aika</vt:lpstr>
      <vt:lpstr>Ponit, hepat ja puput</vt:lpstr>
      <vt:lpstr>Lepäämistä mökeillä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Vapaa-aika</dc:title>
  <dc:creator>jopo matamit</dc:creator>
  <cp:lastModifiedBy>jopo matamit</cp:lastModifiedBy>
  <cp:revision>2</cp:revision>
  <dcterms:modified xsi:type="dcterms:W3CDTF">2017-08-28T11:03:09Z</dcterms:modified>
</cp:coreProperties>
</file>