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4" autoAdjust="0"/>
    <p:restoredTop sz="94660"/>
  </p:normalViewPr>
  <p:slideViewPr>
    <p:cSldViewPr snapToGrid="0">
      <p:cViewPr varScale="1">
        <p:scale>
          <a:sx n="77" d="100"/>
          <a:sy n="77" d="100"/>
        </p:scale>
        <p:origin x="168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EF48-78B8-4F23-BBCF-E034D0B4C88B}" type="datetimeFigureOut">
              <a:rPr lang="fi-FI" smtClean="0"/>
              <a:t>28.8.2017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9698-6E6D-4D3E-81FC-05F42D9DEA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8320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EF48-78B8-4F23-BBCF-E034D0B4C88B}" type="datetimeFigureOut">
              <a:rPr lang="fi-FI" smtClean="0"/>
              <a:t>28.8.2017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9698-6E6D-4D3E-81FC-05F42D9DEA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5763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EF48-78B8-4F23-BBCF-E034D0B4C88B}" type="datetimeFigureOut">
              <a:rPr lang="fi-FI" smtClean="0"/>
              <a:t>28.8.2017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9698-6E6D-4D3E-81FC-05F42D9DEA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7635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i-FI" smtClean="0"/>
              <a:t>Muokkaa tekstin perustyylejä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EF48-78B8-4F23-BBCF-E034D0B4C88B}" type="datetimeFigureOut">
              <a:rPr lang="fi-FI" smtClean="0"/>
              <a:t>28.8.2017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9698-6E6D-4D3E-81FC-05F42D9DEA0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3380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EF48-78B8-4F23-BBCF-E034D0B4C88B}" type="datetimeFigureOut">
              <a:rPr lang="fi-FI" smtClean="0"/>
              <a:t>28.8.2017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9698-6E6D-4D3E-81FC-05F42D9DEA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4123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EF48-78B8-4F23-BBCF-E034D0B4C88B}" type="datetimeFigureOut">
              <a:rPr lang="fi-FI" smtClean="0"/>
              <a:t>28.8.2017</a:t>
            </a:fld>
            <a:endParaRPr lang="fi-F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9698-6E6D-4D3E-81FC-05F42D9DEA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2513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EF48-78B8-4F23-BBCF-E034D0B4C88B}" type="datetimeFigureOut">
              <a:rPr lang="fi-FI" smtClean="0"/>
              <a:t>28.8.2017</a:t>
            </a:fld>
            <a:endParaRPr lang="fi-F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9698-6E6D-4D3E-81FC-05F42D9DEA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3302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EF48-78B8-4F23-BBCF-E034D0B4C88B}" type="datetimeFigureOut">
              <a:rPr lang="fi-FI" smtClean="0"/>
              <a:t>28.8.2017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9698-6E6D-4D3E-81FC-05F42D9DEA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5818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EF48-78B8-4F23-BBCF-E034D0B4C88B}" type="datetimeFigureOut">
              <a:rPr lang="fi-FI" smtClean="0"/>
              <a:t>28.8.2017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9698-6E6D-4D3E-81FC-05F42D9DEA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2852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EF48-78B8-4F23-BBCF-E034D0B4C88B}" type="datetimeFigureOut">
              <a:rPr lang="fi-FI" smtClean="0"/>
              <a:t>28.8.2017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9698-6E6D-4D3E-81FC-05F42D9DEA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8691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EF48-78B8-4F23-BBCF-E034D0B4C88B}" type="datetimeFigureOut">
              <a:rPr lang="fi-FI" smtClean="0"/>
              <a:t>28.8.2017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9698-6E6D-4D3E-81FC-05F42D9DEA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3469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EF48-78B8-4F23-BBCF-E034D0B4C88B}" type="datetimeFigureOut">
              <a:rPr lang="fi-FI" smtClean="0"/>
              <a:t>28.8.2017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9698-6E6D-4D3E-81FC-05F42D9DEA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8858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EF48-78B8-4F23-BBCF-E034D0B4C88B}" type="datetimeFigureOut">
              <a:rPr lang="fi-FI" smtClean="0"/>
              <a:t>28.8.2017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9698-6E6D-4D3E-81FC-05F42D9DEA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3057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EF48-78B8-4F23-BBCF-E034D0B4C88B}" type="datetimeFigureOut">
              <a:rPr lang="fi-FI" smtClean="0"/>
              <a:t>28.8.2017</a:t>
            </a:fld>
            <a:endParaRPr 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9698-6E6D-4D3E-81FC-05F42D9DEA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9361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EF48-78B8-4F23-BBCF-E034D0B4C88B}" type="datetimeFigureOut">
              <a:rPr lang="fi-FI" smtClean="0"/>
              <a:t>28.8.2017</a:t>
            </a:fld>
            <a:endParaRPr lang="fi-FI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9698-6E6D-4D3E-81FC-05F42D9DEA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7835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EF48-78B8-4F23-BBCF-E034D0B4C88B}" type="datetimeFigureOut">
              <a:rPr lang="fi-FI" smtClean="0"/>
              <a:t>28.8.2017</a:t>
            </a:fld>
            <a:endParaRPr lang="fi-FI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9698-6E6D-4D3E-81FC-05F42D9DEA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0083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EF48-78B8-4F23-BBCF-E034D0B4C88B}" type="datetimeFigureOut">
              <a:rPr lang="fi-FI" smtClean="0"/>
              <a:t>28.8.2017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69698-6E6D-4D3E-81FC-05F42D9DEA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5066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BC7EF48-78B8-4F23-BBCF-E034D0B4C88B}" type="datetimeFigureOut">
              <a:rPr lang="fi-FI" smtClean="0"/>
              <a:t>28.8.2017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69698-6E6D-4D3E-81FC-05F42D9DEA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8859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929"/>
            <a:ext cx="6680193" cy="535873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31228" y="3894445"/>
            <a:ext cx="9144000" cy="2923133"/>
          </a:xfrm>
        </p:spPr>
        <p:txBody>
          <a:bodyPr>
            <a:normAutofit/>
          </a:bodyPr>
          <a:lstStyle/>
          <a:p>
            <a:r>
              <a:rPr lang="fi-FI" sz="7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Y</a:t>
            </a:r>
            <a:r>
              <a:rPr lang="fi-FI" sz="7200" dirty="0" smtClean="0">
                <a:solidFill>
                  <a:schemeClr val="bg2">
                    <a:lumMod val="75000"/>
                  </a:schemeClr>
                </a:solidFill>
              </a:rPr>
              <a:t>ö</a:t>
            </a:r>
            <a:r>
              <a:rPr lang="fi-FI" sz="7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</a:t>
            </a:r>
            <a:r>
              <a:rPr lang="fi-FI" sz="7200" dirty="0" smtClean="0">
                <a:solidFill>
                  <a:schemeClr val="bg2">
                    <a:lumMod val="75000"/>
                  </a:schemeClr>
                </a:solidFill>
              </a:rPr>
              <a:t>y</a:t>
            </a:r>
            <a:r>
              <a:rPr lang="fi-FI" sz="7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</a:t>
            </a:r>
            <a:r>
              <a:rPr lang="fi-FI" sz="7200" dirty="0" smtClean="0">
                <a:solidFill>
                  <a:schemeClr val="bg2">
                    <a:lumMod val="75000"/>
                  </a:schemeClr>
                </a:solidFill>
              </a:rPr>
              <a:t>i</a:t>
            </a:r>
            <a:r>
              <a:rPr lang="fi-FI" sz="7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</a:t>
            </a:r>
            <a:r>
              <a:rPr lang="fi-FI" sz="7200" dirty="0" smtClean="0">
                <a:solidFill>
                  <a:schemeClr val="bg2">
                    <a:lumMod val="75000"/>
                  </a:schemeClr>
                </a:solidFill>
              </a:rPr>
              <a:t>e</a:t>
            </a:r>
            <a:r>
              <a:rPr lang="fi-FI" sz="7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t</a:t>
            </a:r>
            <a:endParaRPr lang="fi-FI" sz="7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129" y="14929"/>
            <a:ext cx="3555017" cy="457524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kstiruutu 2"/>
          <p:cNvSpPr txBox="1"/>
          <p:nvPr/>
        </p:nvSpPr>
        <p:spPr>
          <a:xfrm>
            <a:off x="10083453" y="6175332"/>
            <a:ext cx="1027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/>
              <a:t>Sonja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87547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483732" y="504496"/>
            <a:ext cx="69442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smtClean="0"/>
              <a:t>Ensimmäinen yö nautittiin metsässä </a:t>
            </a:r>
            <a:r>
              <a:rPr lang="fi-FI" sz="2800" dirty="0" err="1" smtClean="0"/>
              <a:t>kaminateltoissa</a:t>
            </a:r>
            <a:r>
              <a:rPr lang="fi-FI" dirty="0" smtClean="0"/>
              <a:t>.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794" y="2642991"/>
            <a:ext cx="5360276" cy="3755342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1" y="1783139"/>
            <a:ext cx="3358055" cy="4477407"/>
          </a:xfrm>
          <a:prstGeom prst="rect">
            <a:avLst/>
          </a:prstGeom>
          <a:effectLst>
            <a:innerShdw blurRad="114300">
              <a:prstClr val="black"/>
            </a:innerShdw>
          </a:effectLst>
          <a:scene3d>
            <a:camera prst="perspectiveRight"/>
            <a:lightRig rig="threePt" dir="t"/>
          </a:scene3d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384" y="152455"/>
            <a:ext cx="2902041" cy="3869388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08161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410" y="2059541"/>
            <a:ext cx="3336382" cy="4411666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2" name="Kuv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12" y="463463"/>
            <a:ext cx="4293804" cy="5725072"/>
          </a:xfrm>
          <a:prstGeom prst="rect">
            <a:avLst/>
          </a:prstGeom>
          <a:scene3d>
            <a:camera prst="perspectiveRight"/>
            <a:lightRig rig="threePt" dir="t"/>
          </a:scene3d>
          <a:sp3d>
            <a:bevelT prst="convex"/>
          </a:sp3d>
        </p:spPr>
      </p:pic>
      <p:sp>
        <p:nvSpPr>
          <p:cNvPr id="6" name="Tekstiruutu 5"/>
          <p:cNvSpPr txBox="1"/>
          <p:nvPr/>
        </p:nvSpPr>
        <p:spPr>
          <a:xfrm>
            <a:off x="4549918" y="212942"/>
            <a:ext cx="54391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/>
              <a:t>Heti kun </a:t>
            </a:r>
            <a:r>
              <a:rPr lang="fi-FI" sz="2400" dirty="0" smtClean="0"/>
              <a:t>saavuttiin leirille, </a:t>
            </a:r>
            <a:r>
              <a:rPr lang="fi-FI" sz="2400" dirty="0" smtClean="0"/>
              <a:t>aloitettiin pystyttämään telttoja. Ensimmäisen teltan pystytyksessä auttoi </a:t>
            </a:r>
            <a:r>
              <a:rPr lang="fi-FI" sz="2400" dirty="0" err="1" smtClean="0"/>
              <a:t>yöretken</a:t>
            </a:r>
            <a:r>
              <a:rPr lang="fi-FI" sz="2400" dirty="0" smtClean="0"/>
              <a:t> </a:t>
            </a:r>
            <a:r>
              <a:rPr lang="fi-FI" sz="2400" dirty="0" smtClean="0"/>
              <a:t>ohjaaja, mutta </a:t>
            </a:r>
            <a:r>
              <a:rPr lang="fi-FI" sz="2400" dirty="0" smtClean="0"/>
              <a:t>toinen teltta </a:t>
            </a:r>
            <a:r>
              <a:rPr lang="fi-FI" sz="2400" dirty="0" smtClean="0"/>
              <a:t>piti pystyttää ilman ohjaajaa ja kyllä me se hyvin saatiin pystyyn</a:t>
            </a:r>
            <a:r>
              <a:rPr lang="fi-FI" sz="2000" dirty="0" smtClean="0"/>
              <a:t>.</a:t>
            </a:r>
            <a:endParaRPr lang="fi-FI" sz="20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781" y="2671578"/>
            <a:ext cx="2953172" cy="393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185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263046" y="288099"/>
            <a:ext cx="194153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/>
              <a:t>Aamulla,</a:t>
            </a:r>
          </a:p>
          <a:p>
            <a:r>
              <a:rPr lang="fi-FI" sz="2400" dirty="0" smtClean="0"/>
              <a:t>kun </a:t>
            </a:r>
            <a:r>
              <a:rPr lang="fi-FI" sz="2400" dirty="0" smtClean="0"/>
              <a:t>aamupalat oli syöty ja reput </a:t>
            </a:r>
            <a:r>
              <a:rPr lang="fi-FI" sz="2400" dirty="0" smtClean="0"/>
              <a:t>pakattu, </a:t>
            </a:r>
            <a:r>
              <a:rPr lang="fi-FI" sz="2400" dirty="0" smtClean="0"/>
              <a:t>piti toinen teltta purkaa ja kyllä me </a:t>
            </a:r>
            <a:r>
              <a:rPr lang="fi-FI" sz="2400" dirty="0" smtClean="0"/>
              <a:t>siitäkin hyvin </a:t>
            </a:r>
            <a:r>
              <a:rPr lang="fi-FI" sz="2400" dirty="0" smtClean="0"/>
              <a:t>selvittiin.</a:t>
            </a:r>
            <a:endParaRPr lang="fi-FI" sz="2400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50" y="188598"/>
            <a:ext cx="3565482" cy="475397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814" y="2623009"/>
            <a:ext cx="3118982" cy="41586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364" y="52557"/>
            <a:ext cx="2500772" cy="333436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Nuoli oikealle 7"/>
          <p:cNvSpPr/>
          <p:nvPr/>
        </p:nvSpPr>
        <p:spPr>
          <a:xfrm rot="17791153">
            <a:off x="9354484" y="3300850"/>
            <a:ext cx="1262860" cy="62169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kstiruutu 8"/>
          <p:cNvSpPr txBox="1"/>
          <p:nvPr/>
        </p:nvSpPr>
        <p:spPr>
          <a:xfrm>
            <a:off x="9250475" y="4203910"/>
            <a:ext cx="23969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/>
              <a:t>Metsässä meitä palveli juuri rakennettu ulkohuussi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82529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494" y="150312"/>
            <a:ext cx="2348393" cy="3131191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2" name="Kuv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81" y="150312"/>
            <a:ext cx="4814170" cy="335125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cxnSp>
        <p:nvCxnSpPr>
          <p:cNvPr id="4" name="Suora nuoliyhdysviiva 3"/>
          <p:cNvCxnSpPr/>
          <p:nvPr/>
        </p:nvCxnSpPr>
        <p:spPr>
          <a:xfrm flipV="1">
            <a:off x="1189973" y="1825937"/>
            <a:ext cx="964504" cy="198197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uora nuoliyhdysviiva 10"/>
          <p:cNvCxnSpPr/>
          <p:nvPr/>
        </p:nvCxnSpPr>
        <p:spPr>
          <a:xfrm flipV="1">
            <a:off x="2782866" y="1825938"/>
            <a:ext cx="736948" cy="198197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iruutu 15"/>
          <p:cNvSpPr txBox="1"/>
          <p:nvPr/>
        </p:nvSpPr>
        <p:spPr>
          <a:xfrm>
            <a:off x="141443" y="3807912"/>
            <a:ext cx="146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Poikien talo</a:t>
            </a:r>
            <a:endParaRPr lang="fi-FI" dirty="0"/>
          </a:p>
        </p:txBody>
      </p:sp>
      <p:sp>
        <p:nvSpPr>
          <p:cNvPr id="17" name="Tekstiruutu 16"/>
          <p:cNvSpPr txBox="1"/>
          <p:nvPr/>
        </p:nvSpPr>
        <p:spPr>
          <a:xfrm>
            <a:off x="2010658" y="3807912"/>
            <a:ext cx="1548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Tyttöjen talo</a:t>
            </a:r>
            <a:endParaRPr lang="fi-FI" dirty="0"/>
          </a:p>
        </p:txBody>
      </p:sp>
      <p:pic>
        <p:nvPicPr>
          <p:cNvPr id="18" name="Kuva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122" y="0"/>
            <a:ext cx="2074073" cy="294361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9" name="Kuva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051" y="3073526"/>
            <a:ext cx="2798183" cy="373091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20" name="Kuva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573" y="2746004"/>
            <a:ext cx="3043825" cy="405843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23" name="Tekstiruutu 22"/>
          <p:cNvSpPr txBox="1"/>
          <p:nvPr/>
        </p:nvSpPr>
        <p:spPr>
          <a:xfrm>
            <a:off x="160753" y="4669355"/>
            <a:ext cx="2387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>
                <a:solidFill>
                  <a:schemeClr val="bg1"/>
                </a:solidFill>
              </a:rPr>
              <a:t>Majoitustilat olivat siistit ja tilavat.</a:t>
            </a:r>
            <a:endParaRPr lang="fi-FI" sz="2400" dirty="0">
              <a:solidFill>
                <a:schemeClr val="bg1"/>
              </a:solidFill>
            </a:endParaRPr>
          </a:p>
        </p:txBody>
      </p:sp>
      <p:sp>
        <p:nvSpPr>
          <p:cNvPr id="24" name="Tekstiruutu 23"/>
          <p:cNvSpPr txBox="1"/>
          <p:nvPr/>
        </p:nvSpPr>
        <p:spPr>
          <a:xfrm>
            <a:off x="7653640" y="348609"/>
            <a:ext cx="14972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Näkymät </a:t>
            </a:r>
            <a:r>
              <a:rPr lang="fi-FI" dirty="0" err="1" smtClean="0"/>
              <a:t>takapihalleolivat</a:t>
            </a:r>
            <a:r>
              <a:rPr lang="fi-FI" dirty="0" smtClean="0"/>
              <a:t> hienot.</a:t>
            </a:r>
          </a:p>
          <a:p>
            <a:endParaRPr lang="fi-FI" dirty="0"/>
          </a:p>
        </p:txBody>
      </p:sp>
      <p:cxnSp>
        <p:nvCxnSpPr>
          <p:cNvPr id="32" name="Kulmayhdysviiva 31"/>
          <p:cNvCxnSpPr/>
          <p:nvPr/>
        </p:nvCxnSpPr>
        <p:spPr>
          <a:xfrm rot="10800000">
            <a:off x="7037168" y="1131648"/>
            <a:ext cx="1496226" cy="513567"/>
          </a:xfrm>
          <a:prstGeom prst="bentConnector3">
            <a:avLst>
              <a:gd name="adj1" fmla="val 6172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Kuva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528" y="4177244"/>
            <a:ext cx="1895854" cy="246482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4127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i">
  <a:themeElements>
    <a:clrScheme name="Ioni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i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i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52</TotalTime>
  <Words>80</Words>
  <Application>Microsoft Office PowerPoint</Application>
  <PresentationFormat>Laajakuva</PresentationFormat>
  <Paragraphs>11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Ioni</vt:lpstr>
      <vt:lpstr>Yöpymiset</vt:lpstr>
      <vt:lpstr>PowerPoint-esitys</vt:lpstr>
      <vt:lpstr>PowerPoint-esitys</vt:lpstr>
      <vt:lpstr>PowerPoint-esitys</vt:lpstr>
      <vt:lpstr>PowerPoint-esitys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Yöpymiset</dc:title>
  <dc:creator>Soili Jukola-Kytölehto</dc:creator>
  <cp:lastModifiedBy>Jarno Valtonen</cp:lastModifiedBy>
  <cp:revision>8</cp:revision>
  <dcterms:created xsi:type="dcterms:W3CDTF">2017-08-24T11:30:03Z</dcterms:created>
  <dcterms:modified xsi:type="dcterms:W3CDTF">2017-08-28T08:48:02Z</dcterms:modified>
</cp:coreProperties>
</file>