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28.8.2017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IMG_20170822_141718.jpg"/>
          <p:cNvPicPr>
            <a:picLocks noChangeAspect="1"/>
          </p:cNvPicPr>
          <p:nvPr/>
        </p:nvPicPr>
        <p:blipFill rotWithShape="1">
          <a:blip r:embed="rId2"/>
          <a:srcRect t="4627" b="25613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</p:spPr>
      </p:pic>
      <p:sp>
        <p:nvSpPr>
          <p:cNvPr id="9" name="Freeform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04672" y="2600324"/>
            <a:ext cx="5058370" cy="3320973"/>
          </a:xfrm>
        </p:spPr>
        <p:txBody>
          <a:bodyPr anchor="t">
            <a:normAutofit/>
          </a:bodyPr>
          <a:lstStyle/>
          <a:p>
            <a:pPr algn="l"/>
            <a:endParaRPr lang="fi-FI" sz="540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anchor="b">
            <a:normAutofit fontScale="77500" lnSpcReduction="20000"/>
          </a:bodyPr>
          <a:lstStyle/>
          <a:p>
            <a:pPr algn="l"/>
            <a:r>
              <a:rPr lang="fi-FI" sz="4000"/>
              <a:t>NYT LÄHETTIIN VIRTAA PÄIN</a:t>
            </a:r>
            <a:endParaRPr lang="fi-FI" sz="2000"/>
          </a:p>
        </p:txBody>
      </p:sp>
      <p:sp>
        <p:nvSpPr>
          <p:cNvPr id="5" name="Puhekupla: Soikea 4"/>
          <p:cNvSpPr/>
          <p:nvPr/>
        </p:nvSpPr>
        <p:spPr>
          <a:xfrm>
            <a:off x="7972425" y="447675"/>
            <a:ext cx="1595448" cy="10562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err="1"/>
              <a:t>Tää</a:t>
            </a:r>
            <a:r>
              <a:rPr lang="fi-FI"/>
              <a:t> on      </a:t>
            </a:r>
            <a:r>
              <a:rPr lang="fi-FI" err="1"/>
              <a:t>iha</a:t>
            </a:r>
            <a:r>
              <a:rPr lang="fi-FI"/>
              <a:t> pe......</a:t>
            </a:r>
          </a:p>
        </p:txBody>
      </p:sp>
      <p:sp>
        <p:nvSpPr>
          <p:cNvPr id="6" name="Ellipsi 5"/>
          <p:cNvSpPr/>
          <p:nvPr/>
        </p:nvSpPr>
        <p:spPr>
          <a:xfrm>
            <a:off x="7467600" y="5362575"/>
            <a:ext cx="1500418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err="1"/>
              <a:t>By:Jarno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IMG_20170822_141726.jpg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2546" b="124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err="1"/>
              <a:t>Milloin</a:t>
            </a:r>
            <a:r>
              <a:rPr lang="en-US" sz="4000"/>
              <a:t> </a:t>
            </a:r>
            <a:r>
              <a:rPr lang="en-US" sz="4000" err="1"/>
              <a:t>tulimme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Lähdimme</a:t>
            </a:r>
            <a:r>
              <a:rPr lang="en-US" sz="1800"/>
              <a:t> </a:t>
            </a:r>
            <a:r>
              <a:rPr lang="en-US" sz="1800" err="1"/>
              <a:t>Maanantaina</a:t>
            </a:r>
            <a:r>
              <a:rPr lang="en-US" sz="1800"/>
              <a:t> 21.8.2017 </a:t>
            </a:r>
            <a:r>
              <a:rPr lang="en-US" sz="1800" err="1"/>
              <a:t>Leirikeskus</a:t>
            </a:r>
            <a:r>
              <a:rPr lang="en-US" sz="1800"/>
              <a:t> </a:t>
            </a:r>
            <a:r>
              <a:rPr lang="en-US" sz="1800" err="1"/>
              <a:t>Marttiseen</a:t>
            </a:r>
            <a:r>
              <a:rPr lang="en-US" sz="1800"/>
              <a:t> </a:t>
            </a:r>
            <a:r>
              <a:rPr lang="en-US" sz="1800" err="1"/>
              <a:t>ryhmäytymään</a:t>
            </a:r>
            <a:r>
              <a:rPr lang="en-US" sz="1800"/>
              <a:t> ja </a:t>
            </a:r>
            <a:r>
              <a:rPr lang="en-US" sz="1800" err="1"/>
              <a:t>tulimme</a:t>
            </a:r>
            <a:r>
              <a:rPr lang="en-US" sz="1800"/>
              <a:t> </a:t>
            </a:r>
            <a:r>
              <a:rPr lang="en-US" sz="1800" err="1"/>
              <a:t>sieltä</a:t>
            </a:r>
            <a:r>
              <a:rPr lang="en-US" sz="1800"/>
              <a:t> </a:t>
            </a:r>
            <a:r>
              <a:rPr lang="en-US" sz="1800" err="1"/>
              <a:t>keskiviikkona</a:t>
            </a:r>
            <a:r>
              <a:rPr lang="en-US" sz="1800"/>
              <a:t> 23.8.2017.</a:t>
            </a:r>
            <a:endParaRPr lang="en-US" sz="1800" err="1"/>
          </a:p>
        </p:txBody>
      </p:sp>
    </p:spTree>
    <p:extLst>
      <p:ext uri="{BB962C8B-B14F-4D97-AF65-F5344CB8AC3E}">
        <p14:creationId xmlns:p14="http://schemas.microsoft.com/office/powerpoint/2010/main" val="1821494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IMG_20170822_154147.jpg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922" r="-2" b="26977"/>
          <a:stretch/>
        </p:blipFill>
        <p:spPr>
          <a:xfrm>
            <a:off x="6210300" y="14377"/>
            <a:ext cx="12304826" cy="6858000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err="1"/>
              <a:t>Koskessa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Menimme</a:t>
            </a:r>
            <a:r>
              <a:rPr lang="en-US" sz="1800"/>
              <a:t> 22.8.2017 </a:t>
            </a:r>
            <a:r>
              <a:rPr lang="en-US" sz="1800" err="1"/>
              <a:t>melomaan</a:t>
            </a:r>
            <a:r>
              <a:rPr lang="en-US" sz="1800"/>
              <a:t> ja </a:t>
            </a:r>
            <a:r>
              <a:rPr lang="en-US" sz="1800" err="1"/>
              <a:t>tiesimme</a:t>
            </a:r>
            <a:r>
              <a:rPr lang="en-US" sz="1800"/>
              <a:t>, </a:t>
            </a:r>
            <a:r>
              <a:rPr lang="en-US" sz="1800" err="1"/>
              <a:t>että</a:t>
            </a:r>
            <a:r>
              <a:rPr lang="en-US" sz="1800"/>
              <a:t> </a:t>
            </a:r>
            <a:r>
              <a:rPr lang="en-US" sz="1800" err="1"/>
              <a:t>joudumme</a:t>
            </a:r>
            <a:r>
              <a:rPr lang="en-US" sz="1800"/>
              <a:t> </a:t>
            </a:r>
            <a:r>
              <a:rPr lang="en-US" sz="1800" err="1"/>
              <a:t>laskemaan</a:t>
            </a:r>
            <a:r>
              <a:rPr lang="en-US" sz="1800"/>
              <a:t> </a:t>
            </a:r>
            <a:r>
              <a:rPr lang="en-US" sz="1800" err="1"/>
              <a:t>kosken</a:t>
            </a:r>
            <a:r>
              <a:rPr lang="en-US" sz="1800"/>
              <a:t> alas, </a:t>
            </a:r>
            <a:r>
              <a:rPr lang="en-US" sz="1800" err="1"/>
              <a:t>joten</a:t>
            </a:r>
            <a:r>
              <a:rPr lang="en-US" sz="1800"/>
              <a:t> </a:t>
            </a:r>
            <a:r>
              <a:rPr lang="en-US" sz="1800" err="1"/>
              <a:t>oli</a:t>
            </a:r>
            <a:r>
              <a:rPr lang="en-US" sz="1800"/>
              <a:t> </a:t>
            </a:r>
            <a:r>
              <a:rPr lang="en-US" sz="1800" err="1"/>
              <a:t>vähän</a:t>
            </a:r>
            <a:r>
              <a:rPr lang="en-US" sz="1800"/>
              <a:t> </a:t>
            </a:r>
            <a:r>
              <a:rPr lang="en-US" sz="1800" err="1"/>
              <a:t>jännittävä</a:t>
            </a:r>
            <a:r>
              <a:rPr lang="en-US" sz="1800"/>
              <a:t> </a:t>
            </a:r>
            <a:r>
              <a:rPr lang="en-US" sz="1800" err="1"/>
              <a:t>kokemus</a:t>
            </a:r>
            <a:r>
              <a:rPr lang="en-US" sz="1800"/>
              <a:t>.</a:t>
            </a:r>
            <a:endParaRPr lang="en-US" sz="1800" err="1"/>
          </a:p>
        </p:txBody>
      </p:sp>
    </p:spTree>
    <p:extLst>
      <p:ext uri="{BB962C8B-B14F-4D97-AF65-F5344CB8AC3E}">
        <p14:creationId xmlns:p14="http://schemas.microsoft.com/office/powerpoint/2010/main" val="3095354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Kuva 5" descr="IMG_20170822_155108.jpg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5546" r="-2" b="16353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err="1"/>
              <a:t>Omat</a:t>
            </a:r>
            <a:r>
              <a:rPr lang="en-US" sz="4400"/>
              <a:t> </a:t>
            </a:r>
            <a:r>
              <a:rPr lang="en-US" sz="4400" err="1"/>
              <a:t>reitit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Heti</a:t>
            </a:r>
            <a:r>
              <a:rPr lang="en-US" sz="1800"/>
              <a:t> </a:t>
            </a:r>
            <a:r>
              <a:rPr lang="en-US" sz="1800" err="1"/>
              <a:t>alkuun</a:t>
            </a:r>
            <a:r>
              <a:rPr lang="en-US" sz="1800"/>
              <a:t> Jere ja Otto </a:t>
            </a:r>
            <a:r>
              <a:rPr lang="en-US" sz="1800" err="1"/>
              <a:t>törmäsivät</a:t>
            </a:r>
            <a:r>
              <a:rPr lang="en-US" sz="1800"/>
              <a:t> 2 </a:t>
            </a:r>
            <a:r>
              <a:rPr lang="en-US" sz="1800" err="1"/>
              <a:t>ekaan</a:t>
            </a:r>
            <a:r>
              <a:rPr lang="en-US" sz="1800"/>
              <a:t> </a:t>
            </a:r>
            <a:r>
              <a:rPr lang="en-US" sz="1800" err="1"/>
              <a:t>kiveen</a:t>
            </a:r>
            <a:r>
              <a:rPr lang="en-US" sz="1800"/>
              <a:t> ja </a:t>
            </a:r>
            <a:r>
              <a:rPr lang="en-US" sz="1800" err="1"/>
              <a:t>menivät</a:t>
            </a:r>
            <a:r>
              <a:rPr lang="en-US" sz="1800"/>
              <a:t> </a:t>
            </a:r>
            <a:r>
              <a:rPr lang="en-US" sz="1800" err="1"/>
              <a:t>omia</a:t>
            </a:r>
            <a:r>
              <a:rPr lang="en-US" sz="1800"/>
              <a:t> </a:t>
            </a:r>
            <a:r>
              <a:rPr lang="en-US" sz="1800" err="1"/>
              <a:t>reittejä</a:t>
            </a:r>
            <a:r>
              <a:rPr lang="en-US" sz="1800"/>
              <a:t> </a:t>
            </a:r>
            <a:r>
              <a:rPr lang="en-US" sz="1800" err="1"/>
              <a:t>koko</a:t>
            </a:r>
            <a:r>
              <a:rPr lang="en-US" sz="1800"/>
              <a:t> </a:t>
            </a:r>
            <a:r>
              <a:rPr lang="en-US" sz="1800" err="1"/>
              <a:t>koskimatkan</a:t>
            </a:r>
            <a:r>
              <a:rPr lang="en-US" sz="180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err="1"/>
              <a:t>Muut</a:t>
            </a:r>
            <a:r>
              <a:rPr lang="en-US" sz="1800"/>
              <a:t> </a:t>
            </a:r>
            <a:r>
              <a:rPr lang="en-US" sz="1800" err="1"/>
              <a:t>menivät</a:t>
            </a:r>
            <a:r>
              <a:rPr lang="en-US" sz="1800"/>
              <a:t> </a:t>
            </a:r>
            <a:r>
              <a:rPr lang="en-US" sz="1800" err="1"/>
              <a:t>ihan</a:t>
            </a:r>
            <a:r>
              <a:rPr lang="en-US" sz="1800"/>
              <a:t> </a:t>
            </a:r>
            <a:r>
              <a:rPr lang="en-US" sz="1800" err="1"/>
              <a:t>oikeita</a:t>
            </a:r>
            <a:r>
              <a:rPr lang="en-US" sz="1800"/>
              <a:t> </a:t>
            </a:r>
            <a:r>
              <a:rPr lang="en-US" sz="1800" err="1"/>
              <a:t>reittejä</a:t>
            </a:r>
            <a:r>
              <a:rPr lang="en-US" sz="1800"/>
              <a:t> ja </a:t>
            </a:r>
            <a:r>
              <a:rPr lang="en-US" sz="1800" err="1"/>
              <a:t>mikään</a:t>
            </a:r>
            <a:r>
              <a:rPr lang="en-US" sz="1800"/>
              <a:t> </a:t>
            </a:r>
            <a:r>
              <a:rPr lang="en-US" sz="1800" err="1"/>
              <a:t>kanootti</a:t>
            </a:r>
            <a:r>
              <a:rPr lang="en-US" sz="1800"/>
              <a:t> </a:t>
            </a:r>
            <a:r>
              <a:rPr lang="en-US" sz="1800" err="1"/>
              <a:t>ei</a:t>
            </a:r>
            <a:r>
              <a:rPr lang="en-US" sz="1800"/>
              <a:t> </a:t>
            </a:r>
            <a:r>
              <a:rPr lang="en-US" sz="1800" err="1"/>
              <a:t>kaatunut</a:t>
            </a:r>
            <a:r>
              <a:rPr lang="en-US" sz="1800"/>
              <a:t>, </a:t>
            </a:r>
            <a:r>
              <a:rPr lang="en-US" sz="1800" err="1"/>
              <a:t>vaikka</a:t>
            </a:r>
            <a:r>
              <a:rPr lang="en-US" sz="1800"/>
              <a:t> </a:t>
            </a:r>
            <a:r>
              <a:rPr lang="en-US" sz="1800" err="1"/>
              <a:t>jotkut</a:t>
            </a:r>
            <a:r>
              <a:rPr lang="en-US" sz="1800"/>
              <a:t> </a:t>
            </a:r>
            <a:r>
              <a:rPr lang="en-US" sz="1800" err="1"/>
              <a:t>osuivatkin</a:t>
            </a:r>
            <a:r>
              <a:rPr lang="en-US" sz="1800"/>
              <a:t> </a:t>
            </a:r>
            <a:r>
              <a:rPr lang="en-US" sz="1800" err="1"/>
              <a:t>koskessa</a:t>
            </a:r>
            <a:r>
              <a:rPr lang="en-US" sz="1800"/>
              <a:t> </a:t>
            </a:r>
            <a:r>
              <a:rPr lang="en-US" sz="1800" err="1"/>
              <a:t>olleisiin</a:t>
            </a:r>
            <a:r>
              <a:rPr lang="en-US" sz="1800"/>
              <a:t> </a:t>
            </a:r>
            <a:r>
              <a:rPr lang="en-US" sz="1800" err="1"/>
              <a:t>kiviin</a:t>
            </a:r>
            <a:r>
              <a:rPr lang="en-US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536834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Laajakuva</PresentationFormat>
  <Paragraphs>10</Paragraphs>
  <Slides>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Office-teema</vt:lpstr>
      <vt:lpstr>PowerPoint-esitys</vt:lpstr>
      <vt:lpstr>Milloin tulimme</vt:lpstr>
      <vt:lpstr>Koskessa</vt:lpstr>
      <vt:lpstr>Omat reitit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Oppilas Ylä-aste</dc:creator>
  <cp:lastModifiedBy>Oppilas Ylä-aste</cp:lastModifiedBy>
  <cp:revision>2</cp:revision>
  <dcterms:modified xsi:type="dcterms:W3CDTF">2017-08-28T10:30:52Z</dcterms:modified>
</cp:coreProperties>
</file>