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637" autoAdjust="0"/>
  </p:normalViewPr>
  <p:slideViewPr>
    <p:cSldViewPr snapToGrid="0">
      <p:cViewPr varScale="1">
        <p:scale>
          <a:sx n="61" d="100"/>
          <a:sy n="61" d="100"/>
        </p:scale>
        <p:origin x="72" y="2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Marttinen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Ruokailu</a:t>
            </a:r>
          </a:p>
          <a:p>
            <a:r>
              <a:rPr lang="fi-FI" sz="1400" dirty="0" smtClean="0"/>
              <a:t>Miia</a:t>
            </a:r>
            <a:endParaRPr lang="fi-FI" sz="1400" dirty="0"/>
          </a:p>
          <a:p>
            <a:r>
              <a:rPr lang="fi-FI" sz="1400" dirty="0" smtClean="0"/>
              <a:t>24.8.17</a:t>
            </a:r>
          </a:p>
        </p:txBody>
      </p:sp>
    </p:spTree>
    <p:extLst>
      <p:ext uri="{BB962C8B-B14F-4D97-AF65-F5344CB8AC3E}">
        <p14:creationId xmlns:p14="http://schemas.microsoft.com/office/powerpoint/2010/main" val="26296694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541" y="1335024"/>
            <a:ext cx="4067503" cy="4290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Ensimmäinen ruokailu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24128" y="2084832"/>
            <a:ext cx="4754880" cy="4023360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Ensimmäisellä ruokailulla söimme spagettia, johon kuului jotain </a:t>
            </a:r>
            <a:r>
              <a:rPr lang="fi-FI" dirty="0" err="1" smtClean="0"/>
              <a:t>jauhenlihakeitolta</a:t>
            </a:r>
            <a:r>
              <a:rPr lang="fi-FI" dirty="0" smtClean="0"/>
              <a:t> muistuttavaa kastiketta.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Itse en hirveästi tykännyt siitä kastikkeesta, joten söin vain spagettia (otin ihan vähän kuitenkin sitä enemmänkin jauhelihakeittoa muistuttavaa kastiketta). Spagetti maistui erilaiselta kuin muut ennen maistamani spagetit.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13041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Iltapala maastossa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5" y="2084832"/>
            <a:ext cx="4754562" cy="356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in paikkamerkki 3"/>
          <p:cNvSpPr>
            <a:spLocks noGrp="1"/>
          </p:cNvSpPr>
          <p:nvPr>
            <p:ph sz="half" idx="2"/>
          </p:nvPr>
        </p:nvSpPr>
        <p:spPr>
          <a:xfrm>
            <a:off x="5989320" y="1081619"/>
            <a:ext cx="4754880" cy="4023360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/>
              <a:t>Saavuimme pitkältä tuntuvan kävelyretken päähän ja sitten sytytimme nuotioon tulet. Tässä meidän ohjaajan sytyttämässä nuotiossa oli monia hyviäkin puolia. Kuten: kenkien ja sukkien kuivatus ja vedenkeittäminen. Kaiken tämän jälkeen rupesimme illalla tekemään iltapalaa, joka oli: leipää, puuroa ja mysliä (jos halusi ottaa) eli siis aika yleinen iltapala.</a:t>
            </a:r>
          </a:p>
          <a:p>
            <a:r>
              <a:rPr lang="fi-FI" dirty="0" smtClean="0"/>
              <a:t>Takana näkyy vanha rautatiesilta, joka ei ole ollut käytössä moniin vuosiin. </a:t>
            </a:r>
            <a:r>
              <a:rPr lang="fi-FI" dirty="0" err="1" smtClean="0"/>
              <a:t>Sillon</a:t>
            </a:r>
            <a:r>
              <a:rPr lang="fi-FI" dirty="0" smtClean="0"/>
              <a:t> kun se oli käytössä niin, se meni Virroilta </a:t>
            </a:r>
            <a:r>
              <a:rPr lang="fi-FI" dirty="0"/>
              <a:t>P</a:t>
            </a:r>
            <a:r>
              <a:rPr lang="fi-FI" dirty="0" smtClean="0"/>
              <a:t>arkanoon.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4828416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4127" y="786384"/>
            <a:ext cx="9720072" cy="1499616"/>
          </a:xfrm>
        </p:spPr>
        <p:txBody>
          <a:bodyPr/>
          <a:lstStyle/>
          <a:p>
            <a:r>
              <a:rPr lang="fi-FI" dirty="0" smtClean="0"/>
              <a:t>Aamupala maastossa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Viimein kun olimme nousseet teltasta (jossa olimme yöpyneet), rupesimme tekemään aamupalaa. Aamupalalla syötiin taas leipää ja juotiin kahvia.</a:t>
            </a:r>
          </a:p>
          <a:p>
            <a:r>
              <a:rPr lang="fi-FI" dirty="0" smtClean="0"/>
              <a:t>Leivän päälle ainakin minä laitoin juustoa, leikkelettä sekä kurkkuja.</a:t>
            </a:r>
          </a:p>
          <a:p>
            <a:r>
              <a:rPr lang="fi-FI" dirty="0" smtClean="0"/>
              <a:t>Viereisessä kuvassa näkyy minun hehkeä aamupalani ja nuotiomme sekä eloisan </a:t>
            </a:r>
            <a:r>
              <a:rPr lang="fi-FI" dirty="0"/>
              <a:t>K</a:t>
            </a:r>
            <a:r>
              <a:rPr lang="fi-FI" dirty="0" smtClean="0"/>
              <a:t>atrin lenkkari</a:t>
            </a:r>
            <a:r>
              <a:rPr lang="fi-FI" dirty="0" smtClean="0">
                <a:sym typeface="Wingdings" panose="05000000000000000000" pitchFamily="2" charset="2"/>
              </a:rPr>
              <a:t>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202" y="924379"/>
            <a:ext cx="4635062" cy="511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5770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Viimeinen aamupala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524719" y="2084832"/>
            <a:ext cx="4754880" cy="4023360"/>
          </a:xfrm>
        </p:spPr>
        <p:txBody>
          <a:bodyPr/>
          <a:lstStyle/>
          <a:p>
            <a:r>
              <a:rPr lang="fi-FI" dirty="0" smtClean="0"/>
              <a:t>Viimeisenä yönä nukuimme kunnon mökissä. Mökki piti siivota aamulla ennen kuin meni aamupalalle tai edes poistui Marttisen leirikeskuksesta. Sitten kun saimme siivottua mökkimme, saimme palkkioksi kunnon aamupalan.</a:t>
            </a:r>
          </a:p>
          <a:p>
            <a:r>
              <a:rPr lang="fi-FI" dirty="0" smtClean="0"/>
              <a:t>Aamupalalla tarjottiin leipää, puuroa, jugurttia, muroja, appelsiinimehua.</a:t>
            </a:r>
          </a:p>
          <a:p>
            <a:r>
              <a:rPr lang="fi-FI" dirty="0"/>
              <a:t> </a:t>
            </a:r>
            <a:r>
              <a:rPr lang="fi-FI" dirty="0" smtClean="0"/>
              <a:t>ja kaikenlaista muuta hyvää</a:t>
            </a:r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9" y="2084832"/>
            <a:ext cx="5123795" cy="4240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7462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93</TotalTime>
  <Words>231</Words>
  <Application>Microsoft Office PowerPoint</Application>
  <PresentationFormat>Laajakuva</PresentationFormat>
  <Paragraphs>19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Tw Cen MT</vt:lpstr>
      <vt:lpstr>Tw Cen MT Condensed</vt:lpstr>
      <vt:lpstr>Wingdings</vt:lpstr>
      <vt:lpstr>Wingdings 3</vt:lpstr>
      <vt:lpstr>Integraali</vt:lpstr>
      <vt:lpstr>Marttinen</vt:lpstr>
      <vt:lpstr>Ensimmäinen ruokailu</vt:lpstr>
      <vt:lpstr>Iltapala maastossa</vt:lpstr>
      <vt:lpstr>Aamupala maastossa</vt:lpstr>
      <vt:lpstr>Viimeinen aamupala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Marttinen</dc:title>
  <dc:creator>katri</dc:creator>
  <cp:lastModifiedBy>katri</cp:lastModifiedBy>
  <cp:revision>12</cp:revision>
  <dcterms:created xsi:type="dcterms:W3CDTF">2017-08-24T10:14:28Z</dcterms:created>
  <dcterms:modified xsi:type="dcterms:W3CDTF">2017-08-25T05:57:39Z</dcterms:modified>
</cp:coreProperties>
</file>