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1" descr="IMG_1839.JPG"/>
          <p:cNvPicPr>
            <a:picLocks noChangeAspect="1"/>
          </p:cNvPicPr>
          <p:nvPr/>
        </p:nvPicPr>
        <p:blipFill rotWithShape="1">
          <a:blip r:embed="rId2"/>
          <a:srcRect l="16652" r="13588"/>
          <a:stretch/>
        </p:blipFill>
        <p:spPr>
          <a:xfrm rot="5400000">
            <a:off x="5076444" y="-257556"/>
            <a:ext cx="6857999" cy="7373112"/>
          </a:xfrm>
          <a:prstGeom prst="rect">
            <a:avLst/>
          </a:prstGeom>
        </p:spPr>
      </p:pic>
      <p:sp>
        <p:nvSpPr>
          <p:cNvPr id="28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4672" y="2600324"/>
            <a:ext cx="5058370" cy="3320973"/>
          </a:xfrm>
        </p:spPr>
        <p:txBody>
          <a:bodyPr anchor="t">
            <a:normAutofit/>
          </a:bodyPr>
          <a:lstStyle/>
          <a:p>
            <a:pPr algn="l"/>
            <a:r>
              <a:rPr lang="fi-FI" sz="4800"/>
              <a:t>Metsätaitokilpailu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/>
          </a:bodyPr>
          <a:lstStyle/>
          <a:p>
            <a:pPr algn="l"/>
            <a:endParaRPr lang="fi-FI" sz="2000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3" name="Kuva 14" descr="IMG_1849.JPG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1899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err="1"/>
              <a:t>Pertti</a:t>
            </a:r>
            <a:r>
              <a:rPr lang="en-US" sz="3600"/>
              <a:t> ''</a:t>
            </a:r>
            <a:r>
              <a:rPr lang="en-US" sz="3600" err="1"/>
              <a:t>metsämies</a:t>
            </a:r>
            <a:r>
              <a:rPr lang="en-US" sz="3600"/>
              <a:t>'' </a:t>
            </a:r>
            <a:r>
              <a:rPr lang="en-US" sz="3600" err="1"/>
              <a:t>Kanerva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Oli </a:t>
            </a:r>
            <a:r>
              <a:rPr lang="en-US" sz="1800" err="1"/>
              <a:t>kyllä</a:t>
            </a:r>
            <a:r>
              <a:rPr lang="en-US" sz="1800"/>
              <a:t> </a:t>
            </a:r>
            <a:r>
              <a:rPr lang="en-US" sz="1800" err="1"/>
              <a:t>harvinaisen</a:t>
            </a:r>
            <a:r>
              <a:rPr lang="en-US" sz="1800"/>
              <a:t> </a:t>
            </a:r>
            <a:r>
              <a:rPr lang="en-US" sz="1800" err="1"/>
              <a:t>tylsä</a:t>
            </a:r>
            <a:r>
              <a:rPr lang="en-US" sz="1800"/>
              <a:t> </a:t>
            </a:r>
            <a:r>
              <a:rPr lang="en-US" sz="1800" err="1"/>
              <a:t>alkuselostus</a:t>
            </a:r>
            <a:r>
              <a:rPr lang="en-US" sz="1800"/>
              <a:t> </a:t>
            </a:r>
            <a:r>
              <a:rPr lang="en-US" sz="1800" err="1"/>
              <a:t>äijällä</a:t>
            </a:r>
            <a:r>
              <a:rPr lang="en-US" sz="1800"/>
              <a:t>.</a:t>
            </a:r>
            <a:endParaRPr lang="fi-FI" err="1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Se </a:t>
            </a:r>
            <a:r>
              <a:rPr lang="en-US" sz="1800" err="1"/>
              <a:t>selitti</a:t>
            </a:r>
            <a:r>
              <a:rPr lang="en-US" sz="1800"/>
              <a:t> </a:t>
            </a:r>
            <a:r>
              <a:rPr lang="en-US" sz="1800" err="1"/>
              <a:t>jotain</a:t>
            </a:r>
            <a:r>
              <a:rPr lang="en-US" sz="1800"/>
              <a:t> </a:t>
            </a:r>
            <a:r>
              <a:rPr lang="en-US" sz="1800" err="1"/>
              <a:t>puista</a:t>
            </a:r>
            <a:r>
              <a:rPr lang="en-US" sz="1800"/>
              <a:t> ja </a:t>
            </a:r>
            <a:r>
              <a:rPr lang="en-US" sz="1800" err="1"/>
              <a:t>marjoista</a:t>
            </a:r>
            <a:r>
              <a:rPr lang="en-US" sz="1800"/>
              <a:t> </a:t>
            </a:r>
            <a:r>
              <a:rPr lang="en-US" sz="1800" err="1"/>
              <a:t>jne</a:t>
            </a:r>
            <a:r>
              <a:rPr lang="en-US" sz="180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Jokuhan</a:t>
            </a:r>
            <a:r>
              <a:rPr lang="en-US" sz="1800"/>
              <a:t> </a:t>
            </a:r>
            <a:r>
              <a:rPr lang="en-US" sz="1800" err="1"/>
              <a:t>meistä</a:t>
            </a:r>
            <a:r>
              <a:rPr lang="en-US" sz="1800"/>
              <a:t> </a:t>
            </a:r>
            <a:r>
              <a:rPr lang="en-US" sz="1800" err="1"/>
              <a:t>vähän</a:t>
            </a:r>
            <a:r>
              <a:rPr lang="en-US" sz="1800"/>
              <a:t> </a:t>
            </a:r>
            <a:r>
              <a:rPr lang="en-US" sz="1800" err="1"/>
              <a:t>nukahtikin</a:t>
            </a:r>
            <a:r>
              <a:rPr lang="en-US" sz="1800"/>
              <a:t> </a:t>
            </a:r>
            <a:r>
              <a:rPr lang="en-US" sz="1800" err="1"/>
              <a:t>metsämiehen</a:t>
            </a:r>
            <a:r>
              <a:rPr lang="en-US" sz="1800"/>
              <a:t> </a:t>
            </a:r>
            <a:r>
              <a:rPr lang="en-US" sz="1800" err="1"/>
              <a:t>turhien</a:t>
            </a:r>
            <a:r>
              <a:rPr lang="en-US" sz="1800"/>
              <a:t> </a:t>
            </a:r>
            <a:r>
              <a:rPr lang="en-US" sz="1800" err="1"/>
              <a:t>selitysten</a:t>
            </a:r>
            <a:r>
              <a:rPr lang="en-US" sz="1800"/>
              <a:t> </a:t>
            </a:r>
            <a:r>
              <a:rPr lang="en-US" sz="1800" err="1"/>
              <a:t>aikana</a:t>
            </a:r>
            <a:r>
              <a:rPr lang="en-US" sz="180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16" name="Ajatuskupla: Pilvi 15"/>
          <p:cNvSpPr/>
          <p:nvPr/>
        </p:nvSpPr>
        <p:spPr>
          <a:xfrm rot="1020000">
            <a:off x="6699039" y="171450"/>
            <a:ext cx="2196479" cy="149625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/>
              <a:t>Päivänselvää</a:t>
            </a:r>
            <a:r>
              <a:rPr lang="fi-FI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05935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IMG_1833.JPG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7307" r="4593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err="1"/>
              <a:t>Itse</a:t>
            </a:r>
            <a:r>
              <a:rPr lang="en-US" sz="4400"/>
              <a:t> </a:t>
            </a:r>
            <a:r>
              <a:rPr lang="en-US" sz="4400" err="1"/>
              <a:t>reitti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Metsämiehen</a:t>
            </a:r>
            <a:r>
              <a:rPr lang="en-US" sz="1800"/>
              <a:t> </a:t>
            </a:r>
            <a:r>
              <a:rPr lang="en-US" sz="1800" err="1"/>
              <a:t>selityste</a:t>
            </a:r>
            <a:r>
              <a:rPr lang="en-US" sz="1800"/>
              <a:t> </a:t>
            </a:r>
            <a:r>
              <a:rPr lang="en-US" sz="1800" err="1"/>
              <a:t>jälkeen</a:t>
            </a:r>
            <a:r>
              <a:rPr lang="en-US" sz="1800"/>
              <a:t> </a:t>
            </a:r>
            <a:r>
              <a:rPr lang="en-US" sz="1800" err="1"/>
              <a:t>käytiin</a:t>
            </a:r>
            <a:r>
              <a:rPr lang="en-US" sz="1800"/>
              <a:t> </a:t>
            </a:r>
            <a:r>
              <a:rPr lang="en-US" sz="1800" err="1"/>
              <a:t>kartta</a:t>
            </a:r>
            <a:r>
              <a:rPr lang="en-US" sz="1800"/>
              <a:t> </a:t>
            </a:r>
            <a:r>
              <a:rPr lang="en-US" sz="1800" err="1"/>
              <a:t>läpi</a:t>
            </a:r>
            <a:r>
              <a:rPr lang="en-US" sz="1800"/>
              <a:t> ja </a:t>
            </a:r>
            <a:r>
              <a:rPr lang="en-US" sz="1800" err="1"/>
              <a:t>lähdettiin</a:t>
            </a:r>
            <a:r>
              <a:rPr lang="en-US" sz="1800"/>
              <a:t> </a:t>
            </a:r>
            <a:r>
              <a:rPr lang="en-US" sz="1800" err="1"/>
              <a:t>harvinaisen</a:t>
            </a:r>
            <a:r>
              <a:rPr lang="en-US" sz="1800"/>
              <a:t> </a:t>
            </a:r>
            <a:r>
              <a:rPr lang="en-US" sz="1800" err="1"/>
              <a:t>helpolle</a:t>
            </a:r>
            <a:r>
              <a:rPr lang="en-US" sz="1800"/>
              <a:t> </a:t>
            </a:r>
            <a:r>
              <a:rPr lang="en-US" sz="1800" err="1"/>
              <a:t>reitille</a:t>
            </a:r>
            <a:r>
              <a:rPr lang="en-US" sz="1800"/>
              <a:t>.</a:t>
            </a:r>
            <a:endParaRPr lang="en-US" sz="1800" err="1"/>
          </a:p>
          <a:p>
            <a:pPr indent="-228600"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Reitillä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 12 </a:t>
            </a:r>
            <a:r>
              <a:rPr lang="en-US" sz="1800" err="1"/>
              <a:t>tehtävää</a:t>
            </a:r>
            <a:r>
              <a:rPr lang="en-US" sz="1800"/>
              <a:t>.</a:t>
            </a:r>
            <a:endParaRPr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Tehtävät</a:t>
            </a:r>
            <a:r>
              <a:rPr lang="en-US" sz="1800"/>
              <a:t> </a:t>
            </a:r>
            <a:r>
              <a:rPr lang="en-US" sz="1800" err="1"/>
              <a:t>tehtiin</a:t>
            </a:r>
            <a:r>
              <a:rPr lang="en-US" sz="1800"/>
              <a:t> </a:t>
            </a:r>
            <a:r>
              <a:rPr lang="en-US" sz="1800" err="1"/>
              <a:t>pareittain</a:t>
            </a:r>
            <a:r>
              <a:rPr lang="en-US" sz="1800"/>
              <a:t>.</a:t>
            </a:r>
          </a:p>
          <a:p>
            <a:pPr indent="-228600">
              <a:buChar char="•"/>
            </a:pPr>
            <a:r>
              <a:rPr lang="en-US" sz="1800" err="1"/>
              <a:t>Tehtävät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 </a:t>
            </a:r>
            <a:r>
              <a:rPr lang="en-US" sz="1800" err="1"/>
              <a:t>sitä</a:t>
            </a:r>
            <a:r>
              <a:rPr lang="en-US" sz="1800"/>
              <a:t> </a:t>
            </a:r>
            <a:r>
              <a:rPr lang="en-US" sz="1800" err="1"/>
              <a:t>luokkaa</a:t>
            </a:r>
            <a:r>
              <a:rPr lang="en-US" sz="1800"/>
              <a:t> </a:t>
            </a:r>
            <a:r>
              <a:rPr lang="en-US" sz="1800" err="1"/>
              <a:t>että</a:t>
            </a:r>
            <a:r>
              <a:rPr lang="en-US" sz="1800"/>
              <a:t> </a:t>
            </a:r>
            <a:r>
              <a:rPr lang="en-US" sz="1800" err="1"/>
              <a:t>kuinka</a:t>
            </a:r>
            <a:r>
              <a:rPr lang="en-US" sz="1800"/>
              <a:t> </a:t>
            </a:r>
            <a:r>
              <a:rPr lang="en-US" sz="1800" err="1"/>
              <a:t>pitkä</a:t>
            </a:r>
            <a:r>
              <a:rPr lang="en-US" sz="1800"/>
              <a:t> on </a:t>
            </a:r>
            <a:r>
              <a:rPr lang="en-US" sz="1800" err="1"/>
              <a:t>jokin</a:t>
            </a:r>
            <a:r>
              <a:rPr lang="en-US" sz="1800"/>
              <a:t> </a:t>
            </a:r>
            <a:r>
              <a:rPr lang="en-US" sz="1800" err="1"/>
              <a:t>puu</a:t>
            </a:r>
            <a:r>
              <a:rPr lang="en-US" sz="1800"/>
              <a:t> ja </a:t>
            </a:r>
            <a:r>
              <a:rPr lang="en-US" sz="1800" err="1"/>
              <a:t>kuinka</a:t>
            </a:r>
            <a:r>
              <a:rPr lang="en-US" sz="1800"/>
              <a:t> </a:t>
            </a:r>
            <a:r>
              <a:rPr lang="en-US" sz="1800" err="1"/>
              <a:t>pitkä</a:t>
            </a:r>
            <a:r>
              <a:rPr lang="en-US" sz="1800"/>
              <a:t> </a:t>
            </a:r>
            <a:r>
              <a:rPr lang="en-US" sz="1800" err="1"/>
              <a:t>matka</a:t>
            </a:r>
            <a:r>
              <a:rPr lang="en-US" sz="1800"/>
              <a:t> on </a:t>
            </a:r>
            <a:r>
              <a:rPr lang="en-US" sz="1800" err="1"/>
              <a:t>järven</a:t>
            </a:r>
            <a:r>
              <a:rPr lang="en-US" sz="1800"/>
              <a:t> </a:t>
            </a:r>
            <a:r>
              <a:rPr lang="en-US" sz="1800" err="1"/>
              <a:t>toiselle</a:t>
            </a:r>
            <a:r>
              <a:rPr lang="en-US" sz="1800"/>
              <a:t> </a:t>
            </a:r>
            <a:r>
              <a:rPr lang="en-US" sz="1800" err="1"/>
              <a:t>puolelle</a:t>
            </a:r>
            <a:r>
              <a:rPr lang="en-US" sz="1800"/>
              <a:t>.</a:t>
            </a:r>
          </a:p>
          <a:p>
            <a:pPr indent="-228600"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3262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3" descr="IMG_1847.JPG"/>
          <p:cNvPicPr>
            <a:picLocks noChangeAspect="1"/>
          </p:cNvPicPr>
          <p:nvPr/>
        </p:nvPicPr>
        <p:blipFill rotWithShape="1">
          <a:blip r:embed="rId2"/>
          <a:srcRect l="7614" r="29119" b="-3"/>
          <a:stretch/>
        </p:blipFill>
        <p:spPr>
          <a:xfrm rot="5400000">
            <a:off x="957242" y="2517477"/>
            <a:ext cx="3383280" cy="4010830"/>
          </a:xfrm>
          <a:prstGeom prst="rect">
            <a:avLst/>
          </a:prstGeom>
        </p:spPr>
      </p:pic>
      <p:pic>
        <p:nvPicPr>
          <p:cNvPr id="15" name="Kuva 15" descr="IMG_1848.JPG"/>
          <p:cNvPicPr>
            <a:picLocks noChangeAspect="1"/>
          </p:cNvPicPr>
          <p:nvPr/>
        </p:nvPicPr>
        <p:blipFill rotWithShape="1">
          <a:blip r:embed="rId3"/>
          <a:srcRect l="12762" r="25208"/>
          <a:stretch/>
        </p:blipFill>
        <p:spPr>
          <a:xfrm rot="5400000">
            <a:off x="5395050" y="61050"/>
            <a:ext cx="5571066" cy="6735900"/>
          </a:xfrm>
          <a:prstGeom prst="rect">
            <a:avLst/>
          </a:prstGeom>
        </p:spPr>
      </p:pic>
      <p:pic>
        <p:nvPicPr>
          <p:cNvPr id="7" name="Kuva 7" descr="IMG_1846.JPG"/>
          <p:cNvPicPr>
            <a:picLocks noChangeAspect="1"/>
          </p:cNvPicPr>
          <p:nvPr/>
        </p:nvPicPr>
        <p:blipFill rotWithShape="1">
          <a:blip r:embed="rId4"/>
          <a:srcRect l="30605" r="31159" b="2"/>
          <a:stretch/>
        </p:blipFill>
        <p:spPr>
          <a:xfrm rot="5400000">
            <a:off x="1624801" y="-340057"/>
            <a:ext cx="2045969" cy="40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6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Kuva 4" descr="IMG_183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57" r="26143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No </a:t>
            </a:r>
            <a:r>
              <a:rPr lang="en-US" sz="1800" err="1"/>
              <a:t>toki</a:t>
            </a:r>
            <a:r>
              <a:rPr lang="en-US" sz="1800"/>
              <a:t> </a:t>
            </a:r>
            <a:r>
              <a:rPr lang="en-US" sz="1800" err="1"/>
              <a:t>jotain</a:t>
            </a:r>
            <a:r>
              <a:rPr lang="en-US" sz="1800"/>
              <a:t> </a:t>
            </a:r>
            <a:r>
              <a:rPr lang="en-US" sz="1800" err="1"/>
              <a:t>juttuja</a:t>
            </a:r>
            <a:r>
              <a:rPr lang="en-US" sz="1800"/>
              <a:t> </a:t>
            </a:r>
            <a:r>
              <a:rPr lang="en-US" sz="1800" err="1"/>
              <a:t>opin</a:t>
            </a:r>
            <a:r>
              <a:rPr lang="en-US" sz="1800"/>
              <a:t> </a:t>
            </a:r>
            <a:r>
              <a:rPr lang="en-US" sz="1800" err="1"/>
              <a:t>siinä</a:t>
            </a:r>
            <a:r>
              <a:rPr lang="en-US" sz="1800"/>
              <a:t>, </a:t>
            </a:r>
            <a:r>
              <a:rPr lang="en-US" sz="1800" err="1"/>
              <a:t>mut</a:t>
            </a:r>
            <a:r>
              <a:rPr lang="en-US" sz="1800"/>
              <a:t> </a:t>
            </a:r>
            <a:r>
              <a:rPr lang="en-US" sz="1800" err="1"/>
              <a:t>harvinaisen</a:t>
            </a:r>
            <a:r>
              <a:rPr lang="en-US" sz="1800"/>
              <a:t> </a:t>
            </a:r>
            <a:r>
              <a:rPr lang="en-US" sz="1800" err="1"/>
              <a:t>tylsää</a:t>
            </a:r>
            <a:r>
              <a:rPr lang="en-US" sz="1800"/>
              <a:t>... </a:t>
            </a:r>
            <a:endParaRPr lang="en-US" sz="1800" err="1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4009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Laajakuva</PresentationFormat>
  <Paragraphs>16</Paragraphs>
  <Slides>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Office-teema</vt:lpstr>
      <vt:lpstr>Metsätaitokilpailu</vt:lpstr>
      <vt:lpstr>Pertti ''metsämies'' Kanerva</vt:lpstr>
      <vt:lpstr>Itse reitti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Metsätaitokilpailu</dc:title>
  <dc:creator>Oppilas Ylä-aste</dc:creator>
  <cp:lastModifiedBy>ya</cp:lastModifiedBy>
  <cp:revision>2</cp:revision>
  <dcterms:modified xsi:type="dcterms:W3CDTF">2017-08-28T10:32:38Z</dcterms:modified>
</cp:coreProperties>
</file>